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712" autoAdjust="0"/>
  </p:normalViewPr>
  <p:slideViewPr>
    <p:cSldViewPr showGuides="1">
      <p:cViewPr>
        <p:scale>
          <a:sx n="90" d="100"/>
          <a:sy n="90" d="100"/>
        </p:scale>
        <p:origin x="-1404" y="-486"/>
      </p:cViewPr>
      <p:guideLst>
        <p:guide orient="horz" pos="2218"/>
        <p:guide pos="36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1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6A4C85-6AF6-4680-86F7-E2D13BB810CF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F5803D-2379-4DC1-849E-7F2CB04FBA1C}" type="slidenum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图片 10" descr="封面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8" y="-28575"/>
            <a:ext cx="12223751" cy="6894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D0F39E-5BAA-4541-BCD0-FFE5F34FBDF2}" type="slidenum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 descr="内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6" y="-6350"/>
            <a:ext cx="12214225" cy="686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0DA8F0-49B7-47FC-B7AF-8604EC382323}" type="slidenum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BCF37-B31E-485C-8F33-055DE6F59450}" type="slidenum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57EE7E-C6FC-4080-9F1D-35C32451435E}" type="slidenum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图片 10" descr="内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6" y="-6350"/>
            <a:ext cx="12214225" cy="686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6841A7-1B63-47DF-8BEB-FF1996C9A7D9}" type="slidenum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内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6" y="-6350"/>
            <a:ext cx="12214225" cy="686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89FA5-02C2-4585-96A7-C8EE86E516CF}" type="slidenum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内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6" y="-6350"/>
            <a:ext cx="12214225" cy="686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10546F-2259-478E-8D74-B29ECB7A5DEF}" type="slidenum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6" descr="内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6" y="-6350"/>
            <a:ext cx="12214225" cy="686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CC826-752A-44B0-9D69-218638EB0ADC}" type="slidenum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7" name="图片 6" descr="内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6" y="-6350"/>
            <a:ext cx="12214225" cy="686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FC8268-BCF6-4C87-A41B-F32FC3AD7093}" type="slidenum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内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6" y="-6350"/>
            <a:ext cx="12214225" cy="686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848324-09D7-4A62-90C7-033467D937A2}" type="slidenum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pic>
        <p:nvPicPr>
          <p:cNvPr id="11" name="图片 10" descr="内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6" y="-6350"/>
            <a:ext cx="12214225" cy="686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0DA8F0-49B7-47FC-B7AF-8604EC382323}" type="slidenum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6398" r="18010"/>
          <a:stretch>
            <a:fillRect/>
          </a:stretch>
        </p:blipFill>
        <p:spPr bwMode="auto">
          <a:xfrm>
            <a:off x="8167702" y="3500462"/>
            <a:ext cx="400052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6398" r="18010"/>
          <a:stretch>
            <a:fillRect/>
          </a:stretch>
        </p:blipFill>
        <p:spPr bwMode="auto">
          <a:xfrm>
            <a:off x="23770" y="3500438"/>
            <a:ext cx="400052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-1" y="-142903"/>
          <a:ext cx="12192000" cy="721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60762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762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5400" b="1" i="0" u="none" kern="1200" cap="all" baseline="0" dirty="0">
                        <a:ln w="0"/>
                        <a:gradFill flip="none">
                          <a:gsLst>
                            <a:gs pos="0">
                              <a:schemeClr val="accent1">
                                <a:tint val="75000"/>
                                <a:shade val="75000"/>
                                <a:satMod val="170000"/>
                              </a:schemeClr>
                            </a:gs>
                            <a:gs pos="49000">
                              <a:schemeClr val="accent1">
                                <a:tint val="88000"/>
                                <a:shade val="65000"/>
                                <a:satMod val="172000"/>
                              </a:schemeClr>
                            </a:gs>
                            <a:gs pos="50000">
                              <a:schemeClr val="accent1">
                                <a:shade val="65000"/>
                                <a:satMod val="130000"/>
                              </a:schemeClr>
                            </a:gs>
                            <a:gs pos="92000">
                              <a:schemeClr val="accent1">
                                <a:shade val="50000"/>
                                <a:satMod val="120000"/>
                              </a:schemeClr>
                            </a:gs>
                            <a:gs pos="100000">
                              <a:schemeClr val="accent1">
                                <a:shade val="48000"/>
                                <a:satMod val="12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50000" endPos="50000" dist="5000" dir="5400000" sy="-100000" rotWithShape="0"/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1" name="文本框 4"/>
          <p:cNvSpPr txBox="1"/>
          <p:nvPr/>
        </p:nvSpPr>
        <p:spPr>
          <a:xfrm>
            <a:off x="8596330" y="1085663"/>
            <a:ext cx="3069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融 合</a:t>
            </a:r>
          </a:p>
        </p:txBody>
      </p:sp>
      <p:sp>
        <p:nvSpPr>
          <p:cNvPr id="13" name="文本框 6"/>
          <p:cNvSpPr txBox="1"/>
          <p:nvPr/>
        </p:nvSpPr>
        <p:spPr>
          <a:xfrm>
            <a:off x="4524364" y="4586125"/>
            <a:ext cx="3048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驭 势</a:t>
            </a:r>
          </a:p>
        </p:txBody>
      </p:sp>
      <p:sp>
        <p:nvSpPr>
          <p:cNvPr id="14" name="文本框 7"/>
          <p:cNvSpPr txBox="1"/>
          <p:nvPr/>
        </p:nvSpPr>
        <p:spPr>
          <a:xfrm>
            <a:off x="8739206" y="4586125"/>
            <a:ext cx="2769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超 越</a:t>
            </a:r>
            <a:endParaRPr lang="zh-CN" alt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398" r="18010"/>
          <a:stretch>
            <a:fillRect/>
          </a:stretch>
        </p:blipFill>
        <p:spPr bwMode="auto">
          <a:xfrm>
            <a:off x="4095736" y="-24"/>
            <a:ext cx="400052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矩形 15"/>
          <p:cNvSpPr/>
          <p:nvPr/>
        </p:nvSpPr>
        <p:spPr>
          <a:xfrm>
            <a:off x="666712" y="1085663"/>
            <a:ext cx="26432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7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感 激</a:t>
            </a:r>
            <a:endParaRPr lang="zh-CN" altLang="en-US" sz="7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81026" y="4586125"/>
            <a:ext cx="22942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共 赢</a:t>
            </a:r>
            <a:endParaRPr lang="zh-CN" alt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1" grpId="2"/>
      <p:bldP spid="13" grpId="0"/>
      <p:bldP spid="14" grpId="0"/>
      <p:bldP spid="16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</TotalTime>
  <Words>10</Words>
  <Application>WPS 演示</Application>
  <PresentationFormat>自定义</PresentationFormat>
  <Paragraphs>5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夏至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www.synwit.cn</dc:title>
  <dc:creator>Administrator</dc:creator>
  <cp:lastModifiedBy>admin</cp:lastModifiedBy>
  <cp:revision>237</cp:revision>
  <dcterms:created xsi:type="dcterms:W3CDTF">2019-09-12T07:12:00Z</dcterms:created>
  <dcterms:modified xsi:type="dcterms:W3CDTF">2020-12-16T12:47:17Z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