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4072" r:id="rId2"/>
    <p:sldMasterId id="2147484368" r:id="rId3"/>
    <p:sldMasterId id="2147484058" r:id="rId4"/>
  </p:sldMasterIdLst>
  <p:notesMasterIdLst>
    <p:notesMasterId r:id="rId36"/>
  </p:notesMasterIdLst>
  <p:handoutMasterIdLst>
    <p:handoutMasterId r:id="rId37"/>
  </p:handoutMasterIdLst>
  <p:sldIdLst>
    <p:sldId id="276" r:id="rId5"/>
    <p:sldId id="1702" r:id="rId6"/>
    <p:sldId id="387" r:id="rId7"/>
    <p:sldId id="384" r:id="rId8"/>
    <p:sldId id="594" r:id="rId9"/>
    <p:sldId id="884" r:id="rId10"/>
    <p:sldId id="885" r:id="rId11"/>
    <p:sldId id="1703" r:id="rId12"/>
    <p:sldId id="908" r:id="rId13"/>
    <p:sldId id="907" r:id="rId14"/>
    <p:sldId id="905" r:id="rId15"/>
    <p:sldId id="910" r:id="rId16"/>
    <p:sldId id="1704" r:id="rId17"/>
    <p:sldId id="660" r:id="rId18"/>
    <p:sldId id="1038" r:id="rId19"/>
    <p:sldId id="958" r:id="rId20"/>
    <p:sldId id="875" r:id="rId21"/>
    <p:sldId id="871" r:id="rId22"/>
    <p:sldId id="655" r:id="rId23"/>
    <p:sldId id="665" r:id="rId24"/>
    <p:sldId id="1705" r:id="rId25"/>
    <p:sldId id="906" r:id="rId26"/>
    <p:sldId id="1706" r:id="rId27"/>
    <p:sldId id="964" r:id="rId28"/>
    <p:sldId id="948" r:id="rId29"/>
    <p:sldId id="895" r:id="rId30"/>
    <p:sldId id="955" r:id="rId31"/>
    <p:sldId id="936" r:id="rId32"/>
    <p:sldId id="921" r:id="rId33"/>
    <p:sldId id="636" r:id="rId34"/>
    <p:sldId id="274" r:id="rId35"/>
  </p:sldIdLst>
  <p:sldSz cx="11198225" cy="6299200"/>
  <p:notesSz cx="6858000" cy="9144000"/>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pos="352">
          <p15:clr>
            <a:srgbClr val="A4A3A4"/>
          </p15:clr>
        </p15:guide>
        <p15:guide id="2" orient="horz" pos="487">
          <p15:clr>
            <a:srgbClr val="A4A3A4"/>
          </p15:clr>
        </p15:guide>
        <p15:guide id="3" pos="942">
          <p15:clr>
            <a:srgbClr val="A4A3A4"/>
          </p15:clr>
        </p15:guide>
        <p15:guide id="4" pos="6702">
          <p15:clr>
            <a:srgbClr val="A4A3A4"/>
          </p15:clr>
        </p15:guide>
        <p15:guide id="5" orient="horz" pos="3798">
          <p15:clr>
            <a:srgbClr val="A4A3A4"/>
          </p15:clr>
        </p15:guide>
        <p15:guide id="6" orient="horz" pos="170">
          <p15:clr>
            <a:srgbClr val="A4A3A4"/>
          </p15:clr>
        </p15:guide>
        <p15:guide id="7" pos="6112" userDrawn="1">
          <p15:clr>
            <a:srgbClr val="A4A3A4"/>
          </p15:clr>
        </p15:guide>
        <p15:guide id="8" pos="3527"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FF"/>
    <a:srgbClr val="E2EBF8"/>
    <a:srgbClr val="ECF2FA"/>
    <a:srgbClr val="F5F8FD"/>
    <a:srgbClr val="E8E8E8"/>
    <a:srgbClr val="ECECEC"/>
    <a:srgbClr val="005096"/>
    <a:srgbClr val="004D96"/>
    <a:srgbClr val="004D9E"/>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5758FB7-9AC5-4552-8A53-C91805E547FA}" styleName="主题样式 1 - 强调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280" autoAdjust="0"/>
  </p:normalViewPr>
  <p:slideViewPr>
    <p:cSldViewPr showGuides="1">
      <p:cViewPr varScale="1">
        <p:scale>
          <a:sx n="65" d="100"/>
          <a:sy n="65" d="100"/>
        </p:scale>
        <p:origin x="832" y="32"/>
      </p:cViewPr>
      <p:guideLst>
        <p:guide pos="352"/>
        <p:guide orient="horz" pos="487"/>
        <p:guide pos="942"/>
        <p:guide pos="6702"/>
        <p:guide orient="horz" pos="3798"/>
        <p:guide orient="horz" pos="170"/>
        <p:guide pos="6112"/>
        <p:guide pos="3527"/>
      </p:guideLst>
    </p:cSldViewPr>
  </p:slideViewPr>
  <p:notesTextViewPr>
    <p:cViewPr>
      <p:scale>
        <a:sx n="125" d="100"/>
        <a:sy n="125" d="100"/>
      </p:scale>
      <p:origin x="0" y="0"/>
    </p:cViewPr>
  </p:notesTextViewPr>
  <p:sorterViewPr>
    <p:cViewPr>
      <p:scale>
        <a:sx n="50" d="100"/>
        <a:sy n="50" d="100"/>
      </p:scale>
      <p:origin x="0" y="-2358"/>
    </p:cViewPr>
  </p:sorterViewPr>
  <p:notesViewPr>
    <p:cSldViewPr showGuides="1">
      <p:cViewPr varScale="1">
        <p:scale>
          <a:sx n="84" d="100"/>
          <a:sy n="84" d="100"/>
        </p:scale>
        <p:origin x="3828"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zh-CN"/>
              <a:t>人员岗位结构</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zh-CN"/>
        </a:p>
      </c:txPr>
    </c:title>
    <c:autoTitleDeleted val="0"/>
    <c:plotArea>
      <c:layout/>
      <c:pieChart>
        <c:varyColors val="1"/>
        <c:ser>
          <c:idx val="0"/>
          <c:order val="0"/>
          <c:dPt>
            <c:idx val="0"/>
            <c:bubble3D val="0"/>
            <c:spPr>
              <a:solidFill>
                <a:schemeClr val="accent5">
                  <a:shade val="65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BC6D-407B-B4BB-507B9D9E476D}"/>
              </c:ext>
            </c:extLst>
          </c:dPt>
          <c:dPt>
            <c:idx val="1"/>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BC6D-407B-B4BB-507B9D9E476D}"/>
              </c:ext>
            </c:extLst>
          </c:dPt>
          <c:dPt>
            <c:idx val="2"/>
            <c:bubble3D val="0"/>
            <c:spPr>
              <a:solidFill>
                <a:schemeClr val="accent5">
                  <a:tint val="65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BC6D-407B-B4BB-507B9D9E476D}"/>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zh-CN"/>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Sheet1!$C$43:$C$45</c:f>
              <c:strCache>
                <c:ptCount val="3"/>
                <c:pt idx="0">
                  <c:v>管理运营</c:v>
                </c:pt>
                <c:pt idx="1">
                  <c:v>销售</c:v>
                </c:pt>
                <c:pt idx="2">
                  <c:v>研发</c:v>
                </c:pt>
              </c:strCache>
            </c:strRef>
          </c:cat>
          <c:val>
            <c:numRef>
              <c:f>Sheet1!$D$43:$D$45</c:f>
              <c:numCache>
                <c:formatCode>General</c:formatCode>
                <c:ptCount val="3"/>
                <c:pt idx="0">
                  <c:v>9</c:v>
                </c:pt>
                <c:pt idx="1">
                  <c:v>8</c:v>
                </c:pt>
                <c:pt idx="2">
                  <c:v>92</c:v>
                </c:pt>
              </c:numCache>
            </c:numRef>
          </c:val>
          <c:extLst>
            <c:ext xmlns:c16="http://schemas.microsoft.com/office/drawing/2014/chart" uri="{C3380CC4-5D6E-409C-BE32-E72D297353CC}">
              <c16:uniqueId val="{00000006-BC6D-407B-B4BB-507B9D9E476D}"/>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zh-CN"/>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noFill/>
      <a:round/>
    </a:ln>
    <a:effectLst>
      <a:softEdge rad="31750"/>
    </a:effectLst>
  </c:spPr>
  <c:txPr>
    <a:bodyPr/>
    <a:lstStyle/>
    <a:p>
      <a:pPr>
        <a:defRPr/>
      </a:pPr>
      <a:endParaRPr lang="zh-CN"/>
    </a:p>
  </c:txPr>
  <c:externalData r:id="rId4">
    <c:autoUpdate val="0"/>
  </c:externalData>
</c:chartSpace>
</file>

<file path=ppt/charts/colors1.xml><?xml version="1.0" encoding="utf-8"?>
<cs:colorStyle xmlns:cs="http://schemas.microsoft.com/office/drawing/2012/chartStyle" xmlns:a="http://schemas.openxmlformats.org/drawingml/2006/main" meth="withinLinear" id="18">
  <a:schemeClr val="accent5"/>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FBE71FF3-3FF2-430D-88D3-43F4ED785B6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a:extLst>
              <a:ext uri="{FF2B5EF4-FFF2-40B4-BE49-F238E27FC236}">
                <a16:creationId xmlns:a16="http://schemas.microsoft.com/office/drawing/2014/main" id="{C467698F-4A30-41D8-B754-9BBC39C5C97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3D02C01F-1148-431A-8641-19812E061923}" type="datetimeFigureOut">
              <a:rPr lang="zh-CN" altLang="en-US"/>
              <a:pPr>
                <a:defRPr/>
              </a:pPr>
              <a:t>2019/5/14</a:t>
            </a:fld>
            <a:endParaRPr lang="zh-CN" altLang="en-US"/>
          </a:p>
        </p:txBody>
      </p:sp>
      <p:sp>
        <p:nvSpPr>
          <p:cNvPr id="4" name="页脚占位符 3">
            <a:extLst>
              <a:ext uri="{FF2B5EF4-FFF2-40B4-BE49-F238E27FC236}">
                <a16:creationId xmlns:a16="http://schemas.microsoft.com/office/drawing/2014/main" id="{2A5415E1-6DBC-4D5A-9FFA-A582D1BA23E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zh-CN" altLang="en-US"/>
          </a:p>
        </p:txBody>
      </p:sp>
      <p:sp>
        <p:nvSpPr>
          <p:cNvPr id="5" name="灯片编号占位符 4">
            <a:extLst>
              <a:ext uri="{FF2B5EF4-FFF2-40B4-BE49-F238E27FC236}">
                <a16:creationId xmlns:a16="http://schemas.microsoft.com/office/drawing/2014/main" id="{DA799D73-6F17-4BA0-A67E-D4A1216EBC6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62372AF6-A841-439C-AF02-CEF353CB425E}"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D07F8C-8E95-416F-AA99-8AEEEC34BC2C}" type="datetimeFigureOut">
              <a:rPr lang="zh-CN" altLang="en-US" smtClean="0"/>
              <a:t>2019/5/14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5FBD84-B3F3-4370-ADC7-2891F013300B}" type="slidenum">
              <a:rPr lang="zh-CN" altLang="en-US" smtClean="0"/>
              <a:t>‹#›</a:t>
            </a:fld>
            <a:endParaRPr lang="zh-CN" altLang="en-US"/>
          </a:p>
        </p:txBody>
      </p:sp>
    </p:spTree>
    <p:extLst>
      <p:ext uri="{BB962C8B-B14F-4D97-AF65-F5344CB8AC3E}">
        <p14:creationId xmlns:p14="http://schemas.microsoft.com/office/powerpoint/2010/main" val="3307832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85FBD84-B3F3-4370-ADC7-2891F013300B}" type="slidenum">
              <a:rPr lang="zh-CN" altLang="en-US" smtClean="0"/>
              <a:t>4</a:t>
            </a:fld>
            <a:endParaRPr lang="zh-CN" altLang="en-US"/>
          </a:p>
        </p:txBody>
      </p:sp>
    </p:spTree>
    <p:extLst>
      <p:ext uri="{BB962C8B-B14F-4D97-AF65-F5344CB8AC3E}">
        <p14:creationId xmlns:p14="http://schemas.microsoft.com/office/powerpoint/2010/main" val="40599156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华大</a:t>
            </a:r>
            <a:r>
              <a:rPr lang="en-US" altLang="zh-CN" dirty="0"/>
              <a:t>MCU</a:t>
            </a:r>
            <a:r>
              <a:rPr lang="zh-CN" altLang="en-US" dirty="0"/>
              <a:t>按最高可靠性要求进行设计，所列测试指标都达到了业内顶级水平，在这些标准化测试项目之外，华大</a:t>
            </a:r>
            <a:r>
              <a:rPr lang="en-US" altLang="zh-CN" dirty="0"/>
              <a:t>MCU</a:t>
            </a:r>
            <a:r>
              <a:rPr lang="zh-CN" altLang="en-US" dirty="0"/>
              <a:t>还有非常多的独有的高可靠性设计，比如任意速率三角波</a:t>
            </a:r>
            <a:r>
              <a:rPr lang="zh-CN" altLang="en-US"/>
              <a:t>上下电测试</a:t>
            </a:r>
            <a:r>
              <a:rPr lang="zh-CN" altLang="en-US" dirty="0"/>
              <a:t>，时钟失效情况下的防呆</a:t>
            </a:r>
            <a:r>
              <a:rPr lang="zh-CN" altLang="en-US"/>
              <a:t>设计等等等等。</a:t>
            </a:r>
            <a:endParaRPr lang="zh-CN" altLang="en-US" dirty="0"/>
          </a:p>
        </p:txBody>
      </p:sp>
      <p:sp>
        <p:nvSpPr>
          <p:cNvPr id="4" name="灯片编号占位符 3"/>
          <p:cNvSpPr>
            <a:spLocks noGrp="1"/>
          </p:cNvSpPr>
          <p:nvPr>
            <p:ph type="sldNum" sz="quarter" idx="10"/>
          </p:nvPr>
        </p:nvSpPr>
        <p:spPr/>
        <p:txBody>
          <a:bodyPr/>
          <a:lstStyle/>
          <a:p>
            <a:fld id="{485FBD84-B3F3-4370-ADC7-2891F013300B}" type="slidenum">
              <a:rPr lang="zh-CN" altLang="en-US" smtClean="0"/>
              <a:t>17</a:t>
            </a:fld>
            <a:endParaRPr lang="zh-CN" altLang="en-US"/>
          </a:p>
        </p:txBody>
      </p:sp>
    </p:spTree>
    <p:extLst>
      <p:ext uri="{BB962C8B-B14F-4D97-AF65-F5344CB8AC3E}">
        <p14:creationId xmlns:p14="http://schemas.microsoft.com/office/powerpoint/2010/main" val="25805041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华大</a:t>
            </a:r>
            <a:r>
              <a:rPr lang="en-US" altLang="zh-CN" dirty="0"/>
              <a:t>MCU</a:t>
            </a:r>
            <a:r>
              <a:rPr lang="zh-CN" altLang="en-US" dirty="0"/>
              <a:t>的电机控制产品线可覆盖从</a:t>
            </a:r>
            <a:r>
              <a:rPr lang="en-US" altLang="zh-CN" dirty="0"/>
              <a:t>25DMIPS</a:t>
            </a:r>
            <a:r>
              <a:rPr lang="zh-CN" altLang="en-US" dirty="0"/>
              <a:t>到</a:t>
            </a:r>
            <a:r>
              <a:rPr lang="en-US" altLang="zh-CN" dirty="0"/>
              <a:t>210DMIPS</a:t>
            </a:r>
            <a:r>
              <a:rPr lang="zh-CN" altLang="en-US" dirty="0"/>
              <a:t>的巨大性能范围，从简单方波控制到多电机正弦波控制都有产品对应支持，具体支持应用包括小家电、风扇、冰箱、洗衣机、空调，以及多电机变频控制。</a:t>
            </a:r>
          </a:p>
        </p:txBody>
      </p:sp>
      <p:sp>
        <p:nvSpPr>
          <p:cNvPr id="4" name="灯片编号占位符 3"/>
          <p:cNvSpPr>
            <a:spLocks noGrp="1"/>
          </p:cNvSpPr>
          <p:nvPr>
            <p:ph type="sldNum" sz="quarter" idx="10"/>
          </p:nvPr>
        </p:nvSpPr>
        <p:spPr/>
        <p:txBody>
          <a:bodyPr/>
          <a:lstStyle/>
          <a:p>
            <a:fld id="{485FBD84-B3F3-4370-ADC7-2891F013300B}" type="slidenum">
              <a:rPr lang="zh-CN" altLang="en-US" smtClean="0"/>
              <a:t>18</a:t>
            </a:fld>
            <a:endParaRPr lang="zh-CN" altLang="en-US"/>
          </a:p>
        </p:txBody>
      </p:sp>
    </p:spTree>
    <p:extLst>
      <p:ext uri="{BB962C8B-B14F-4D97-AF65-F5344CB8AC3E}">
        <p14:creationId xmlns:p14="http://schemas.microsoft.com/office/powerpoint/2010/main" val="31553974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华大电机控制</a:t>
            </a:r>
            <a:r>
              <a:rPr lang="en-US" altLang="zh-CN" dirty="0"/>
              <a:t>MCU</a:t>
            </a:r>
            <a:r>
              <a:rPr lang="zh-CN" altLang="en-US" dirty="0"/>
              <a:t>的主要应用领域包括，工业电机、白色家电、电动工具、交通运输等。</a:t>
            </a:r>
          </a:p>
        </p:txBody>
      </p:sp>
      <p:sp>
        <p:nvSpPr>
          <p:cNvPr id="4" name="灯片编号占位符 3"/>
          <p:cNvSpPr>
            <a:spLocks noGrp="1"/>
          </p:cNvSpPr>
          <p:nvPr>
            <p:ph type="sldNum" sz="quarter" idx="10"/>
          </p:nvPr>
        </p:nvSpPr>
        <p:spPr/>
        <p:txBody>
          <a:bodyPr/>
          <a:lstStyle/>
          <a:p>
            <a:fld id="{485FBD84-B3F3-4370-ADC7-2891F013300B}" type="slidenum">
              <a:rPr lang="zh-CN" altLang="en-US" smtClean="0"/>
              <a:t>20</a:t>
            </a:fld>
            <a:endParaRPr lang="zh-CN" altLang="en-US"/>
          </a:p>
        </p:txBody>
      </p:sp>
    </p:spTree>
    <p:extLst>
      <p:ext uri="{BB962C8B-B14F-4D97-AF65-F5344CB8AC3E}">
        <p14:creationId xmlns:p14="http://schemas.microsoft.com/office/powerpoint/2010/main" val="10852403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85FBD84-B3F3-4370-ADC7-2891F013300B}" type="slidenum">
              <a:rPr lang="zh-CN" altLang="en-US" smtClean="0"/>
              <a:t>22</a:t>
            </a:fld>
            <a:endParaRPr lang="zh-CN" altLang="en-US"/>
          </a:p>
        </p:txBody>
      </p:sp>
    </p:spTree>
    <p:extLst>
      <p:ext uri="{BB962C8B-B14F-4D97-AF65-F5344CB8AC3E}">
        <p14:creationId xmlns:p14="http://schemas.microsoft.com/office/powerpoint/2010/main" val="182916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85FBD84-B3F3-4370-ADC7-2891F013300B}"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pPr marL="0" marR="0" lvl="0" indent="0" algn="r" defTabSz="914400" rtl="0" eaLnBrk="0" fontAlgn="base" latinLnBrk="0" hangingPunct="0">
                <a:lnSpc>
                  <a:spcPct val="100000"/>
                </a:lnSpc>
                <a:spcBef>
                  <a:spcPct val="0"/>
                </a:spcBef>
                <a:spcAft>
                  <a:spcPct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16247589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7B676A5-ED1F-4607-AF89-3B00B76E9607}"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pPr marL="0" marR="0" lvl="0" indent="0" algn="r" defTabSz="914400" rtl="0" eaLnBrk="0" fontAlgn="base" latinLnBrk="0" hangingPunct="0">
                <a:lnSpc>
                  <a:spcPct val="100000"/>
                </a:lnSpc>
                <a:spcBef>
                  <a:spcPct val="0"/>
                </a:spcBef>
                <a:spcAft>
                  <a:spcPct val="0"/>
                </a:spcAft>
                <a:buClrTx/>
                <a:buSzTx/>
                <a:buFontTx/>
                <a:buNone/>
                <a:tabLst/>
                <a:defRPr/>
              </a:pPr>
              <a:t>24</a:t>
            </a:fld>
            <a:endParaRPr kumimoji="0" lang="zh-CN" alt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37635166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7B676A5-ED1F-4607-AF89-3B00B76E9607}"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pPr marL="0" marR="0" lvl="0" indent="0" algn="r" defTabSz="914400" rtl="0" eaLnBrk="0" fontAlgn="base" latinLnBrk="0" hangingPunct="0">
                <a:lnSpc>
                  <a:spcPct val="100000"/>
                </a:lnSpc>
                <a:spcBef>
                  <a:spcPct val="0"/>
                </a:spcBef>
                <a:spcAft>
                  <a:spcPct val="0"/>
                </a:spcAft>
                <a:buClrTx/>
                <a:buSzTx/>
                <a:buFontTx/>
                <a:buNone/>
                <a:tabLst/>
                <a:defRPr/>
              </a:pPr>
              <a:t>25</a:t>
            </a:fld>
            <a:endParaRPr kumimoji="0" lang="zh-CN" alt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4582465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85FBD84-B3F3-4370-ADC7-2891F013300B}" type="slidenum">
              <a:rPr lang="zh-CN" altLang="en-US" smtClean="0"/>
              <a:t>26</a:t>
            </a:fld>
            <a:endParaRPr lang="zh-CN" altLang="en-US"/>
          </a:p>
        </p:txBody>
      </p:sp>
    </p:spTree>
    <p:extLst>
      <p:ext uri="{BB962C8B-B14F-4D97-AF65-F5344CB8AC3E}">
        <p14:creationId xmlns:p14="http://schemas.microsoft.com/office/powerpoint/2010/main" val="20394214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7B676A5-ED1F-4607-AF89-3B00B76E9607}"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pPr marL="0" marR="0" lvl="0" indent="0" algn="r" defTabSz="914400" rtl="0" eaLnBrk="0" fontAlgn="base" latinLnBrk="0" hangingPunct="0">
                <a:lnSpc>
                  <a:spcPct val="100000"/>
                </a:lnSpc>
                <a:spcBef>
                  <a:spcPct val="0"/>
                </a:spcBef>
                <a:spcAft>
                  <a:spcPct val="0"/>
                </a:spcAft>
                <a:buClrTx/>
                <a:buSzTx/>
                <a:buFontTx/>
                <a:buNone/>
                <a:tabLst/>
                <a:defRPr/>
              </a:pPr>
              <a:t>27</a:t>
            </a:fld>
            <a:endParaRPr kumimoji="0" lang="zh-CN" alt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22326947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85FBD84-B3F3-4370-ADC7-2891F013300B}" type="slidenum">
              <a:rPr lang="zh-CN" altLang="en-US" smtClean="0"/>
              <a:t>30</a:t>
            </a:fld>
            <a:endParaRPr lang="zh-CN" altLang="en-US"/>
          </a:p>
        </p:txBody>
      </p:sp>
    </p:spTree>
    <p:extLst>
      <p:ext uri="{BB962C8B-B14F-4D97-AF65-F5344CB8AC3E}">
        <p14:creationId xmlns:p14="http://schemas.microsoft.com/office/powerpoint/2010/main" val="37022365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华大</a:t>
            </a:r>
            <a:r>
              <a:rPr lang="en-US" altLang="zh-CN" dirty="0"/>
              <a:t>MCU</a:t>
            </a:r>
            <a:r>
              <a:rPr lang="zh-CN" altLang="en-US" dirty="0"/>
              <a:t>研发人员的平均</a:t>
            </a:r>
            <a:r>
              <a:rPr lang="en-US" altLang="zh-CN" dirty="0"/>
              <a:t>MCU</a:t>
            </a:r>
            <a:r>
              <a:rPr lang="zh-CN" altLang="en-US" dirty="0"/>
              <a:t>从业时间达到</a:t>
            </a:r>
            <a:r>
              <a:rPr lang="en-US" altLang="zh-CN" dirty="0"/>
              <a:t>10</a:t>
            </a:r>
            <a:r>
              <a:rPr lang="zh-CN" altLang="en-US" dirty="0"/>
              <a:t>年以上，团队成员主要来自于国际主流</a:t>
            </a:r>
            <a:r>
              <a:rPr lang="en-US" altLang="zh-CN" dirty="0"/>
              <a:t>MCU</a:t>
            </a:r>
            <a:r>
              <a:rPr lang="zh-CN" altLang="en-US" dirty="0"/>
              <a:t>大厂的在华研发机构</a:t>
            </a:r>
            <a:r>
              <a:rPr lang="en-US" altLang="zh-CN" dirty="0"/>
              <a:t>……</a:t>
            </a:r>
            <a:endParaRPr lang="zh-CN" altLang="en-US" dirty="0"/>
          </a:p>
        </p:txBody>
      </p:sp>
      <p:sp>
        <p:nvSpPr>
          <p:cNvPr id="4" name="灯片编号占位符 3"/>
          <p:cNvSpPr>
            <a:spLocks noGrp="1"/>
          </p:cNvSpPr>
          <p:nvPr>
            <p:ph type="sldNum" sz="quarter" idx="10"/>
          </p:nvPr>
        </p:nvSpPr>
        <p:spPr/>
        <p:txBody>
          <a:bodyPr/>
          <a:lstStyle/>
          <a:p>
            <a:fld id="{9863B4A1-B565-4DAB-9102-865E4E0D725E}" type="slidenum">
              <a:rPr lang="zh-CN" altLang="en-US" smtClean="0"/>
              <a:t>5</a:t>
            </a:fld>
            <a:endParaRPr lang="zh-CN" altLang="en-US"/>
          </a:p>
        </p:txBody>
      </p:sp>
    </p:spTree>
    <p:extLst>
      <p:ext uri="{BB962C8B-B14F-4D97-AF65-F5344CB8AC3E}">
        <p14:creationId xmlns:p14="http://schemas.microsoft.com/office/powerpoint/2010/main" val="10260265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85FBD84-B3F3-4370-ADC7-2891F013300B}" type="slidenum">
              <a:rPr lang="zh-CN" altLang="en-US" smtClean="0"/>
              <a:t>31</a:t>
            </a:fld>
            <a:endParaRPr lang="zh-CN" altLang="en-US"/>
          </a:p>
        </p:txBody>
      </p:sp>
    </p:spTree>
    <p:extLst>
      <p:ext uri="{BB962C8B-B14F-4D97-AF65-F5344CB8AC3E}">
        <p14:creationId xmlns:p14="http://schemas.microsoft.com/office/powerpoint/2010/main" val="25576589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幻灯片图像占位符 1">
            <a:extLst>
              <a:ext uri="{FF2B5EF4-FFF2-40B4-BE49-F238E27FC236}">
                <a16:creationId xmlns:a16="http://schemas.microsoft.com/office/drawing/2014/main" id="{273BE259-B6DC-42FF-8E47-0FD030815C0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备注占位符 2">
            <a:extLst>
              <a:ext uri="{FF2B5EF4-FFF2-40B4-BE49-F238E27FC236}">
                <a16:creationId xmlns:a16="http://schemas.microsoft.com/office/drawing/2014/main" id="{59489094-C6E3-4771-850F-013BD52A2D4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CN" altLang="en-US" dirty="0"/>
              <a:t>华大</a:t>
            </a:r>
            <a:r>
              <a:rPr lang="en-US" altLang="zh-CN" dirty="0"/>
              <a:t>MCU</a:t>
            </a:r>
            <a:r>
              <a:rPr lang="zh-CN" altLang="en-US" dirty="0"/>
              <a:t>主要面向物联网、白色家电、工业控制和汽车电子，旗下拥有静、动、智，三大产品线。</a:t>
            </a:r>
          </a:p>
        </p:txBody>
      </p:sp>
      <p:sp>
        <p:nvSpPr>
          <p:cNvPr id="57348" name="灯片编号占位符 3">
            <a:extLst>
              <a:ext uri="{FF2B5EF4-FFF2-40B4-BE49-F238E27FC236}">
                <a16:creationId xmlns:a16="http://schemas.microsoft.com/office/drawing/2014/main" id="{D6CABE07-FDB7-49B0-8478-C4164D4CDF6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97B10B30-7A8B-480C-A3E5-610F8303A6A8}" type="slidenum">
              <a:rPr lang="zh-CN" altLang="en-US" smtClean="0"/>
              <a:pPr/>
              <a:t>6</a:t>
            </a:fld>
            <a:endParaRPr lang="zh-CN" altLang="en-US"/>
          </a:p>
        </p:txBody>
      </p:sp>
    </p:spTree>
    <p:extLst>
      <p:ext uri="{BB962C8B-B14F-4D97-AF65-F5344CB8AC3E}">
        <p14:creationId xmlns:p14="http://schemas.microsoft.com/office/powerpoint/2010/main" val="26601042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芯片性能从入门级</a:t>
            </a:r>
            <a:r>
              <a:rPr lang="en-US" altLang="zh-CN" dirty="0"/>
              <a:t>32</a:t>
            </a:r>
            <a:r>
              <a:rPr lang="zh-CN" altLang="en-US" dirty="0"/>
              <a:t>位</a:t>
            </a:r>
            <a:r>
              <a:rPr lang="en-US" altLang="zh-CN" dirty="0"/>
              <a:t>MCU</a:t>
            </a:r>
            <a:r>
              <a:rPr lang="zh-CN" altLang="en-US" dirty="0"/>
              <a:t>向高实时性多核容错发展。芯片集成度方面会将常见的混合信号模拟电路、高压与射频器件、工业实时通信总线、高速通信总线、</a:t>
            </a:r>
            <a:r>
              <a:rPr lang="en-US" altLang="zh-CN" dirty="0"/>
              <a:t>FPGA</a:t>
            </a:r>
            <a:r>
              <a:rPr lang="zh-CN" altLang="en-US" dirty="0"/>
              <a:t>器件、存储器件、人机界面功能电路等进行集成。可靠性方面，近期我们会实现工业级</a:t>
            </a:r>
            <a:r>
              <a:rPr lang="en-US" altLang="zh-CN" dirty="0"/>
              <a:t>MCU</a:t>
            </a:r>
            <a:r>
              <a:rPr lang="zh-CN" altLang="en-US" dirty="0"/>
              <a:t>产品的量产、中远期会实现汽车级</a:t>
            </a:r>
            <a:r>
              <a:rPr lang="en-US" altLang="zh-CN" dirty="0"/>
              <a:t>MCU</a:t>
            </a:r>
            <a:r>
              <a:rPr lang="zh-CN" altLang="en-US" dirty="0"/>
              <a:t>产品的量产，产品将覆盖</a:t>
            </a:r>
            <a:r>
              <a:rPr lang="en-US" altLang="zh-CN" dirty="0"/>
              <a:t>AECQ100</a:t>
            </a:r>
            <a:r>
              <a:rPr lang="zh-CN" altLang="en-US" dirty="0"/>
              <a:t>的全部温度等级并通过</a:t>
            </a:r>
            <a:r>
              <a:rPr lang="en-US" altLang="zh-CN" dirty="0"/>
              <a:t>ASIL</a:t>
            </a:r>
            <a:r>
              <a:rPr lang="zh-CN" altLang="en-US" dirty="0"/>
              <a:t>汽车功能安全认证。</a:t>
            </a:r>
          </a:p>
        </p:txBody>
      </p:sp>
      <p:sp>
        <p:nvSpPr>
          <p:cNvPr id="4" name="灯片编号占位符 3"/>
          <p:cNvSpPr>
            <a:spLocks noGrp="1"/>
          </p:cNvSpPr>
          <p:nvPr>
            <p:ph type="sldNum" sz="quarter" idx="10"/>
          </p:nvPr>
        </p:nvSpPr>
        <p:spPr/>
        <p:txBody>
          <a:bodyPr/>
          <a:lstStyle/>
          <a:p>
            <a:fld id="{A3E1D262-8F8D-48AD-914F-899862D610B5}" type="slidenum">
              <a:rPr lang="zh-CN" altLang="en-US" smtClean="0"/>
              <a:t>7</a:t>
            </a:fld>
            <a:endParaRPr lang="zh-CN" altLang="en-US"/>
          </a:p>
        </p:txBody>
      </p:sp>
    </p:spTree>
    <p:extLst>
      <p:ext uri="{BB962C8B-B14F-4D97-AF65-F5344CB8AC3E}">
        <p14:creationId xmlns:p14="http://schemas.microsoft.com/office/powerpoint/2010/main" val="32646244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85FBD84-B3F3-4370-ADC7-2891F013300B}" type="slidenum">
              <a:rPr lang="zh-CN" altLang="en-US" smtClean="0"/>
              <a:t>10</a:t>
            </a:fld>
            <a:endParaRPr lang="zh-CN" altLang="en-US"/>
          </a:p>
        </p:txBody>
      </p:sp>
    </p:spTree>
    <p:extLst>
      <p:ext uri="{BB962C8B-B14F-4D97-AF65-F5344CB8AC3E}">
        <p14:creationId xmlns:p14="http://schemas.microsoft.com/office/powerpoint/2010/main" val="19172795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85FBD84-B3F3-4370-ADC7-2891F013300B}" type="slidenum">
              <a:rPr lang="zh-CN" altLang="en-US" smtClean="0"/>
              <a:t>11</a:t>
            </a:fld>
            <a:endParaRPr lang="zh-CN" altLang="en-US"/>
          </a:p>
        </p:txBody>
      </p:sp>
    </p:spTree>
    <p:extLst>
      <p:ext uri="{BB962C8B-B14F-4D97-AF65-F5344CB8AC3E}">
        <p14:creationId xmlns:p14="http://schemas.microsoft.com/office/powerpoint/2010/main" val="17110087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华大</a:t>
            </a:r>
            <a:r>
              <a:rPr lang="en-US" altLang="zh-CN" dirty="0"/>
              <a:t>MCU</a:t>
            </a:r>
            <a:r>
              <a:rPr lang="zh-CN" altLang="en-US" dirty="0"/>
              <a:t>是国内极个别有能力提供全套变频算法的</a:t>
            </a:r>
            <a:r>
              <a:rPr lang="en-US" altLang="zh-CN" dirty="0"/>
              <a:t>MCU</a:t>
            </a:r>
            <a:r>
              <a:rPr lang="zh-CN" altLang="en-US" dirty="0"/>
              <a:t>团队。华大的电机控制</a:t>
            </a:r>
            <a:r>
              <a:rPr lang="en-US" altLang="zh-CN" dirty="0"/>
              <a:t>MCU</a:t>
            </a:r>
            <a:r>
              <a:rPr lang="zh-CN" altLang="en-US" dirty="0"/>
              <a:t>是面向电机控制应用设计的专用</a:t>
            </a:r>
            <a:r>
              <a:rPr lang="en-US" altLang="zh-CN" dirty="0"/>
              <a:t>MCU</a:t>
            </a:r>
            <a:r>
              <a:rPr lang="zh-CN" altLang="en-US" dirty="0"/>
              <a:t>，在周边外设配置、可靠性、以及自主开发的配套变频算法解决方案等方面均体现出电机控制专用的特点。产品技术突出表现在</a:t>
            </a:r>
            <a:r>
              <a:rPr lang="en-US" altLang="zh-CN" dirty="0"/>
              <a:t>FOC</a:t>
            </a:r>
            <a:r>
              <a:rPr lang="zh-CN" altLang="en-US" dirty="0"/>
              <a:t>矢量控制、超高转速弱磁控制、重负载多路闭环伺服控制等方面。</a:t>
            </a:r>
          </a:p>
        </p:txBody>
      </p:sp>
      <p:sp>
        <p:nvSpPr>
          <p:cNvPr id="4" name="灯片编号占位符 3"/>
          <p:cNvSpPr>
            <a:spLocks noGrp="1"/>
          </p:cNvSpPr>
          <p:nvPr>
            <p:ph type="sldNum" sz="quarter" idx="10"/>
          </p:nvPr>
        </p:nvSpPr>
        <p:spPr/>
        <p:txBody>
          <a:bodyPr/>
          <a:lstStyle/>
          <a:p>
            <a:fld id="{485FBD84-B3F3-4370-ADC7-2891F013300B}" type="slidenum">
              <a:rPr lang="zh-CN" altLang="en-US" smtClean="0"/>
              <a:t>14</a:t>
            </a:fld>
            <a:endParaRPr lang="zh-CN" altLang="en-US"/>
          </a:p>
        </p:txBody>
      </p:sp>
    </p:spTree>
    <p:extLst>
      <p:ext uri="{BB962C8B-B14F-4D97-AF65-F5344CB8AC3E}">
        <p14:creationId xmlns:p14="http://schemas.microsoft.com/office/powerpoint/2010/main" val="34228318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华大</a:t>
            </a:r>
            <a:r>
              <a:rPr lang="en-US" altLang="zh-CN" dirty="0"/>
              <a:t>MCU</a:t>
            </a:r>
            <a:r>
              <a:rPr lang="zh-CN" altLang="en-US" dirty="0"/>
              <a:t>提供从底层基本函数库、特定电机功能控制函数、特定电机类型控制方案，一直到特定产品应用控制方案的原厂程序支持。</a:t>
            </a:r>
          </a:p>
        </p:txBody>
      </p:sp>
      <p:sp>
        <p:nvSpPr>
          <p:cNvPr id="4" name="灯片编号占位符 3"/>
          <p:cNvSpPr>
            <a:spLocks noGrp="1"/>
          </p:cNvSpPr>
          <p:nvPr>
            <p:ph type="sldNum" sz="quarter" idx="10"/>
          </p:nvPr>
        </p:nvSpPr>
        <p:spPr/>
        <p:txBody>
          <a:bodyPr/>
          <a:lstStyle/>
          <a:p>
            <a:fld id="{485FBD84-B3F3-4370-ADC7-2891F013300B}" type="slidenum">
              <a:rPr lang="zh-CN" altLang="en-US" smtClean="0"/>
              <a:t>15</a:t>
            </a:fld>
            <a:endParaRPr lang="zh-CN" altLang="en-US"/>
          </a:p>
        </p:txBody>
      </p:sp>
    </p:spTree>
    <p:extLst>
      <p:ext uri="{BB962C8B-B14F-4D97-AF65-F5344CB8AC3E}">
        <p14:creationId xmlns:p14="http://schemas.microsoft.com/office/powerpoint/2010/main" val="4950018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7B676A5-ED1F-4607-AF89-3B00B76E9607}"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pPr marL="0" marR="0" lvl="0" indent="0" algn="r" defTabSz="914400" rtl="0" eaLnBrk="0" fontAlgn="base" latinLnBrk="0" hangingPunct="0">
                <a:lnSpc>
                  <a:spcPct val="100000"/>
                </a:lnSpc>
                <a:spcBef>
                  <a:spcPct val="0"/>
                </a:spcBef>
                <a:spcAft>
                  <a:spcPct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35949534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pic>
        <p:nvPicPr>
          <p:cNvPr id="3" name="图片 1">
            <a:extLst>
              <a:ext uri="{FF2B5EF4-FFF2-40B4-BE49-F238E27FC236}">
                <a16:creationId xmlns:a16="http://schemas.microsoft.com/office/drawing/2014/main" id="{1162F269-495E-4C48-A0E3-FF9560A8E0DF}"/>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23813" y="-90488"/>
            <a:ext cx="11222038" cy="640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2">
            <a:extLst>
              <a:ext uri="{FF2B5EF4-FFF2-40B4-BE49-F238E27FC236}">
                <a16:creationId xmlns:a16="http://schemas.microsoft.com/office/drawing/2014/main" id="{0D2F6B37-0A17-479F-8D89-54AE21C6D082}"/>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7543800" y="557213"/>
            <a:ext cx="31686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3">
            <a:extLst>
              <a:ext uri="{FF2B5EF4-FFF2-40B4-BE49-F238E27FC236}">
                <a16:creationId xmlns:a16="http://schemas.microsoft.com/office/drawing/2014/main" id="{18880071-46BF-402C-A2BC-B7D15F0A0FF6}"/>
              </a:ext>
            </a:extLst>
          </p:cNvPr>
          <p:cNvPicPr>
            <a:picLocks noChangeAspect="1"/>
          </p:cNvPicPr>
          <p:nvPr userDrawn="1"/>
        </p:nvPicPr>
        <p:blipFill>
          <a:blip r:embed="rId4" cstate="print">
            <a:extLst>
              <a:ext uri="{28A0092B-C50C-407E-A947-70E740481C1C}">
                <a14:useLocalDpi xmlns:a14="http://schemas.microsoft.com/office/drawing/2010/main"/>
              </a:ext>
            </a:extLst>
          </a:blip>
          <a:srcRect/>
          <a:stretch>
            <a:fillRect/>
          </a:stretch>
        </p:blipFill>
        <p:spPr bwMode="auto">
          <a:xfrm>
            <a:off x="342900" y="5670550"/>
            <a:ext cx="2087563"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p:nvPr>
        </p:nvSpPr>
        <p:spPr>
          <a:xfrm>
            <a:off x="769937" y="2069480"/>
            <a:ext cx="9658350" cy="1217612"/>
          </a:xfrm>
          <a:prstGeom prst="rect">
            <a:avLst/>
          </a:prstGeom>
        </p:spPr>
        <p:txBody>
          <a:bodyPr anchor="ctr"/>
          <a:lstStyle>
            <a:lvl1pPr algn="ctr">
              <a:defRPr lang="zh-CN" altLang="en-US" sz="4400" kern="1200" dirty="0">
                <a:solidFill>
                  <a:schemeClr val="bg1"/>
                </a:solidFill>
                <a:latin typeface="微软雅黑" panose="020B0503020204020204" pitchFamily="34" charset="-122"/>
                <a:ea typeface="微软雅黑" panose="020B0503020204020204" pitchFamily="34" charset="-122"/>
                <a:cs typeface="+mj-cs"/>
              </a:defRPr>
            </a:lvl1pPr>
          </a:lstStyle>
          <a:p>
            <a:r>
              <a:rPr lang="zh-CN" altLang="en-US" dirty="0"/>
              <a:t>单击此处编辑母版标题样式</a:t>
            </a:r>
          </a:p>
        </p:txBody>
      </p:sp>
    </p:spTree>
    <p:extLst>
      <p:ext uri="{BB962C8B-B14F-4D97-AF65-F5344CB8AC3E}">
        <p14:creationId xmlns:p14="http://schemas.microsoft.com/office/powerpoint/2010/main" val="30076450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标题和内容">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id="{820FEF46-9BDB-44D3-8206-B9ABC6522E88}"/>
              </a:ext>
            </a:extLst>
          </p:cNvPr>
          <p:cNvSpPr/>
          <p:nvPr userDrawn="1"/>
        </p:nvSpPr>
        <p:spPr bwMode="auto">
          <a:xfrm>
            <a:off x="1495425" y="1781175"/>
            <a:ext cx="3960813" cy="776288"/>
          </a:xfrm>
          <a:prstGeom prst="rect">
            <a:avLst/>
          </a:prstGeom>
          <a:solidFill>
            <a:srgbClr val="BBBCB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p>
        </p:txBody>
      </p:sp>
      <p:grpSp>
        <p:nvGrpSpPr>
          <p:cNvPr id="11" name="组合 9">
            <a:extLst>
              <a:ext uri="{FF2B5EF4-FFF2-40B4-BE49-F238E27FC236}">
                <a16:creationId xmlns:a16="http://schemas.microsoft.com/office/drawing/2014/main" id="{CECB4165-FB9C-45A2-AC90-21EBF1D9E1E4}"/>
              </a:ext>
            </a:extLst>
          </p:cNvPr>
          <p:cNvGrpSpPr>
            <a:grpSpLocks/>
          </p:cNvGrpSpPr>
          <p:nvPr userDrawn="1"/>
        </p:nvGrpSpPr>
        <p:grpSpPr bwMode="auto">
          <a:xfrm>
            <a:off x="631255" y="1781175"/>
            <a:ext cx="792162" cy="776288"/>
            <a:chOff x="702568" y="1781448"/>
            <a:chExt cx="792088" cy="775277"/>
          </a:xfrm>
          <a:solidFill>
            <a:srgbClr val="BBBCBD"/>
          </a:solidFill>
        </p:grpSpPr>
        <p:sp>
          <p:nvSpPr>
            <p:cNvPr id="12" name="矩形 11">
              <a:extLst>
                <a:ext uri="{FF2B5EF4-FFF2-40B4-BE49-F238E27FC236}">
                  <a16:creationId xmlns:a16="http://schemas.microsoft.com/office/drawing/2014/main" id="{3F41590F-3828-46C8-A8FB-8E1C0090E938}"/>
                </a:ext>
              </a:extLst>
            </p:cNvPr>
            <p:cNvSpPr/>
            <p:nvPr/>
          </p:nvSpPr>
          <p:spPr>
            <a:xfrm>
              <a:off x="702568" y="1781448"/>
              <a:ext cx="792088" cy="7752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3" name="副标题 2">
              <a:extLst>
                <a:ext uri="{FF2B5EF4-FFF2-40B4-BE49-F238E27FC236}">
                  <a16:creationId xmlns:a16="http://schemas.microsoft.com/office/drawing/2014/main" id="{D1DD11DD-F202-4F35-AD10-DB9DCA215580}"/>
                </a:ext>
              </a:extLst>
            </p:cNvPr>
            <p:cNvSpPr txBox="1">
              <a:spLocks/>
            </p:cNvSpPr>
            <p:nvPr/>
          </p:nvSpPr>
          <p:spPr>
            <a:xfrm>
              <a:off x="783522" y="1941577"/>
              <a:ext cx="711134" cy="585024"/>
            </a:xfrm>
            <a:prstGeom prst="rect">
              <a:avLst/>
            </a:prstGeom>
            <a:grpFill/>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auto">
                <a:spcAft>
                  <a:spcPts val="0"/>
                </a:spcAft>
                <a:defRPr/>
              </a:pPr>
              <a:r>
                <a:rPr lang="en-US" altLang="zh-CN" sz="3200" dirty="0">
                  <a:solidFill>
                    <a:schemeClr val="bg1"/>
                  </a:solidFill>
                  <a:latin typeface="微软雅黑" panose="020B0503020204020204" pitchFamily="34" charset="-122"/>
                  <a:ea typeface="微软雅黑" panose="020B0503020204020204" pitchFamily="34" charset="-122"/>
                </a:rPr>
                <a:t>01</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sp>
        <p:nvSpPr>
          <p:cNvPr id="14" name="矩形 13">
            <a:extLst>
              <a:ext uri="{FF2B5EF4-FFF2-40B4-BE49-F238E27FC236}">
                <a16:creationId xmlns:a16="http://schemas.microsoft.com/office/drawing/2014/main" id="{7EFE20D5-A055-4A0E-8B5B-15EA95A68C2D}"/>
              </a:ext>
            </a:extLst>
          </p:cNvPr>
          <p:cNvSpPr/>
          <p:nvPr userDrawn="1"/>
        </p:nvSpPr>
        <p:spPr bwMode="auto">
          <a:xfrm>
            <a:off x="1495425" y="2644775"/>
            <a:ext cx="3960813" cy="776288"/>
          </a:xfrm>
          <a:prstGeom prst="rect">
            <a:avLst/>
          </a:prstGeom>
          <a:solidFill>
            <a:srgbClr val="BBBCB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p>
        </p:txBody>
      </p:sp>
      <p:grpSp>
        <p:nvGrpSpPr>
          <p:cNvPr id="15" name="组合 9">
            <a:extLst>
              <a:ext uri="{FF2B5EF4-FFF2-40B4-BE49-F238E27FC236}">
                <a16:creationId xmlns:a16="http://schemas.microsoft.com/office/drawing/2014/main" id="{97672401-1356-4A20-94D8-7EDB9859A36F}"/>
              </a:ext>
            </a:extLst>
          </p:cNvPr>
          <p:cNvGrpSpPr>
            <a:grpSpLocks/>
          </p:cNvGrpSpPr>
          <p:nvPr userDrawn="1"/>
        </p:nvGrpSpPr>
        <p:grpSpPr bwMode="auto">
          <a:xfrm>
            <a:off x="631056" y="2645544"/>
            <a:ext cx="792162" cy="776288"/>
            <a:chOff x="702568" y="1781448"/>
            <a:chExt cx="792088" cy="775277"/>
          </a:xfrm>
          <a:solidFill>
            <a:srgbClr val="BBBCBD"/>
          </a:solidFill>
        </p:grpSpPr>
        <p:sp>
          <p:nvSpPr>
            <p:cNvPr id="16" name="矩形 15">
              <a:extLst>
                <a:ext uri="{FF2B5EF4-FFF2-40B4-BE49-F238E27FC236}">
                  <a16:creationId xmlns:a16="http://schemas.microsoft.com/office/drawing/2014/main" id="{266F6FA3-D3FB-4518-907D-78965ACD7065}"/>
                </a:ext>
              </a:extLst>
            </p:cNvPr>
            <p:cNvSpPr/>
            <p:nvPr/>
          </p:nvSpPr>
          <p:spPr>
            <a:xfrm>
              <a:off x="702568" y="1781448"/>
              <a:ext cx="792088" cy="7752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7" name="副标题 2">
              <a:extLst>
                <a:ext uri="{FF2B5EF4-FFF2-40B4-BE49-F238E27FC236}">
                  <a16:creationId xmlns:a16="http://schemas.microsoft.com/office/drawing/2014/main" id="{2A397DAB-AB6A-4457-9058-2DCE1547E4D4}"/>
                </a:ext>
              </a:extLst>
            </p:cNvPr>
            <p:cNvSpPr txBox="1">
              <a:spLocks/>
            </p:cNvSpPr>
            <p:nvPr/>
          </p:nvSpPr>
          <p:spPr>
            <a:xfrm>
              <a:off x="783522" y="1941577"/>
              <a:ext cx="711134" cy="585024"/>
            </a:xfrm>
            <a:prstGeom prst="rect">
              <a:avLst/>
            </a:prstGeom>
            <a:grpFill/>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auto">
                <a:spcAft>
                  <a:spcPts val="0"/>
                </a:spcAft>
                <a:defRPr/>
              </a:pPr>
              <a:r>
                <a:rPr lang="en-US" altLang="zh-CN" sz="3200" dirty="0">
                  <a:solidFill>
                    <a:schemeClr val="bg1"/>
                  </a:solidFill>
                  <a:latin typeface="微软雅黑" panose="020B0503020204020204" pitchFamily="34" charset="-122"/>
                  <a:ea typeface="微软雅黑" panose="020B0503020204020204" pitchFamily="34" charset="-122"/>
                </a:rPr>
                <a:t>02</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sp>
        <p:nvSpPr>
          <p:cNvPr id="18" name="矩形 17">
            <a:extLst>
              <a:ext uri="{FF2B5EF4-FFF2-40B4-BE49-F238E27FC236}">
                <a16:creationId xmlns:a16="http://schemas.microsoft.com/office/drawing/2014/main" id="{76DC0387-B175-43E4-9C63-19EAE02AC260}"/>
              </a:ext>
            </a:extLst>
          </p:cNvPr>
          <p:cNvSpPr/>
          <p:nvPr userDrawn="1"/>
        </p:nvSpPr>
        <p:spPr bwMode="auto">
          <a:xfrm>
            <a:off x="1495425" y="3509963"/>
            <a:ext cx="3960813" cy="776287"/>
          </a:xfrm>
          <a:prstGeom prst="rect">
            <a:avLst/>
          </a:prstGeom>
          <a:solidFill>
            <a:srgbClr val="0E426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p>
        </p:txBody>
      </p:sp>
      <p:grpSp>
        <p:nvGrpSpPr>
          <p:cNvPr id="19" name="组合 9">
            <a:extLst>
              <a:ext uri="{FF2B5EF4-FFF2-40B4-BE49-F238E27FC236}">
                <a16:creationId xmlns:a16="http://schemas.microsoft.com/office/drawing/2014/main" id="{F82AD503-C93B-468E-A1D9-73FDB229D54C}"/>
              </a:ext>
            </a:extLst>
          </p:cNvPr>
          <p:cNvGrpSpPr>
            <a:grpSpLocks/>
          </p:cNvGrpSpPr>
          <p:nvPr userDrawn="1"/>
        </p:nvGrpSpPr>
        <p:grpSpPr bwMode="auto">
          <a:xfrm>
            <a:off x="631825" y="3509963"/>
            <a:ext cx="792163" cy="776287"/>
            <a:chOff x="702568" y="1781448"/>
            <a:chExt cx="792088" cy="775277"/>
          </a:xfrm>
        </p:grpSpPr>
        <p:sp>
          <p:nvSpPr>
            <p:cNvPr id="20" name="矩形 19">
              <a:extLst>
                <a:ext uri="{FF2B5EF4-FFF2-40B4-BE49-F238E27FC236}">
                  <a16:creationId xmlns:a16="http://schemas.microsoft.com/office/drawing/2014/main" id="{F6B69346-52E3-491C-9420-CBF55A4AF173}"/>
                </a:ext>
              </a:extLst>
            </p:cNvPr>
            <p:cNvSpPr/>
            <p:nvPr userDrawn="1"/>
          </p:nvSpPr>
          <p:spPr>
            <a:xfrm>
              <a:off x="702568" y="1781448"/>
              <a:ext cx="792088" cy="775277"/>
            </a:xfrm>
            <a:prstGeom prst="rect">
              <a:avLst/>
            </a:prstGeom>
            <a:solidFill>
              <a:srgbClr val="8E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1" name="副标题 2">
              <a:extLst>
                <a:ext uri="{FF2B5EF4-FFF2-40B4-BE49-F238E27FC236}">
                  <a16:creationId xmlns:a16="http://schemas.microsoft.com/office/drawing/2014/main" id="{89B7102F-F905-4F5F-A25A-2695A6C94995}"/>
                </a:ext>
              </a:extLst>
            </p:cNvPr>
            <p:cNvSpPr txBox="1">
              <a:spLocks/>
            </p:cNvSpPr>
            <p:nvPr userDrawn="1"/>
          </p:nvSpPr>
          <p:spPr>
            <a:xfrm>
              <a:off x="783523" y="1941576"/>
              <a:ext cx="711133" cy="585026"/>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auto">
                <a:spcAft>
                  <a:spcPts val="0"/>
                </a:spcAft>
                <a:defRPr/>
              </a:pPr>
              <a:r>
                <a:rPr lang="en-US" altLang="zh-CN" sz="3200" dirty="0">
                  <a:solidFill>
                    <a:schemeClr val="bg1"/>
                  </a:solidFill>
                  <a:latin typeface="微软雅黑" panose="020B0503020204020204" pitchFamily="34" charset="-122"/>
                  <a:ea typeface="微软雅黑" panose="020B0503020204020204" pitchFamily="34" charset="-122"/>
                </a:rPr>
                <a:t>03</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sp>
        <p:nvSpPr>
          <p:cNvPr id="22" name="矩形 21">
            <a:extLst>
              <a:ext uri="{FF2B5EF4-FFF2-40B4-BE49-F238E27FC236}">
                <a16:creationId xmlns:a16="http://schemas.microsoft.com/office/drawing/2014/main" id="{156E892D-078C-4D5F-9C61-117EF5A16454}"/>
              </a:ext>
            </a:extLst>
          </p:cNvPr>
          <p:cNvSpPr/>
          <p:nvPr userDrawn="1"/>
        </p:nvSpPr>
        <p:spPr bwMode="auto">
          <a:xfrm>
            <a:off x="1495425" y="4373563"/>
            <a:ext cx="3960813" cy="776287"/>
          </a:xfrm>
          <a:prstGeom prst="rect">
            <a:avLst/>
          </a:prstGeom>
          <a:solidFill>
            <a:srgbClr val="BBBCB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p>
        </p:txBody>
      </p:sp>
      <p:grpSp>
        <p:nvGrpSpPr>
          <p:cNvPr id="23" name="组合 9">
            <a:extLst>
              <a:ext uri="{FF2B5EF4-FFF2-40B4-BE49-F238E27FC236}">
                <a16:creationId xmlns:a16="http://schemas.microsoft.com/office/drawing/2014/main" id="{ABF62E7B-7FE4-4F94-82B3-7B49E20BF88E}"/>
              </a:ext>
            </a:extLst>
          </p:cNvPr>
          <p:cNvGrpSpPr>
            <a:grpSpLocks/>
          </p:cNvGrpSpPr>
          <p:nvPr userDrawn="1"/>
        </p:nvGrpSpPr>
        <p:grpSpPr bwMode="auto">
          <a:xfrm>
            <a:off x="631056" y="4373736"/>
            <a:ext cx="792162" cy="776288"/>
            <a:chOff x="702568" y="1781448"/>
            <a:chExt cx="792088" cy="775277"/>
          </a:xfrm>
          <a:solidFill>
            <a:srgbClr val="BBBCBD"/>
          </a:solidFill>
        </p:grpSpPr>
        <p:sp>
          <p:nvSpPr>
            <p:cNvPr id="24" name="矩形 23">
              <a:extLst>
                <a:ext uri="{FF2B5EF4-FFF2-40B4-BE49-F238E27FC236}">
                  <a16:creationId xmlns:a16="http://schemas.microsoft.com/office/drawing/2014/main" id="{E3496C54-2D59-4C17-96DB-BDAAD7A117F9}"/>
                </a:ext>
              </a:extLst>
            </p:cNvPr>
            <p:cNvSpPr/>
            <p:nvPr/>
          </p:nvSpPr>
          <p:spPr>
            <a:xfrm>
              <a:off x="702568" y="1781448"/>
              <a:ext cx="792088" cy="7752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5" name="副标题 2">
              <a:extLst>
                <a:ext uri="{FF2B5EF4-FFF2-40B4-BE49-F238E27FC236}">
                  <a16:creationId xmlns:a16="http://schemas.microsoft.com/office/drawing/2014/main" id="{9960F9C4-B940-4A86-9077-58CAE7EEAFB9}"/>
                </a:ext>
              </a:extLst>
            </p:cNvPr>
            <p:cNvSpPr txBox="1">
              <a:spLocks/>
            </p:cNvSpPr>
            <p:nvPr/>
          </p:nvSpPr>
          <p:spPr>
            <a:xfrm>
              <a:off x="783522" y="1941577"/>
              <a:ext cx="711134" cy="585024"/>
            </a:xfrm>
            <a:prstGeom prst="rect">
              <a:avLst/>
            </a:prstGeom>
            <a:grpFill/>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auto">
                <a:spcAft>
                  <a:spcPts val="0"/>
                </a:spcAft>
                <a:defRPr/>
              </a:pPr>
              <a:r>
                <a:rPr lang="en-US" altLang="zh-CN" sz="3200" dirty="0">
                  <a:solidFill>
                    <a:schemeClr val="bg1"/>
                  </a:solidFill>
                  <a:latin typeface="微软雅黑" panose="020B0503020204020204" pitchFamily="34" charset="-122"/>
                  <a:ea typeface="微软雅黑" panose="020B0503020204020204" pitchFamily="34" charset="-122"/>
                </a:rPr>
                <a:t>04</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sp>
        <p:nvSpPr>
          <p:cNvPr id="26" name="矩形 25">
            <a:extLst>
              <a:ext uri="{FF2B5EF4-FFF2-40B4-BE49-F238E27FC236}">
                <a16:creationId xmlns:a16="http://schemas.microsoft.com/office/drawing/2014/main" id="{E9ABDA0E-E17D-4296-84CF-F85949020BD2}"/>
              </a:ext>
            </a:extLst>
          </p:cNvPr>
          <p:cNvSpPr/>
          <p:nvPr userDrawn="1"/>
        </p:nvSpPr>
        <p:spPr bwMode="auto">
          <a:xfrm>
            <a:off x="6678613" y="1781175"/>
            <a:ext cx="3960812" cy="776288"/>
          </a:xfrm>
          <a:prstGeom prst="rect">
            <a:avLst/>
          </a:prstGeom>
          <a:solidFill>
            <a:srgbClr val="BBBCB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p>
        </p:txBody>
      </p:sp>
      <p:grpSp>
        <p:nvGrpSpPr>
          <p:cNvPr id="27" name="组合 9">
            <a:extLst>
              <a:ext uri="{FF2B5EF4-FFF2-40B4-BE49-F238E27FC236}">
                <a16:creationId xmlns:a16="http://schemas.microsoft.com/office/drawing/2014/main" id="{AC33B107-C2D8-4825-94B3-AB248359B456}"/>
              </a:ext>
            </a:extLst>
          </p:cNvPr>
          <p:cNvGrpSpPr>
            <a:grpSpLocks/>
          </p:cNvGrpSpPr>
          <p:nvPr userDrawn="1"/>
        </p:nvGrpSpPr>
        <p:grpSpPr bwMode="auto">
          <a:xfrm>
            <a:off x="5815632" y="1781448"/>
            <a:ext cx="792162" cy="776288"/>
            <a:chOff x="702568" y="1781448"/>
            <a:chExt cx="792088" cy="775277"/>
          </a:xfrm>
          <a:solidFill>
            <a:srgbClr val="BBBCBD"/>
          </a:solidFill>
        </p:grpSpPr>
        <p:sp>
          <p:nvSpPr>
            <p:cNvPr id="28" name="矩形 27">
              <a:extLst>
                <a:ext uri="{FF2B5EF4-FFF2-40B4-BE49-F238E27FC236}">
                  <a16:creationId xmlns:a16="http://schemas.microsoft.com/office/drawing/2014/main" id="{EF0163BE-817A-444B-90EB-BF354BECE360}"/>
                </a:ext>
              </a:extLst>
            </p:cNvPr>
            <p:cNvSpPr/>
            <p:nvPr/>
          </p:nvSpPr>
          <p:spPr>
            <a:xfrm>
              <a:off x="702568" y="1781448"/>
              <a:ext cx="792088" cy="7752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9" name="副标题 2">
              <a:extLst>
                <a:ext uri="{FF2B5EF4-FFF2-40B4-BE49-F238E27FC236}">
                  <a16:creationId xmlns:a16="http://schemas.microsoft.com/office/drawing/2014/main" id="{7674D5DD-1161-4BA2-817F-C8FF1609CB21}"/>
                </a:ext>
              </a:extLst>
            </p:cNvPr>
            <p:cNvSpPr txBox="1">
              <a:spLocks/>
            </p:cNvSpPr>
            <p:nvPr/>
          </p:nvSpPr>
          <p:spPr>
            <a:xfrm>
              <a:off x="783522" y="1941577"/>
              <a:ext cx="711134" cy="585024"/>
            </a:xfrm>
            <a:prstGeom prst="rect">
              <a:avLst/>
            </a:prstGeom>
            <a:grpFill/>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auto">
                <a:spcAft>
                  <a:spcPts val="0"/>
                </a:spcAft>
                <a:defRPr/>
              </a:pPr>
              <a:r>
                <a:rPr lang="en-US" altLang="zh-CN" sz="3200" dirty="0">
                  <a:solidFill>
                    <a:schemeClr val="bg1"/>
                  </a:solidFill>
                  <a:latin typeface="微软雅黑" panose="020B0503020204020204" pitchFamily="34" charset="-122"/>
                  <a:ea typeface="微软雅黑" panose="020B0503020204020204" pitchFamily="34" charset="-122"/>
                </a:rPr>
                <a:t>05</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sp>
        <p:nvSpPr>
          <p:cNvPr id="30" name="矩形 29">
            <a:extLst>
              <a:ext uri="{FF2B5EF4-FFF2-40B4-BE49-F238E27FC236}">
                <a16:creationId xmlns:a16="http://schemas.microsoft.com/office/drawing/2014/main" id="{3716EC08-0E38-4137-B1B6-0DB6868B2962}"/>
              </a:ext>
            </a:extLst>
          </p:cNvPr>
          <p:cNvSpPr/>
          <p:nvPr userDrawn="1"/>
        </p:nvSpPr>
        <p:spPr bwMode="auto">
          <a:xfrm>
            <a:off x="6678613" y="2646363"/>
            <a:ext cx="3960812" cy="776287"/>
          </a:xfrm>
          <a:prstGeom prst="rect">
            <a:avLst/>
          </a:prstGeom>
          <a:solidFill>
            <a:srgbClr val="0E426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p>
        </p:txBody>
      </p:sp>
      <p:grpSp>
        <p:nvGrpSpPr>
          <p:cNvPr id="31" name="组合 9">
            <a:extLst>
              <a:ext uri="{FF2B5EF4-FFF2-40B4-BE49-F238E27FC236}">
                <a16:creationId xmlns:a16="http://schemas.microsoft.com/office/drawing/2014/main" id="{C1F623D0-F408-4EC9-A061-75301F4DB818}"/>
              </a:ext>
            </a:extLst>
          </p:cNvPr>
          <p:cNvGrpSpPr>
            <a:grpSpLocks/>
          </p:cNvGrpSpPr>
          <p:nvPr userDrawn="1"/>
        </p:nvGrpSpPr>
        <p:grpSpPr bwMode="auto">
          <a:xfrm>
            <a:off x="5815433" y="2645817"/>
            <a:ext cx="792162" cy="776288"/>
            <a:chOff x="702568" y="1781448"/>
            <a:chExt cx="792088" cy="775277"/>
          </a:xfrm>
          <a:solidFill>
            <a:srgbClr val="BBBCBD"/>
          </a:solidFill>
        </p:grpSpPr>
        <p:sp>
          <p:nvSpPr>
            <p:cNvPr id="32" name="矩形 31">
              <a:extLst>
                <a:ext uri="{FF2B5EF4-FFF2-40B4-BE49-F238E27FC236}">
                  <a16:creationId xmlns:a16="http://schemas.microsoft.com/office/drawing/2014/main" id="{3D1114F6-9802-42FE-B35A-A000D2628FED}"/>
                </a:ext>
              </a:extLst>
            </p:cNvPr>
            <p:cNvSpPr/>
            <p:nvPr/>
          </p:nvSpPr>
          <p:spPr>
            <a:xfrm>
              <a:off x="702568" y="1781448"/>
              <a:ext cx="792088" cy="7752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3" name="副标题 2">
              <a:extLst>
                <a:ext uri="{FF2B5EF4-FFF2-40B4-BE49-F238E27FC236}">
                  <a16:creationId xmlns:a16="http://schemas.microsoft.com/office/drawing/2014/main" id="{88277165-C2D0-4B9A-AF06-A7C834B33EAA}"/>
                </a:ext>
              </a:extLst>
            </p:cNvPr>
            <p:cNvSpPr txBox="1">
              <a:spLocks/>
            </p:cNvSpPr>
            <p:nvPr/>
          </p:nvSpPr>
          <p:spPr>
            <a:xfrm>
              <a:off x="783522" y="1941577"/>
              <a:ext cx="711134" cy="585024"/>
            </a:xfrm>
            <a:prstGeom prst="rect">
              <a:avLst/>
            </a:prstGeom>
            <a:grpFill/>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auto">
                <a:spcAft>
                  <a:spcPts val="0"/>
                </a:spcAft>
                <a:defRPr/>
              </a:pPr>
              <a:r>
                <a:rPr lang="en-US" altLang="zh-CN" sz="3200" dirty="0">
                  <a:solidFill>
                    <a:schemeClr val="bg1"/>
                  </a:solidFill>
                  <a:latin typeface="微软雅黑" panose="020B0503020204020204" pitchFamily="34" charset="-122"/>
                  <a:ea typeface="微软雅黑" panose="020B0503020204020204" pitchFamily="34" charset="-122"/>
                </a:rPr>
                <a:t>06</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sp>
        <p:nvSpPr>
          <p:cNvPr id="34" name="矩形 33">
            <a:extLst>
              <a:ext uri="{FF2B5EF4-FFF2-40B4-BE49-F238E27FC236}">
                <a16:creationId xmlns:a16="http://schemas.microsoft.com/office/drawing/2014/main" id="{B7F6E72C-8BA4-4841-8A50-65B707CFD51D}"/>
              </a:ext>
            </a:extLst>
          </p:cNvPr>
          <p:cNvSpPr/>
          <p:nvPr userDrawn="1"/>
        </p:nvSpPr>
        <p:spPr bwMode="auto">
          <a:xfrm>
            <a:off x="6678613" y="3509963"/>
            <a:ext cx="3960812" cy="776287"/>
          </a:xfrm>
          <a:prstGeom prst="rect">
            <a:avLst/>
          </a:prstGeom>
          <a:solidFill>
            <a:srgbClr val="BBBCB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p>
        </p:txBody>
      </p:sp>
      <p:grpSp>
        <p:nvGrpSpPr>
          <p:cNvPr id="35" name="组合 9">
            <a:extLst>
              <a:ext uri="{FF2B5EF4-FFF2-40B4-BE49-F238E27FC236}">
                <a16:creationId xmlns:a16="http://schemas.microsoft.com/office/drawing/2014/main" id="{1782EDE0-F071-4302-9124-6974126B5913}"/>
              </a:ext>
            </a:extLst>
          </p:cNvPr>
          <p:cNvGrpSpPr>
            <a:grpSpLocks/>
          </p:cNvGrpSpPr>
          <p:nvPr userDrawn="1"/>
        </p:nvGrpSpPr>
        <p:grpSpPr bwMode="auto">
          <a:xfrm>
            <a:off x="5815632" y="3509640"/>
            <a:ext cx="792162" cy="776288"/>
            <a:chOff x="702568" y="1781448"/>
            <a:chExt cx="792088" cy="775277"/>
          </a:xfrm>
          <a:solidFill>
            <a:srgbClr val="BBBCBD"/>
          </a:solidFill>
        </p:grpSpPr>
        <p:sp>
          <p:nvSpPr>
            <p:cNvPr id="36" name="矩形 35">
              <a:extLst>
                <a:ext uri="{FF2B5EF4-FFF2-40B4-BE49-F238E27FC236}">
                  <a16:creationId xmlns:a16="http://schemas.microsoft.com/office/drawing/2014/main" id="{2A972C90-284D-49C3-B3B2-E0EE634E8C0C}"/>
                </a:ext>
              </a:extLst>
            </p:cNvPr>
            <p:cNvSpPr/>
            <p:nvPr/>
          </p:nvSpPr>
          <p:spPr>
            <a:xfrm>
              <a:off x="702568" y="1781448"/>
              <a:ext cx="792088" cy="7752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7" name="副标题 2">
              <a:extLst>
                <a:ext uri="{FF2B5EF4-FFF2-40B4-BE49-F238E27FC236}">
                  <a16:creationId xmlns:a16="http://schemas.microsoft.com/office/drawing/2014/main" id="{8C7292FA-DFEB-48BC-A45B-1E1B3DE5C289}"/>
                </a:ext>
              </a:extLst>
            </p:cNvPr>
            <p:cNvSpPr txBox="1">
              <a:spLocks/>
            </p:cNvSpPr>
            <p:nvPr/>
          </p:nvSpPr>
          <p:spPr>
            <a:xfrm>
              <a:off x="783522" y="1941577"/>
              <a:ext cx="711134" cy="585024"/>
            </a:xfrm>
            <a:prstGeom prst="rect">
              <a:avLst/>
            </a:prstGeom>
            <a:grpFill/>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auto">
                <a:spcAft>
                  <a:spcPts val="0"/>
                </a:spcAft>
                <a:defRPr/>
              </a:pPr>
              <a:r>
                <a:rPr lang="en-US" altLang="zh-CN" sz="3200" dirty="0">
                  <a:solidFill>
                    <a:schemeClr val="bg1"/>
                  </a:solidFill>
                  <a:latin typeface="微软雅黑" panose="020B0503020204020204" pitchFamily="34" charset="-122"/>
                  <a:ea typeface="微软雅黑" panose="020B0503020204020204" pitchFamily="34" charset="-122"/>
                </a:rPr>
                <a:t>07</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sp>
        <p:nvSpPr>
          <p:cNvPr id="38" name="矩形 37">
            <a:extLst>
              <a:ext uri="{FF2B5EF4-FFF2-40B4-BE49-F238E27FC236}">
                <a16:creationId xmlns:a16="http://schemas.microsoft.com/office/drawing/2014/main" id="{7E651417-7FF6-4728-BB96-2459C46E8236}"/>
              </a:ext>
            </a:extLst>
          </p:cNvPr>
          <p:cNvSpPr/>
          <p:nvPr userDrawn="1"/>
        </p:nvSpPr>
        <p:spPr bwMode="auto">
          <a:xfrm>
            <a:off x="6678613" y="4373563"/>
            <a:ext cx="3960812" cy="776287"/>
          </a:xfrm>
          <a:prstGeom prst="rect">
            <a:avLst/>
          </a:prstGeom>
          <a:solidFill>
            <a:srgbClr val="BBBCB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p>
        </p:txBody>
      </p:sp>
      <p:grpSp>
        <p:nvGrpSpPr>
          <p:cNvPr id="39" name="组合 9">
            <a:extLst>
              <a:ext uri="{FF2B5EF4-FFF2-40B4-BE49-F238E27FC236}">
                <a16:creationId xmlns:a16="http://schemas.microsoft.com/office/drawing/2014/main" id="{191C8A63-EAD5-44A2-BD72-37C3EF72C17D}"/>
              </a:ext>
            </a:extLst>
          </p:cNvPr>
          <p:cNvGrpSpPr>
            <a:grpSpLocks/>
          </p:cNvGrpSpPr>
          <p:nvPr userDrawn="1"/>
        </p:nvGrpSpPr>
        <p:grpSpPr bwMode="auto">
          <a:xfrm>
            <a:off x="5815433" y="4374009"/>
            <a:ext cx="792162" cy="776288"/>
            <a:chOff x="702568" y="1781448"/>
            <a:chExt cx="792088" cy="775277"/>
          </a:xfrm>
          <a:solidFill>
            <a:srgbClr val="BBBCBD"/>
          </a:solidFill>
        </p:grpSpPr>
        <p:sp>
          <p:nvSpPr>
            <p:cNvPr id="40" name="矩形 39">
              <a:extLst>
                <a:ext uri="{FF2B5EF4-FFF2-40B4-BE49-F238E27FC236}">
                  <a16:creationId xmlns:a16="http://schemas.microsoft.com/office/drawing/2014/main" id="{C325EC29-069D-4D53-85D8-0A870060253C}"/>
                </a:ext>
              </a:extLst>
            </p:cNvPr>
            <p:cNvSpPr/>
            <p:nvPr/>
          </p:nvSpPr>
          <p:spPr>
            <a:xfrm>
              <a:off x="702568" y="1781448"/>
              <a:ext cx="792088" cy="7752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1" name="副标题 2">
              <a:extLst>
                <a:ext uri="{FF2B5EF4-FFF2-40B4-BE49-F238E27FC236}">
                  <a16:creationId xmlns:a16="http://schemas.microsoft.com/office/drawing/2014/main" id="{3976234B-544E-419A-9ED5-11CA5CDCBDBA}"/>
                </a:ext>
              </a:extLst>
            </p:cNvPr>
            <p:cNvSpPr txBox="1">
              <a:spLocks/>
            </p:cNvSpPr>
            <p:nvPr/>
          </p:nvSpPr>
          <p:spPr>
            <a:xfrm>
              <a:off x="783522" y="1941577"/>
              <a:ext cx="711134" cy="585024"/>
            </a:xfrm>
            <a:prstGeom prst="rect">
              <a:avLst/>
            </a:prstGeom>
            <a:grpFill/>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auto">
                <a:spcAft>
                  <a:spcPts val="0"/>
                </a:spcAft>
                <a:defRPr/>
              </a:pPr>
              <a:r>
                <a:rPr lang="en-US" altLang="zh-CN" sz="3200" dirty="0">
                  <a:solidFill>
                    <a:schemeClr val="bg1"/>
                  </a:solidFill>
                  <a:latin typeface="微软雅黑" panose="020B0503020204020204" pitchFamily="34" charset="-122"/>
                  <a:ea typeface="微软雅黑" panose="020B0503020204020204" pitchFamily="34" charset="-122"/>
                </a:rPr>
                <a:t>08</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sp>
        <p:nvSpPr>
          <p:cNvPr id="42" name="矩形 41">
            <a:extLst>
              <a:ext uri="{FF2B5EF4-FFF2-40B4-BE49-F238E27FC236}">
                <a16:creationId xmlns:a16="http://schemas.microsoft.com/office/drawing/2014/main" id="{6606FF1D-3B99-44BE-83B3-662DD2BE8F12}"/>
              </a:ext>
            </a:extLst>
          </p:cNvPr>
          <p:cNvSpPr/>
          <p:nvPr userDrawn="1"/>
        </p:nvSpPr>
        <p:spPr bwMode="auto">
          <a:xfrm>
            <a:off x="6677025" y="2644775"/>
            <a:ext cx="3960813" cy="776288"/>
          </a:xfrm>
          <a:prstGeom prst="rect">
            <a:avLst/>
          </a:prstGeom>
          <a:solidFill>
            <a:srgbClr val="BBBCB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p>
        </p:txBody>
      </p:sp>
      <p:sp>
        <p:nvSpPr>
          <p:cNvPr id="97" name="文本占位符 96"/>
          <p:cNvSpPr>
            <a:spLocks noGrp="1"/>
          </p:cNvSpPr>
          <p:nvPr>
            <p:ph type="body" sz="quarter" idx="10"/>
          </p:nvPr>
        </p:nvSpPr>
        <p:spPr>
          <a:xfrm>
            <a:off x="1531168" y="1932975"/>
            <a:ext cx="3745333" cy="463736"/>
          </a:xfrm>
          <a:prstGeom prst="rect">
            <a:avLst/>
          </a:prstGeom>
        </p:spPr>
        <p:txBody>
          <a:bodyPr anchor="ctr"/>
          <a:lstStyle>
            <a:lvl1pPr marL="0" indent="0">
              <a:buNone/>
              <a:defRPr lang="zh-CN" altLang="en-US" sz="2200" kern="1200" dirty="0">
                <a:solidFill>
                  <a:schemeClr val="bg1"/>
                </a:solidFill>
                <a:latin typeface="微软雅黑" panose="020B0503020204020204" pitchFamily="34" charset="-122"/>
                <a:ea typeface="微软雅黑" panose="020B0503020204020204" pitchFamily="34" charset="-122"/>
                <a:cs typeface="+mn-cs"/>
              </a:defRPr>
            </a:lvl1pPr>
          </a:lstStyle>
          <a:p>
            <a:pPr lvl="0"/>
            <a:r>
              <a:rPr lang="zh-CN" altLang="en-US"/>
              <a:t>编辑母版文本样式</a:t>
            </a:r>
          </a:p>
        </p:txBody>
      </p:sp>
      <p:sp>
        <p:nvSpPr>
          <p:cNvPr id="99" name="文本占位符 98"/>
          <p:cNvSpPr>
            <a:spLocks noGrp="1"/>
          </p:cNvSpPr>
          <p:nvPr>
            <p:ph type="body" sz="quarter" idx="11"/>
          </p:nvPr>
        </p:nvSpPr>
        <p:spPr>
          <a:xfrm>
            <a:off x="1551049" y="2798580"/>
            <a:ext cx="3725452" cy="518124"/>
          </a:xfrm>
          <a:prstGeom prst="rect">
            <a:avLst/>
          </a:prstGeom>
        </p:spPr>
        <p:txBody>
          <a:bodyPr anchor="ctr"/>
          <a:lstStyle>
            <a:lvl1pPr marL="0" indent="0">
              <a:buNone/>
              <a:defRPr lang="zh-CN" altLang="en-US" sz="2200" kern="1200" dirty="0" smtClean="0">
                <a:solidFill>
                  <a:schemeClr val="bg1"/>
                </a:solidFill>
                <a:latin typeface="微软雅黑" panose="020B0503020204020204" pitchFamily="34" charset="-122"/>
                <a:ea typeface="微软雅黑" panose="020B0503020204020204" pitchFamily="34" charset="-122"/>
                <a:cs typeface="+mn-cs"/>
              </a:defRPr>
            </a:lvl1pPr>
          </a:lstStyle>
          <a:p>
            <a:pPr lvl="0"/>
            <a:r>
              <a:rPr lang="zh-CN" altLang="en-US"/>
              <a:t>编辑母版文本样式</a:t>
            </a:r>
          </a:p>
        </p:txBody>
      </p:sp>
      <p:sp>
        <p:nvSpPr>
          <p:cNvPr id="101" name="文本占位符 100"/>
          <p:cNvSpPr>
            <a:spLocks noGrp="1"/>
          </p:cNvSpPr>
          <p:nvPr>
            <p:ph type="body" sz="quarter" idx="12"/>
          </p:nvPr>
        </p:nvSpPr>
        <p:spPr>
          <a:xfrm>
            <a:off x="1560663" y="3638483"/>
            <a:ext cx="3715838" cy="583598"/>
          </a:xfrm>
          <a:prstGeom prst="rect">
            <a:avLst/>
          </a:prstGeom>
        </p:spPr>
        <p:txBody>
          <a:bodyPr anchor="ctr"/>
          <a:lstStyle>
            <a:lvl1pPr marL="0" indent="0">
              <a:buNone/>
              <a:defRPr lang="zh-CN" altLang="en-US" sz="2200" kern="1200" dirty="0" smtClean="0">
                <a:solidFill>
                  <a:schemeClr val="bg1"/>
                </a:solidFill>
                <a:latin typeface="微软雅黑" panose="020B0503020204020204" pitchFamily="34" charset="-122"/>
                <a:ea typeface="微软雅黑" panose="020B0503020204020204" pitchFamily="34" charset="-122"/>
                <a:cs typeface="+mn-cs"/>
              </a:defRPr>
            </a:lvl1pPr>
          </a:lstStyle>
          <a:p>
            <a:pPr lvl="0"/>
            <a:r>
              <a:rPr lang="zh-CN" altLang="en-US"/>
              <a:t>编辑母版文本样式</a:t>
            </a:r>
          </a:p>
        </p:txBody>
      </p:sp>
      <p:sp>
        <p:nvSpPr>
          <p:cNvPr id="103" name="文本占位符 102"/>
          <p:cNvSpPr>
            <a:spLocks noGrp="1"/>
          </p:cNvSpPr>
          <p:nvPr>
            <p:ph type="body" sz="quarter" idx="13"/>
          </p:nvPr>
        </p:nvSpPr>
        <p:spPr>
          <a:xfrm>
            <a:off x="1560663" y="4535562"/>
            <a:ext cx="3715838" cy="475836"/>
          </a:xfrm>
          <a:prstGeom prst="rect">
            <a:avLst/>
          </a:prstGeom>
        </p:spPr>
        <p:txBody>
          <a:bodyPr anchor="ctr"/>
          <a:lstStyle>
            <a:lvl1pPr marL="0" indent="0">
              <a:buNone/>
              <a:defRPr lang="zh-CN" altLang="en-US" sz="2200" kern="1200" dirty="0" smtClean="0">
                <a:solidFill>
                  <a:schemeClr val="bg1"/>
                </a:solidFill>
                <a:latin typeface="微软雅黑" panose="020B0503020204020204" pitchFamily="34" charset="-122"/>
                <a:ea typeface="微软雅黑" panose="020B0503020204020204" pitchFamily="34" charset="-122"/>
                <a:cs typeface="+mn-cs"/>
              </a:defRPr>
            </a:lvl1pPr>
            <a:lvl2pPr marL="457200" indent="0">
              <a:buNone/>
              <a:defRPr/>
            </a:lvl2pPr>
          </a:lstStyle>
          <a:p>
            <a:pPr lvl="0"/>
            <a:r>
              <a:rPr lang="zh-CN" altLang="en-US"/>
              <a:t>编辑母版文本样式</a:t>
            </a:r>
          </a:p>
        </p:txBody>
      </p:sp>
      <p:sp>
        <p:nvSpPr>
          <p:cNvPr id="104" name="文本占位符 96"/>
          <p:cNvSpPr>
            <a:spLocks noGrp="1"/>
          </p:cNvSpPr>
          <p:nvPr>
            <p:ph type="body" sz="quarter" idx="14"/>
          </p:nvPr>
        </p:nvSpPr>
        <p:spPr>
          <a:xfrm>
            <a:off x="6751240" y="1937827"/>
            <a:ext cx="3745333" cy="463736"/>
          </a:xfrm>
          <a:prstGeom prst="rect">
            <a:avLst/>
          </a:prstGeom>
        </p:spPr>
        <p:txBody>
          <a:bodyPr anchor="ctr"/>
          <a:lstStyle>
            <a:lvl1pPr marL="0" indent="0">
              <a:buNone/>
              <a:defRPr lang="zh-CN" altLang="en-US" sz="2200" kern="1200" dirty="0">
                <a:solidFill>
                  <a:schemeClr val="bg1"/>
                </a:solidFill>
                <a:latin typeface="微软雅黑" panose="020B0503020204020204" pitchFamily="34" charset="-122"/>
                <a:ea typeface="微软雅黑" panose="020B0503020204020204" pitchFamily="34" charset="-122"/>
                <a:cs typeface="+mn-cs"/>
              </a:defRPr>
            </a:lvl1pPr>
          </a:lstStyle>
          <a:p>
            <a:pPr lvl="0"/>
            <a:r>
              <a:rPr lang="zh-CN" altLang="en-US"/>
              <a:t>编辑母版文本样式</a:t>
            </a:r>
          </a:p>
        </p:txBody>
      </p:sp>
      <p:sp>
        <p:nvSpPr>
          <p:cNvPr id="106" name="文本占位符 96"/>
          <p:cNvSpPr>
            <a:spLocks noGrp="1"/>
          </p:cNvSpPr>
          <p:nvPr>
            <p:ph type="body" sz="quarter" idx="15"/>
          </p:nvPr>
        </p:nvSpPr>
        <p:spPr>
          <a:xfrm>
            <a:off x="6751240" y="2801650"/>
            <a:ext cx="3745333" cy="463736"/>
          </a:xfrm>
          <a:prstGeom prst="rect">
            <a:avLst/>
          </a:prstGeom>
        </p:spPr>
        <p:txBody>
          <a:bodyPr anchor="ctr"/>
          <a:lstStyle>
            <a:lvl1pPr marL="0" indent="0">
              <a:buNone/>
              <a:defRPr lang="zh-CN" altLang="en-US" sz="2200" kern="1200" dirty="0">
                <a:solidFill>
                  <a:schemeClr val="bg1"/>
                </a:solidFill>
                <a:latin typeface="微软雅黑" panose="020B0503020204020204" pitchFamily="34" charset="-122"/>
                <a:ea typeface="微软雅黑" panose="020B0503020204020204" pitchFamily="34" charset="-122"/>
                <a:cs typeface="+mn-cs"/>
              </a:defRPr>
            </a:lvl1pPr>
          </a:lstStyle>
          <a:p>
            <a:pPr lvl="0"/>
            <a:r>
              <a:rPr lang="zh-CN" altLang="en-US"/>
              <a:t>编辑母版文本样式</a:t>
            </a:r>
          </a:p>
        </p:txBody>
      </p:sp>
      <p:sp>
        <p:nvSpPr>
          <p:cNvPr id="107" name="文本占位符 96"/>
          <p:cNvSpPr>
            <a:spLocks noGrp="1"/>
          </p:cNvSpPr>
          <p:nvPr>
            <p:ph type="body" sz="quarter" idx="16"/>
          </p:nvPr>
        </p:nvSpPr>
        <p:spPr>
          <a:xfrm>
            <a:off x="6751240" y="3665643"/>
            <a:ext cx="3745333" cy="463736"/>
          </a:xfrm>
          <a:prstGeom prst="rect">
            <a:avLst/>
          </a:prstGeom>
        </p:spPr>
        <p:txBody>
          <a:bodyPr anchor="ctr"/>
          <a:lstStyle>
            <a:lvl1pPr marL="0" indent="0">
              <a:buNone/>
              <a:defRPr lang="zh-CN" altLang="en-US" sz="2200" kern="1200" dirty="0">
                <a:solidFill>
                  <a:schemeClr val="bg1"/>
                </a:solidFill>
                <a:latin typeface="微软雅黑" panose="020B0503020204020204" pitchFamily="34" charset="-122"/>
                <a:ea typeface="微软雅黑" panose="020B0503020204020204" pitchFamily="34" charset="-122"/>
                <a:cs typeface="+mn-cs"/>
              </a:defRPr>
            </a:lvl1pPr>
          </a:lstStyle>
          <a:p>
            <a:pPr lvl="0"/>
            <a:r>
              <a:rPr lang="zh-CN" altLang="en-US"/>
              <a:t>编辑母版文本样式</a:t>
            </a:r>
          </a:p>
        </p:txBody>
      </p:sp>
      <p:sp>
        <p:nvSpPr>
          <p:cNvPr id="108" name="文本占位符 96"/>
          <p:cNvSpPr>
            <a:spLocks noGrp="1"/>
          </p:cNvSpPr>
          <p:nvPr>
            <p:ph type="body" sz="quarter" idx="17"/>
          </p:nvPr>
        </p:nvSpPr>
        <p:spPr>
          <a:xfrm>
            <a:off x="6751240" y="4547822"/>
            <a:ext cx="3745333" cy="463736"/>
          </a:xfrm>
          <a:prstGeom prst="rect">
            <a:avLst/>
          </a:prstGeom>
        </p:spPr>
        <p:txBody>
          <a:bodyPr anchor="ctr"/>
          <a:lstStyle>
            <a:lvl1pPr marL="0" indent="0">
              <a:buNone/>
              <a:defRPr lang="zh-CN" altLang="en-US" sz="2200" kern="1200" dirty="0">
                <a:solidFill>
                  <a:schemeClr val="bg1"/>
                </a:solidFill>
                <a:latin typeface="微软雅黑" panose="020B0503020204020204" pitchFamily="34" charset="-122"/>
                <a:ea typeface="微软雅黑" panose="020B0503020204020204" pitchFamily="34" charset="-122"/>
                <a:cs typeface="+mn-cs"/>
              </a:defRPr>
            </a:lvl1pPr>
          </a:lstStyle>
          <a:p>
            <a:pPr lvl="0"/>
            <a:r>
              <a:rPr lang="zh-CN" altLang="en-US"/>
              <a:t>编辑母版文本样式</a:t>
            </a:r>
          </a:p>
        </p:txBody>
      </p:sp>
      <p:sp>
        <p:nvSpPr>
          <p:cNvPr id="43" name="灯片编号占位符 1">
            <a:extLst>
              <a:ext uri="{FF2B5EF4-FFF2-40B4-BE49-F238E27FC236}">
                <a16:creationId xmlns:a16="http://schemas.microsoft.com/office/drawing/2014/main" id="{1E0A24E2-B659-41D5-A01D-F829503B64B3}"/>
              </a:ext>
            </a:extLst>
          </p:cNvPr>
          <p:cNvSpPr>
            <a:spLocks noGrp="1"/>
          </p:cNvSpPr>
          <p:nvPr>
            <p:ph type="sldNum" sz="quarter" idx="4"/>
          </p:nvPr>
        </p:nvSpPr>
        <p:spPr>
          <a:xfrm>
            <a:off x="8408341" y="6073775"/>
            <a:ext cx="2519363" cy="244177"/>
          </a:xfrm>
          <a:prstGeom prst="rect">
            <a:avLst/>
          </a:prstGeom>
        </p:spPr>
        <p:txBody>
          <a:bodyPr vert="horz" lIns="91440" tIns="45720" rIns="91440" bIns="45720" rtlCol="0" anchor="ctr"/>
          <a:lstStyle>
            <a:lvl1pPr algn="r">
              <a:defRPr sz="1200">
                <a:solidFill>
                  <a:schemeClr val="bg1"/>
                </a:solidFill>
              </a:defRPr>
            </a:lvl1pPr>
          </a:lstStyle>
          <a:p>
            <a:fld id="{B7F6407F-0FA8-4E99-847F-14031B22C7A3}" type="slidenum">
              <a:rPr lang="zh-CN" altLang="en-US" smtClean="0"/>
              <a:pPr/>
              <a:t>‹#›</a:t>
            </a:fld>
            <a:endParaRPr lang="zh-CN" altLang="en-US"/>
          </a:p>
        </p:txBody>
      </p:sp>
    </p:spTree>
    <p:extLst>
      <p:ext uri="{BB962C8B-B14F-4D97-AF65-F5344CB8AC3E}">
        <p14:creationId xmlns:p14="http://schemas.microsoft.com/office/powerpoint/2010/main" val="3268708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标题和内容">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id="{316A6718-62D3-45C8-B6B1-733B2112CEF7}"/>
              </a:ext>
            </a:extLst>
          </p:cNvPr>
          <p:cNvSpPr/>
          <p:nvPr userDrawn="1"/>
        </p:nvSpPr>
        <p:spPr bwMode="auto">
          <a:xfrm>
            <a:off x="1495425" y="1781175"/>
            <a:ext cx="3960813" cy="776288"/>
          </a:xfrm>
          <a:prstGeom prst="rect">
            <a:avLst/>
          </a:prstGeom>
          <a:solidFill>
            <a:srgbClr val="BBBCB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p>
        </p:txBody>
      </p:sp>
      <p:grpSp>
        <p:nvGrpSpPr>
          <p:cNvPr id="11" name="组合 9">
            <a:extLst>
              <a:ext uri="{FF2B5EF4-FFF2-40B4-BE49-F238E27FC236}">
                <a16:creationId xmlns:a16="http://schemas.microsoft.com/office/drawing/2014/main" id="{AA1290B8-89C7-4968-BC03-9BECF6D47402}"/>
              </a:ext>
            </a:extLst>
          </p:cNvPr>
          <p:cNvGrpSpPr>
            <a:grpSpLocks/>
          </p:cNvGrpSpPr>
          <p:nvPr userDrawn="1"/>
        </p:nvGrpSpPr>
        <p:grpSpPr bwMode="auto">
          <a:xfrm>
            <a:off x="631255" y="1781175"/>
            <a:ext cx="792162" cy="776288"/>
            <a:chOff x="702568" y="1781448"/>
            <a:chExt cx="792088" cy="775277"/>
          </a:xfrm>
          <a:solidFill>
            <a:srgbClr val="BBBCBD"/>
          </a:solidFill>
        </p:grpSpPr>
        <p:sp>
          <p:nvSpPr>
            <p:cNvPr id="12" name="矩形 11">
              <a:extLst>
                <a:ext uri="{FF2B5EF4-FFF2-40B4-BE49-F238E27FC236}">
                  <a16:creationId xmlns:a16="http://schemas.microsoft.com/office/drawing/2014/main" id="{D295BE46-4B65-4041-8188-3816D7CADE1F}"/>
                </a:ext>
              </a:extLst>
            </p:cNvPr>
            <p:cNvSpPr/>
            <p:nvPr/>
          </p:nvSpPr>
          <p:spPr>
            <a:xfrm>
              <a:off x="702568" y="1781448"/>
              <a:ext cx="792088" cy="7752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3" name="副标题 2">
              <a:extLst>
                <a:ext uri="{FF2B5EF4-FFF2-40B4-BE49-F238E27FC236}">
                  <a16:creationId xmlns:a16="http://schemas.microsoft.com/office/drawing/2014/main" id="{F2853CEE-BBCC-42F8-ABEA-977D394E3EB2}"/>
                </a:ext>
              </a:extLst>
            </p:cNvPr>
            <p:cNvSpPr txBox="1">
              <a:spLocks/>
            </p:cNvSpPr>
            <p:nvPr/>
          </p:nvSpPr>
          <p:spPr>
            <a:xfrm>
              <a:off x="783522" y="1941577"/>
              <a:ext cx="711134" cy="585024"/>
            </a:xfrm>
            <a:prstGeom prst="rect">
              <a:avLst/>
            </a:prstGeom>
            <a:grpFill/>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auto">
                <a:spcAft>
                  <a:spcPts val="0"/>
                </a:spcAft>
                <a:defRPr/>
              </a:pPr>
              <a:r>
                <a:rPr lang="en-US" altLang="zh-CN" sz="3200" dirty="0">
                  <a:solidFill>
                    <a:schemeClr val="bg1"/>
                  </a:solidFill>
                  <a:latin typeface="微软雅黑" panose="020B0503020204020204" pitchFamily="34" charset="-122"/>
                  <a:ea typeface="微软雅黑" panose="020B0503020204020204" pitchFamily="34" charset="-122"/>
                </a:rPr>
                <a:t>01</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sp>
        <p:nvSpPr>
          <p:cNvPr id="14" name="矩形 13">
            <a:extLst>
              <a:ext uri="{FF2B5EF4-FFF2-40B4-BE49-F238E27FC236}">
                <a16:creationId xmlns:a16="http://schemas.microsoft.com/office/drawing/2014/main" id="{1B142C23-F949-49E7-A1AF-57B0DAC74C91}"/>
              </a:ext>
            </a:extLst>
          </p:cNvPr>
          <p:cNvSpPr/>
          <p:nvPr userDrawn="1"/>
        </p:nvSpPr>
        <p:spPr bwMode="auto">
          <a:xfrm>
            <a:off x="1495425" y="2644775"/>
            <a:ext cx="3960813" cy="776288"/>
          </a:xfrm>
          <a:prstGeom prst="rect">
            <a:avLst/>
          </a:prstGeom>
          <a:solidFill>
            <a:srgbClr val="BBBCB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p>
        </p:txBody>
      </p:sp>
      <p:grpSp>
        <p:nvGrpSpPr>
          <p:cNvPr id="15" name="组合 9">
            <a:extLst>
              <a:ext uri="{FF2B5EF4-FFF2-40B4-BE49-F238E27FC236}">
                <a16:creationId xmlns:a16="http://schemas.microsoft.com/office/drawing/2014/main" id="{99060813-D08C-4DB2-8DA9-5BCBF434D8F6}"/>
              </a:ext>
            </a:extLst>
          </p:cNvPr>
          <p:cNvGrpSpPr>
            <a:grpSpLocks/>
          </p:cNvGrpSpPr>
          <p:nvPr userDrawn="1"/>
        </p:nvGrpSpPr>
        <p:grpSpPr bwMode="auto">
          <a:xfrm>
            <a:off x="631056" y="2645544"/>
            <a:ext cx="792162" cy="776288"/>
            <a:chOff x="702568" y="1781448"/>
            <a:chExt cx="792088" cy="775277"/>
          </a:xfrm>
          <a:solidFill>
            <a:srgbClr val="BBBCBD"/>
          </a:solidFill>
        </p:grpSpPr>
        <p:sp>
          <p:nvSpPr>
            <p:cNvPr id="16" name="矩形 15">
              <a:extLst>
                <a:ext uri="{FF2B5EF4-FFF2-40B4-BE49-F238E27FC236}">
                  <a16:creationId xmlns:a16="http://schemas.microsoft.com/office/drawing/2014/main" id="{B255AC8D-CD23-448E-AC8C-D9C2BF25A893}"/>
                </a:ext>
              </a:extLst>
            </p:cNvPr>
            <p:cNvSpPr/>
            <p:nvPr/>
          </p:nvSpPr>
          <p:spPr>
            <a:xfrm>
              <a:off x="702568" y="1781448"/>
              <a:ext cx="792088" cy="7752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7" name="副标题 2">
              <a:extLst>
                <a:ext uri="{FF2B5EF4-FFF2-40B4-BE49-F238E27FC236}">
                  <a16:creationId xmlns:a16="http://schemas.microsoft.com/office/drawing/2014/main" id="{2D8BE45A-EBD9-42A9-A87B-77908AA6627D}"/>
                </a:ext>
              </a:extLst>
            </p:cNvPr>
            <p:cNvSpPr txBox="1">
              <a:spLocks/>
            </p:cNvSpPr>
            <p:nvPr/>
          </p:nvSpPr>
          <p:spPr>
            <a:xfrm>
              <a:off x="783522" y="1941577"/>
              <a:ext cx="711134" cy="585024"/>
            </a:xfrm>
            <a:prstGeom prst="rect">
              <a:avLst/>
            </a:prstGeom>
            <a:grpFill/>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auto">
                <a:spcAft>
                  <a:spcPts val="0"/>
                </a:spcAft>
                <a:defRPr/>
              </a:pPr>
              <a:r>
                <a:rPr lang="en-US" altLang="zh-CN" sz="3200" dirty="0">
                  <a:solidFill>
                    <a:schemeClr val="bg1"/>
                  </a:solidFill>
                  <a:latin typeface="微软雅黑" panose="020B0503020204020204" pitchFamily="34" charset="-122"/>
                  <a:ea typeface="微软雅黑" panose="020B0503020204020204" pitchFamily="34" charset="-122"/>
                </a:rPr>
                <a:t>02</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sp>
        <p:nvSpPr>
          <p:cNvPr id="18" name="矩形 17">
            <a:extLst>
              <a:ext uri="{FF2B5EF4-FFF2-40B4-BE49-F238E27FC236}">
                <a16:creationId xmlns:a16="http://schemas.microsoft.com/office/drawing/2014/main" id="{7FB15E39-2E90-4C00-BC72-F314B5D5F1B4}"/>
              </a:ext>
            </a:extLst>
          </p:cNvPr>
          <p:cNvSpPr/>
          <p:nvPr userDrawn="1"/>
        </p:nvSpPr>
        <p:spPr bwMode="auto">
          <a:xfrm>
            <a:off x="1495425" y="3509963"/>
            <a:ext cx="3960813" cy="776287"/>
          </a:xfrm>
          <a:prstGeom prst="rect">
            <a:avLst/>
          </a:prstGeom>
          <a:solidFill>
            <a:srgbClr val="BBBCB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p>
        </p:txBody>
      </p:sp>
      <p:grpSp>
        <p:nvGrpSpPr>
          <p:cNvPr id="19" name="组合 9">
            <a:extLst>
              <a:ext uri="{FF2B5EF4-FFF2-40B4-BE49-F238E27FC236}">
                <a16:creationId xmlns:a16="http://schemas.microsoft.com/office/drawing/2014/main" id="{1D6130BA-E7BC-4F7D-87D3-1901DB6D1FA1}"/>
              </a:ext>
            </a:extLst>
          </p:cNvPr>
          <p:cNvGrpSpPr>
            <a:grpSpLocks/>
          </p:cNvGrpSpPr>
          <p:nvPr userDrawn="1"/>
        </p:nvGrpSpPr>
        <p:grpSpPr bwMode="auto">
          <a:xfrm>
            <a:off x="631255" y="3509367"/>
            <a:ext cx="792162" cy="776288"/>
            <a:chOff x="702568" y="1781448"/>
            <a:chExt cx="792088" cy="775277"/>
          </a:xfrm>
          <a:solidFill>
            <a:srgbClr val="BBBCBD"/>
          </a:solidFill>
        </p:grpSpPr>
        <p:sp>
          <p:nvSpPr>
            <p:cNvPr id="20" name="矩形 19">
              <a:extLst>
                <a:ext uri="{FF2B5EF4-FFF2-40B4-BE49-F238E27FC236}">
                  <a16:creationId xmlns:a16="http://schemas.microsoft.com/office/drawing/2014/main" id="{0E1DA96A-7CD1-423E-BB85-134B1657D9EA}"/>
                </a:ext>
              </a:extLst>
            </p:cNvPr>
            <p:cNvSpPr/>
            <p:nvPr/>
          </p:nvSpPr>
          <p:spPr>
            <a:xfrm>
              <a:off x="702568" y="1781448"/>
              <a:ext cx="792088" cy="7752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1" name="副标题 2">
              <a:extLst>
                <a:ext uri="{FF2B5EF4-FFF2-40B4-BE49-F238E27FC236}">
                  <a16:creationId xmlns:a16="http://schemas.microsoft.com/office/drawing/2014/main" id="{DA498483-129A-4336-B144-11C06B936698}"/>
                </a:ext>
              </a:extLst>
            </p:cNvPr>
            <p:cNvSpPr txBox="1">
              <a:spLocks/>
            </p:cNvSpPr>
            <p:nvPr/>
          </p:nvSpPr>
          <p:spPr>
            <a:xfrm>
              <a:off x="783522" y="1941577"/>
              <a:ext cx="711134" cy="585024"/>
            </a:xfrm>
            <a:prstGeom prst="rect">
              <a:avLst/>
            </a:prstGeom>
            <a:grpFill/>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auto">
                <a:spcAft>
                  <a:spcPts val="0"/>
                </a:spcAft>
                <a:defRPr/>
              </a:pPr>
              <a:r>
                <a:rPr lang="en-US" altLang="zh-CN" sz="3200" dirty="0">
                  <a:solidFill>
                    <a:schemeClr val="bg1"/>
                  </a:solidFill>
                  <a:latin typeface="微软雅黑" panose="020B0503020204020204" pitchFamily="34" charset="-122"/>
                  <a:ea typeface="微软雅黑" panose="020B0503020204020204" pitchFamily="34" charset="-122"/>
                </a:rPr>
                <a:t>03</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sp>
        <p:nvSpPr>
          <p:cNvPr id="22" name="矩形 21">
            <a:extLst>
              <a:ext uri="{FF2B5EF4-FFF2-40B4-BE49-F238E27FC236}">
                <a16:creationId xmlns:a16="http://schemas.microsoft.com/office/drawing/2014/main" id="{5A6FB74E-A283-44E6-86F9-48388AE0BD41}"/>
              </a:ext>
            </a:extLst>
          </p:cNvPr>
          <p:cNvSpPr/>
          <p:nvPr userDrawn="1"/>
        </p:nvSpPr>
        <p:spPr bwMode="auto">
          <a:xfrm>
            <a:off x="1495425" y="4373563"/>
            <a:ext cx="3960813" cy="776287"/>
          </a:xfrm>
          <a:prstGeom prst="rect">
            <a:avLst/>
          </a:prstGeom>
          <a:solidFill>
            <a:srgbClr val="0E426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p>
        </p:txBody>
      </p:sp>
      <p:grpSp>
        <p:nvGrpSpPr>
          <p:cNvPr id="23" name="组合 9">
            <a:extLst>
              <a:ext uri="{FF2B5EF4-FFF2-40B4-BE49-F238E27FC236}">
                <a16:creationId xmlns:a16="http://schemas.microsoft.com/office/drawing/2014/main" id="{0122B0EB-F090-4A3D-9A02-673C7C29E848}"/>
              </a:ext>
            </a:extLst>
          </p:cNvPr>
          <p:cNvGrpSpPr>
            <a:grpSpLocks/>
          </p:cNvGrpSpPr>
          <p:nvPr userDrawn="1"/>
        </p:nvGrpSpPr>
        <p:grpSpPr bwMode="auto">
          <a:xfrm>
            <a:off x="631825" y="4373563"/>
            <a:ext cx="792163" cy="776287"/>
            <a:chOff x="702568" y="1781448"/>
            <a:chExt cx="792088" cy="775277"/>
          </a:xfrm>
        </p:grpSpPr>
        <p:sp>
          <p:nvSpPr>
            <p:cNvPr id="24" name="矩形 23">
              <a:extLst>
                <a:ext uri="{FF2B5EF4-FFF2-40B4-BE49-F238E27FC236}">
                  <a16:creationId xmlns:a16="http://schemas.microsoft.com/office/drawing/2014/main" id="{3DF6973C-8C73-4565-B261-558E95F37F63}"/>
                </a:ext>
              </a:extLst>
            </p:cNvPr>
            <p:cNvSpPr/>
            <p:nvPr userDrawn="1"/>
          </p:nvSpPr>
          <p:spPr>
            <a:xfrm>
              <a:off x="702568" y="1781448"/>
              <a:ext cx="792088" cy="775277"/>
            </a:xfrm>
            <a:prstGeom prst="rect">
              <a:avLst/>
            </a:prstGeom>
            <a:solidFill>
              <a:srgbClr val="8E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5" name="副标题 2">
              <a:extLst>
                <a:ext uri="{FF2B5EF4-FFF2-40B4-BE49-F238E27FC236}">
                  <a16:creationId xmlns:a16="http://schemas.microsoft.com/office/drawing/2014/main" id="{C5FF4658-08AC-4E87-8D76-CB2D5583C621}"/>
                </a:ext>
              </a:extLst>
            </p:cNvPr>
            <p:cNvSpPr txBox="1">
              <a:spLocks/>
            </p:cNvSpPr>
            <p:nvPr userDrawn="1"/>
          </p:nvSpPr>
          <p:spPr>
            <a:xfrm>
              <a:off x="783523" y="1941576"/>
              <a:ext cx="711133" cy="585026"/>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auto">
                <a:spcAft>
                  <a:spcPts val="0"/>
                </a:spcAft>
                <a:defRPr/>
              </a:pPr>
              <a:r>
                <a:rPr lang="en-US" altLang="zh-CN" sz="3200" dirty="0">
                  <a:solidFill>
                    <a:schemeClr val="bg1"/>
                  </a:solidFill>
                  <a:latin typeface="微软雅黑" panose="020B0503020204020204" pitchFamily="34" charset="-122"/>
                  <a:ea typeface="微软雅黑" panose="020B0503020204020204" pitchFamily="34" charset="-122"/>
                </a:rPr>
                <a:t>04</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sp>
        <p:nvSpPr>
          <p:cNvPr id="26" name="矩形 25">
            <a:extLst>
              <a:ext uri="{FF2B5EF4-FFF2-40B4-BE49-F238E27FC236}">
                <a16:creationId xmlns:a16="http://schemas.microsoft.com/office/drawing/2014/main" id="{82A1D3C2-83D2-4B42-BC7F-77A18226DEF3}"/>
              </a:ext>
            </a:extLst>
          </p:cNvPr>
          <p:cNvSpPr/>
          <p:nvPr userDrawn="1"/>
        </p:nvSpPr>
        <p:spPr bwMode="auto">
          <a:xfrm>
            <a:off x="6678613" y="1781175"/>
            <a:ext cx="3960812" cy="776288"/>
          </a:xfrm>
          <a:prstGeom prst="rect">
            <a:avLst/>
          </a:prstGeom>
          <a:solidFill>
            <a:srgbClr val="BBBCB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p>
        </p:txBody>
      </p:sp>
      <p:grpSp>
        <p:nvGrpSpPr>
          <p:cNvPr id="27" name="组合 9">
            <a:extLst>
              <a:ext uri="{FF2B5EF4-FFF2-40B4-BE49-F238E27FC236}">
                <a16:creationId xmlns:a16="http://schemas.microsoft.com/office/drawing/2014/main" id="{28D72469-7C52-4486-AD4A-B1C54B7295F4}"/>
              </a:ext>
            </a:extLst>
          </p:cNvPr>
          <p:cNvGrpSpPr>
            <a:grpSpLocks/>
          </p:cNvGrpSpPr>
          <p:nvPr userDrawn="1"/>
        </p:nvGrpSpPr>
        <p:grpSpPr bwMode="auto">
          <a:xfrm>
            <a:off x="5815632" y="1781448"/>
            <a:ext cx="792162" cy="776288"/>
            <a:chOff x="702568" y="1781448"/>
            <a:chExt cx="792088" cy="775277"/>
          </a:xfrm>
          <a:solidFill>
            <a:srgbClr val="BBBCBD"/>
          </a:solidFill>
        </p:grpSpPr>
        <p:sp>
          <p:nvSpPr>
            <p:cNvPr id="28" name="矩形 27">
              <a:extLst>
                <a:ext uri="{FF2B5EF4-FFF2-40B4-BE49-F238E27FC236}">
                  <a16:creationId xmlns:a16="http://schemas.microsoft.com/office/drawing/2014/main" id="{8DC7853C-8AAE-414E-BB76-311ACD466F18}"/>
                </a:ext>
              </a:extLst>
            </p:cNvPr>
            <p:cNvSpPr/>
            <p:nvPr/>
          </p:nvSpPr>
          <p:spPr>
            <a:xfrm>
              <a:off x="702568" y="1781448"/>
              <a:ext cx="792088" cy="7752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9" name="副标题 2">
              <a:extLst>
                <a:ext uri="{FF2B5EF4-FFF2-40B4-BE49-F238E27FC236}">
                  <a16:creationId xmlns:a16="http://schemas.microsoft.com/office/drawing/2014/main" id="{159FD06A-C891-42C3-8EF7-E09625D3A742}"/>
                </a:ext>
              </a:extLst>
            </p:cNvPr>
            <p:cNvSpPr txBox="1">
              <a:spLocks/>
            </p:cNvSpPr>
            <p:nvPr/>
          </p:nvSpPr>
          <p:spPr>
            <a:xfrm>
              <a:off x="783522" y="1941577"/>
              <a:ext cx="711134" cy="585024"/>
            </a:xfrm>
            <a:prstGeom prst="rect">
              <a:avLst/>
            </a:prstGeom>
            <a:grpFill/>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auto">
                <a:spcAft>
                  <a:spcPts val="0"/>
                </a:spcAft>
                <a:defRPr/>
              </a:pPr>
              <a:r>
                <a:rPr lang="en-US" altLang="zh-CN" sz="3200" dirty="0">
                  <a:solidFill>
                    <a:schemeClr val="bg1"/>
                  </a:solidFill>
                  <a:latin typeface="微软雅黑" panose="020B0503020204020204" pitchFamily="34" charset="-122"/>
                  <a:ea typeface="微软雅黑" panose="020B0503020204020204" pitchFamily="34" charset="-122"/>
                </a:rPr>
                <a:t>05</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sp>
        <p:nvSpPr>
          <p:cNvPr id="30" name="矩形 29">
            <a:extLst>
              <a:ext uri="{FF2B5EF4-FFF2-40B4-BE49-F238E27FC236}">
                <a16:creationId xmlns:a16="http://schemas.microsoft.com/office/drawing/2014/main" id="{84CA5208-8951-4838-BA6D-DD87C968F5D5}"/>
              </a:ext>
            </a:extLst>
          </p:cNvPr>
          <p:cNvSpPr/>
          <p:nvPr userDrawn="1"/>
        </p:nvSpPr>
        <p:spPr bwMode="auto">
          <a:xfrm>
            <a:off x="6678613" y="2646363"/>
            <a:ext cx="3960812" cy="776287"/>
          </a:xfrm>
          <a:prstGeom prst="rect">
            <a:avLst/>
          </a:prstGeom>
          <a:solidFill>
            <a:srgbClr val="0E426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p>
        </p:txBody>
      </p:sp>
      <p:grpSp>
        <p:nvGrpSpPr>
          <p:cNvPr id="31" name="组合 9">
            <a:extLst>
              <a:ext uri="{FF2B5EF4-FFF2-40B4-BE49-F238E27FC236}">
                <a16:creationId xmlns:a16="http://schemas.microsoft.com/office/drawing/2014/main" id="{3CD3EB92-C60B-4838-AE77-E0D7F828CEFF}"/>
              </a:ext>
            </a:extLst>
          </p:cNvPr>
          <p:cNvGrpSpPr>
            <a:grpSpLocks/>
          </p:cNvGrpSpPr>
          <p:nvPr userDrawn="1"/>
        </p:nvGrpSpPr>
        <p:grpSpPr bwMode="auto">
          <a:xfrm>
            <a:off x="5815433" y="2645817"/>
            <a:ext cx="792162" cy="776288"/>
            <a:chOff x="702568" y="1781448"/>
            <a:chExt cx="792088" cy="775277"/>
          </a:xfrm>
          <a:solidFill>
            <a:srgbClr val="BBBCBD"/>
          </a:solidFill>
        </p:grpSpPr>
        <p:sp>
          <p:nvSpPr>
            <p:cNvPr id="32" name="矩形 31">
              <a:extLst>
                <a:ext uri="{FF2B5EF4-FFF2-40B4-BE49-F238E27FC236}">
                  <a16:creationId xmlns:a16="http://schemas.microsoft.com/office/drawing/2014/main" id="{684B37E8-14A4-4F06-9456-BA3123165069}"/>
                </a:ext>
              </a:extLst>
            </p:cNvPr>
            <p:cNvSpPr/>
            <p:nvPr/>
          </p:nvSpPr>
          <p:spPr>
            <a:xfrm>
              <a:off x="702568" y="1781448"/>
              <a:ext cx="792088" cy="7752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3" name="副标题 2">
              <a:extLst>
                <a:ext uri="{FF2B5EF4-FFF2-40B4-BE49-F238E27FC236}">
                  <a16:creationId xmlns:a16="http://schemas.microsoft.com/office/drawing/2014/main" id="{207F62C1-03BB-4694-A9AF-19EA0370D07B}"/>
                </a:ext>
              </a:extLst>
            </p:cNvPr>
            <p:cNvSpPr txBox="1">
              <a:spLocks/>
            </p:cNvSpPr>
            <p:nvPr/>
          </p:nvSpPr>
          <p:spPr>
            <a:xfrm>
              <a:off x="783522" y="1941577"/>
              <a:ext cx="711134" cy="585024"/>
            </a:xfrm>
            <a:prstGeom prst="rect">
              <a:avLst/>
            </a:prstGeom>
            <a:grpFill/>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auto">
                <a:spcAft>
                  <a:spcPts val="0"/>
                </a:spcAft>
                <a:defRPr/>
              </a:pPr>
              <a:r>
                <a:rPr lang="en-US" altLang="zh-CN" sz="3200" dirty="0">
                  <a:solidFill>
                    <a:schemeClr val="bg1"/>
                  </a:solidFill>
                  <a:latin typeface="微软雅黑" panose="020B0503020204020204" pitchFamily="34" charset="-122"/>
                  <a:ea typeface="微软雅黑" panose="020B0503020204020204" pitchFamily="34" charset="-122"/>
                </a:rPr>
                <a:t>06</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sp>
        <p:nvSpPr>
          <p:cNvPr id="34" name="矩形 33">
            <a:extLst>
              <a:ext uri="{FF2B5EF4-FFF2-40B4-BE49-F238E27FC236}">
                <a16:creationId xmlns:a16="http://schemas.microsoft.com/office/drawing/2014/main" id="{DDA37026-D02B-4B48-82B8-E063BFABC401}"/>
              </a:ext>
            </a:extLst>
          </p:cNvPr>
          <p:cNvSpPr/>
          <p:nvPr userDrawn="1"/>
        </p:nvSpPr>
        <p:spPr bwMode="auto">
          <a:xfrm>
            <a:off x="6678613" y="3509963"/>
            <a:ext cx="3960812" cy="776287"/>
          </a:xfrm>
          <a:prstGeom prst="rect">
            <a:avLst/>
          </a:prstGeom>
          <a:solidFill>
            <a:srgbClr val="BBBCB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p>
        </p:txBody>
      </p:sp>
      <p:grpSp>
        <p:nvGrpSpPr>
          <p:cNvPr id="35" name="组合 9">
            <a:extLst>
              <a:ext uri="{FF2B5EF4-FFF2-40B4-BE49-F238E27FC236}">
                <a16:creationId xmlns:a16="http://schemas.microsoft.com/office/drawing/2014/main" id="{18BDD341-D48E-4607-9634-507CEB0AFBD8}"/>
              </a:ext>
            </a:extLst>
          </p:cNvPr>
          <p:cNvGrpSpPr>
            <a:grpSpLocks/>
          </p:cNvGrpSpPr>
          <p:nvPr userDrawn="1"/>
        </p:nvGrpSpPr>
        <p:grpSpPr bwMode="auto">
          <a:xfrm>
            <a:off x="5815632" y="3509640"/>
            <a:ext cx="792162" cy="776288"/>
            <a:chOff x="702568" y="1781448"/>
            <a:chExt cx="792088" cy="775277"/>
          </a:xfrm>
          <a:solidFill>
            <a:srgbClr val="BBBCBD"/>
          </a:solidFill>
        </p:grpSpPr>
        <p:sp>
          <p:nvSpPr>
            <p:cNvPr id="36" name="矩形 35">
              <a:extLst>
                <a:ext uri="{FF2B5EF4-FFF2-40B4-BE49-F238E27FC236}">
                  <a16:creationId xmlns:a16="http://schemas.microsoft.com/office/drawing/2014/main" id="{84DE6275-6983-4780-8EDC-7D5F25FBCA6F}"/>
                </a:ext>
              </a:extLst>
            </p:cNvPr>
            <p:cNvSpPr/>
            <p:nvPr/>
          </p:nvSpPr>
          <p:spPr>
            <a:xfrm>
              <a:off x="702568" y="1781448"/>
              <a:ext cx="792088" cy="7752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7" name="副标题 2">
              <a:extLst>
                <a:ext uri="{FF2B5EF4-FFF2-40B4-BE49-F238E27FC236}">
                  <a16:creationId xmlns:a16="http://schemas.microsoft.com/office/drawing/2014/main" id="{20D3C687-DD6F-4A21-A773-5EB8110FEBA5}"/>
                </a:ext>
              </a:extLst>
            </p:cNvPr>
            <p:cNvSpPr txBox="1">
              <a:spLocks/>
            </p:cNvSpPr>
            <p:nvPr/>
          </p:nvSpPr>
          <p:spPr>
            <a:xfrm>
              <a:off x="783522" y="1941577"/>
              <a:ext cx="711134" cy="585024"/>
            </a:xfrm>
            <a:prstGeom prst="rect">
              <a:avLst/>
            </a:prstGeom>
            <a:grpFill/>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auto">
                <a:spcAft>
                  <a:spcPts val="0"/>
                </a:spcAft>
                <a:defRPr/>
              </a:pPr>
              <a:r>
                <a:rPr lang="en-US" altLang="zh-CN" sz="3200" dirty="0">
                  <a:solidFill>
                    <a:schemeClr val="bg1"/>
                  </a:solidFill>
                  <a:latin typeface="微软雅黑" panose="020B0503020204020204" pitchFamily="34" charset="-122"/>
                  <a:ea typeface="微软雅黑" panose="020B0503020204020204" pitchFamily="34" charset="-122"/>
                </a:rPr>
                <a:t>07</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sp>
        <p:nvSpPr>
          <p:cNvPr id="38" name="矩形 37">
            <a:extLst>
              <a:ext uri="{FF2B5EF4-FFF2-40B4-BE49-F238E27FC236}">
                <a16:creationId xmlns:a16="http://schemas.microsoft.com/office/drawing/2014/main" id="{5ECE1C2F-7CC4-4CFD-8E56-39ED2BFB3A39}"/>
              </a:ext>
            </a:extLst>
          </p:cNvPr>
          <p:cNvSpPr/>
          <p:nvPr userDrawn="1"/>
        </p:nvSpPr>
        <p:spPr bwMode="auto">
          <a:xfrm>
            <a:off x="6678613" y="4373563"/>
            <a:ext cx="3960812" cy="776287"/>
          </a:xfrm>
          <a:prstGeom prst="rect">
            <a:avLst/>
          </a:prstGeom>
          <a:solidFill>
            <a:srgbClr val="BBBCB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p>
        </p:txBody>
      </p:sp>
      <p:grpSp>
        <p:nvGrpSpPr>
          <p:cNvPr id="39" name="组合 9">
            <a:extLst>
              <a:ext uri="{FF2B5EF4-FFF2-40B4-BE49-F238E27FC236}">
                <a16:creationId xmlns:a16="http://schemas.microsoft.com/office/drawing/2014/main" id="{83B90B3B-7D0E-44EB-8D14-30ACF8BFDB6B}"/>
              </a:ext>
            </a:extLst>
          </p:cNvPr>
          <p:cNvGrpSpPr>
            <a:grpSpLocks/>
          </p:cNvGrpSpPr>
          <p:nvPr userDrawn="1"/>
        </p:nvGrpSpPr>
        <p:grpSpPr bwMode="auto">
          <a:xfrm>
            <a:off x="5815433" y="4374009"/>
            <a:ext cx="792162" cy="776288"/>
            <a:chOff x="702568" y="1781448"/>
            <a:chExt cx="792088" cy="775277"/>
          </a:xfrm>
          <a:solidFill>
            <a:srgbClr val="BBBCBD"/>
          </a:solidFill>
        </p:grpSpPr>
        <p:sp>
          <p:nvSpPr>
            <p:cNvPr id="40" name="矩形 39">
              <a:extLst>
                <a:ext uri="{FF2B5EF4-FFF2-40B4-BE49-F238E27FC236}">
                  <a16:creationId xmlns:a16="http://schemas.microsoft.com/office/drawing/2014/main" id="{8185BC37-69C9-45A1-8F58-62A0D8CDA94B}"/>
                </a:ext>
              </a:extLst>
            </p:cNvPr>
            <p:cNvSpPr/>
            <p:nvPr/>
          </p:nvSpPr>
          <p:spPr>
            <a:xfrm>
              <a:off x="702568" y="1781448"/>
              <a:ext cx="792088" cy="7752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1" name="副标题 2">
              <a:extLst>
                <a:ext uri="{FF2B5EF4-FFF2-40B4-BE49-F238E27FC236}">
                  <a16:creationId xmlns:a16="http://schemas.microsoft.com/office/drawing/2014/main" id="{2A37530A-53A0-448D-B40C-D891BB791592}"/>
                </a:ext>
              </a:extLst>
            </p:cNvPr>
            <p:cNvSpPr txBox="1">
              <a:spLocks/>
            </p:cNvSpPr>
            <p:nvPr/>
          </p:nvSpPr>
          <p:spPr>
            <a:xfrm>
              <a:off x="783522" y="1941577"/>
              <a:ext cx="711134" cy="585024"/>
            </a:xfrm>
            <a:prstGeom prst="rect">
              <a:avLst/>
            </a:prstGeom>
            <a:grpFill/>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auto">
                <a:spcAft>
                  <a:spcPts val="0"/>
                </a:spcAft>
                <a:defRPr/>
              </a:pPr>
              <a:r>
                <a:rPr lang="en-US" altLang="zh-CN" sz="3200" dirty="0">
                  <a:solidFill>
                    <a:schemeClr val="bg1"/>
                  </a:solidFill>
                  <a:latin typeface="微软雅黑" panose="020B0503020204020204" pitchFamily="34" charset="-122"/>
                  <a:ea typeface="微软雅黑" panose="020B0503020204020204" pitchFamily="34" charset="-122"/>
                </a:rPr>
                <a:t>08</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sp>
        <p:nvSpPr>
          <p:cNvPr id="42" name="矩形 41">
            <a:extLst>
              <a:ext uri="{FF2B5EF4-FFF2-40B4-BE49-F238E27FC236}">
                <a16:creationId xmlns:a16="http://schemas.microsoft.com/office/drawing/2014/main" id="{E337623C-2444-4539-8C11-B0E021A257EE}"/>
              </a:ext>
            </a:extLst>
          </p:cNvPr>
          <p:cNvSpPr/>
          <p:nvPr userDrawn="1"/>
        </p:nvSpPr>
        <p:spPr bwMode="auto">
          <a:xfrm>
            <a:off x="6677025" y="2644775"/>
            <a:ext cx="3960813" cy="776288"/>
          </a:xfrm>
          <a:prstGeom prst="rect">
            <a:avLst/>
          </a:prstGeom>
          <a:solidFill>
            <a:srgbClr val="BBBCB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p>
        </p:txBody>
      </p:sp>
      <p:sp>
        <p:nvSpPr>
          <p:cNvPr id="97" name="文本占位符 96"/>
          <p:cNvSpPr>
            <a:spLocks noGrp="1"/>
          </p:cNvSpPr>
          <p:nvPr>
            <p:ph type="body" sz="quarter" idx="10"/>
          </p:nvPr>
        </p:nvSpPr>
        <p:spPr>
          <a:xfrm>
            <a:off x="1531168" y="1932975"/>
            <a:ext cx="3745333" cy="463736"/>
          </a:xfrm>
          <a:prstGeom prst="rect">
            <a:avLst/>
          </a:prstGeom>
        </p:spPr>
        <p:txBody>
          <a:bodyPr anchor="ctr"/>
          <a:lstStyle>
            <a:lvl1pPr marL="0" indent="0">
              <a:buNone/>
              <a:defRPr lang="zh-CN" altLang="en-US" sz="2200" kern="1200" dirty="0">
                <a:solidFill>
                  <a:schemeClr val="bg1"/>
                </a:solidFill>
                <a:latin typeface="微软雅黑" panose="020B0503020204020204" pitchFamily="34" charset="-122"/>
                <a:ea typeface="微软雅黑" panose="020B0503020204020204" pitchFamily="34" charset="-122"/>
                <a:cs typeface="+mn-cs"/>
              </a:defRPr>
            </a:lvl1pPr>
          </a:lstStyle>
          <a:p>
            <a:pPr lvl="0"/>
            <a:r>
              <a:rPr lang="zh-CN" altLang="en-US"/>
              <a:t>编辑母版文本样式</a:t>
            </a:r>
          </a:p>
        </p:txBody>
      </p:sp>
      <p:sp>
        <p:nvSpPr>
          <p:cNvPr id="99" name="文本占位符 98"/>
          <p:cNvSpPr>
            <a:spLocks noGrp="1"/>
          </p:cNvSpPr>
          <p:nvPr>
            <p:ph type="body" sz="quarter" idx="11"/>
          </p:nvPr>
        </p:nvSpPr>
        <p:spPr>
          <a:xfrm>
            <a:off x="1551049" y="2798580"/>
            <a:ext cx="3725452" cy="518124"/>
          </a:xfrm>
          <a:prstGeom prst="rect">
            <a:avLst/>
          </a:prstGeom>
        </p:spPr>
        <p:txBody>
          <a:bodyPr anchor="ctr"/>
          <a:lstStyle>
            <a:lvl1pPr marL="0" indent="0">
              <a:buNone/>
              <a:defRPr lang="zh-CN" altLang="en-US" sz="2200" kern="1200" dirty="0" smtClean="0">
                <a:solidFill>
                  <a:schemeClr val="bg1"/>
                </a:solidFill>
                <a:latin typeface="微软雅黑" panose="020B0503020204020204" pitchFamily="34" charset="-122"/>
                <a:ea typeface="微软雅黑" panose="020B0503020204020204" pitchFamily="34" charset="-122"/>
                <a:cs typeface="+mn-cs"/>
              </a:defRPr>
            </a:lvl1pPr>
          </a:lstStyle>
          <a:p>
            <a:pPr lvl="0"/>
            <a:r>
              <a:rPr lang="zh-CN" altLang="en-US"/>
              <a:t>编辑母版文本样式</a:t>
            </a:r>
          </a:p>
        </p:txBody>
      </p:sp>
      <p:sp>
        <p:nvSpPr>
          <p:cNvPr id="101" name="文本占位符 100"/>
          <p:cNvSpPr>
            <a:spLocks noGrp="1"/>
          </p:cNvSpPr>
          <p:nvPr>
            <p:ph type="body" sz="quarter" idx="12"/>
          </p:nvPr>
        </p:nvSpPr>
        <p:spPr>
          <a:xfrm>
            <a:off x="1560663" y="3638483"/>
            <a:ext cx="3715838" cy="583598"/>
          </a:xfrm>
          <a:prstGeom prst="rect">
            <a:avLst/>
          </a:prstGeom>
        </p:spPr>
        <p:txBody>
          <a:bodyPr anchor="ctr"/>
          <a:lstStyle>
            <a:lvl1pPr marL="0" indent="0">
              <a:buNone/>
              <a:defRPr lang="zh-CN" altLang="en-US" sz="2200" kern="1200" dirty="0" smtClean="0">
                <a:solidFill>
                  <a:schemeClr val="bg1"/>
                </a:solidFill>
                <a:latin typeface="微软雅黑" panose="020B0503020204020204" pitchFamily="34" charset="-122"/>
                <a:ea typeface="微软雅黑" panose="020B0503020204020204" pitchFamily="34" charset="-122"/>
                <a:cs typeface="+mn-cs"/>
              </a:defRPr>
            </a:lvl1pPr>
          </a:lstStyle>
          <a:p>
            <a:pPr lvl="0"/>
            <a:r>
              <a:rPr lang="zh-CN" altLang="en-US"/>
              <a:t>编辑母版文本样式</a:t>
            </a:r>
          </a:p>
        </p:txBody>
      </p:sp>
      <p:sp>
        <p:nvSpPr>
          <p:cNvPr id="103" name="文本占位符 102"/>
          <p:cNvSpPr>
            <a:spLocks noGrp="1"/>
          </p:cNvSpPr>
          <p:nvPr>
            <p:ph type="body" sz="quarter" idx="13"/>
          </p:nvPr>
        </p:nvSpPr>
        <p:spPr>
          <a:xfrm>
            <a:off x="1560663" y="4535562"/>
            <a:ext cx="3715838" cy="475836"/>
          </a:xfrm>
          <a:prstGeom prst="rect">
            <a:avLst/>
          </a:prstGeom>
        </p:spPr>
        <p:txBody>
          <a:bodyPr anchor="ctr"/>
          <a:lstStyle>
            <a:lvl1pPr marL="0" indent="0">
              <a:buNone/>
              <a:defRPr lang="zh-CN" altLang="en-US" sz="2200" kern="1200" dirty="0" smtClean="0">
                <a:solidFill>
                  <a:schemeClr val="bg1"/>
                </a:solidFill>
                <a:latin typeface="微软雅黑" panose="020B0503020204020204" pitchFamily="34" charset="-122"/>
                <a:ea typeface="微软雅黑" panose="020B0503020204020204" pitchFamily="34" charset="-122"/>
                <a:cs typeface="+mn-cs"/>
              </a:defRPr>
            </a:lvl1pPr>
            <a:lvl2pPr marL="457200" indent="0">
              <a:buNone/>
              <a:defRPr/>
            </a:lvl2pPr>
          </a:lstStyle>
          <a:p>
            <a:pPr lvl="0"/>
            <a:r>
              <a:rPr lang="zh-CN" altLang="en-US"/>
              <a:t>编辑母版文本样式</a:t>
            </a:r>
          </a:p>
        </p:txBody>
      </p:sp>
      <p:sp>
        <p:nvSpPr>
          <p:cNvPr id="104" name="文本占位符 96"/>
          <p:cNvSpPr>
            <a:spLocks noGrp="1"/>
          </p:cNvSpPr>
          <p:nvPr>
            <p:ph type="body" sz="quarter" idx="14"/>
          </p:nvPr>
        </p:nvSpPr>
        <p:spPr>
          <a:xfrm>
            <a:off x="6751240" y="1937827"/>
            <a:ext cx="3745333" cy="463736"/>
          </a:xfrm>
          <a:prstGeom prst="rect">
            <a:avLst/>
          </a:prstGeom>
        </p:spPr>
        <p:txBody>
          <a:bodyPr anchor="ctr"/>
          <a:lstStyle>
            <a:lvl1pPr marL="0" indent="0">
              <a:buNone/>
              <a:defRPr lang="zh-CN" altLang="en-US" sz="2200" kern="1200" dirty="0">
                <a:solidFill>
                  <a:schemeClr val="bg1"/>
                </a:solidFill>
                <a:latin typeface="微软雅黑" panose="020B0503020204020204" pitchFamily="34" charset="-122"/>
                <a:ea typeface="微软雅黑" panose="020B0503020204020204" pitchFamily="34" charset="-122"/>
                <a:cs typeface="+mn-cs"/>
              </a:defRPr>
            </a:lvl1pPr>
          </a:lstStyle>
          <a:p>
            <a:pPr lvl="0"/>
            <a:r>
              <a:rPr lang="zh-CN" altLang="en-US"/>
              <a:t>编辑母版文本样式</a:t>
            </a:r>
          </a:p>
        </p:txBody>
      </p:sp>
      <p:sp>
        <p:nvSpPr>
          <p:cNvPr id="106" name="文本占位符 96"/>
          <p:cNvSpPr>
            <a:spLocks noGrp="1"/>
          </p:cNvSpPr>
          <p:nvPr>
            <p:ph type="body" sz="quarter" idx="15"/>
          </p:nvPr>
        </p:nvSpPr>
        <p:spPr>
          <a:xfrm>
            <a:off x="6751240" y="2801650"/>
            <a:ext cx="3745333" cy="463736"/>
          </a:xfrm>
          <a:prstGeom prst="rect">
            <a:avLst/>
          </a:prstGeom>
        </p:spPr>
        <p:txBody>
          <a:bodyPr anchor="ctr"/>
          <a:lstStyle>
            <a:lvl1pPr marL="0" indent="0">
              <a:buNone/>
              <a:defRPr lang="zh-CN" altLang="en-US" sz="2200" kern="1200" dirty="0">
                <a:solidFill>
                  <a:schemeClr val="bg1"/>
                </a:solidFill>
                <a:latin typeface="微软雅黑" panose="020B0503020204020204" pitchFamily="34" charset="-122"/>
                <a:ea typeface="微软雅黑" panose="020B0503020204020204" pitchFamily="34" charset="-122"/>
                <a:cs typeface="+mn-cs"/>
              </a:defRPr>
            </a:lvl1pPr>
          </a:lstStyle>
          <a:p>
            <a:pPr lvl="0"/>
            <a:r>
              <a:rPr lang="zh-CN" altLang="en-US"/>
              <a:t>编辑母版文本样式</a:t>
            </a:r>
          </a:p>
        </p:txBody>
      </p:sp>
      <p:sp>
        <p:nvSpPr>
          <p:cNvPr id="107" name="文本占位符 96"/>
          <p:cNvSpPr>
            <a:spLocks noGrp="1"/>
          </p:cNvSpPr>
          <p:nvPr>
            <p:ph type="body" sz="quarter" idx="16"/>
          </p:nvPr>
        </p:nvSpPr>
        <p:spPr>
          <a:xfrm>
            <a:off x="6751240" y="3665643"/>
            <a:ext cx="3745333" cy="463736"/>
          </a:xfrm>
          <a:prstGeom prst="rect">
            <a:avLst/>
          </a:prstGeom>
        </p:spPr>
        <p:txBody>
          <a:bodyPr anchor="ctr"/>
          <a:lstStyle>
            <a:lvl1pPr marL="0" indent="0">
              <a:buNone/>
              <a:defRPr lang="zh-CN" altLang="en-US" sz="2200" kern="1200" dirty="0">
                <a:solidFill>
                  <a:schemeClr val="bg1"/>
                </a:solidFill>
                <a:latin typeface="微软雅黑" panose="020B0503020204020204" pitchFamily="34" charset="-122"/>
                <a:ea typeface="微软雅黑" panose="020B0503020204020204" pitchFamily="34" charset="-122"/>
                <a:cs typeface="+mn-cs"/>
              </a:defRPr>
            </a:lvl1pPr>
          </a:lstStyle>
          <a:p>
            <a:pPr lvl="0"/>
            <a:r>
              <a:rPr lang="zh-CN" altLang="en-US"/>
              <a:t>编辑母版文本样式</a:t>
            </a:r>
          </a:p>
        </p:txBody>
      </p:sp>
      <p:sp>
        <p:nvSpPr>
          <p:cNvPr id="108" name="文本占位符 96"/>
          <p:cNvSpPr>
            <a:spLocks noGrp="1"/>
          </p:cNvSpPr>
          <p:nvPr>
            <p:ph type="body" sz="quarter" idx="17"/>
          </p:nvPr>
        </p:nvSpPr>
        <p:spPr>
          <a:xfrm>
            <a:off x="6751240" y="4547822"/>
            <a:ext cx="3745333" cy="463736"/>
          </a:xfrm>
          <a:prstGeom prst="rect">
            <a:avLst/>
          </a:prstGeom>
        </p:spPr>
        <p:txBody>
          <a:bodyPr anchor="ctr"/>
          <a:lstStyle>
            <a:lvl1pPr marL="0" indent="0">
              <a:buNone/>
              <a:defRPr lang="zh-CN" altLang="en-US" sz="2200" kern="1200" dirty="0">
                <a:solidFill>
                  <a:schemeClr val="bg1"/>
                </a:solidFill>
                <a:latin typeface="微软雅黑" panose="020B0503020204020204" pitchFamily="34" charset="-122"/>
                <a:ea typeface="微软雅黑" panose="020B0503020204020204" pitchFamily="34" charset="-122"/>
                <a:cs typeface="+mn-cs"/>
              </a:defRPr>
            </a:lvl1pPr>
          </a:lstStyle>
          <a:p>
            <a:pPr lvl="0"/>
            <a:r>
              <a:rPr lang="zh-CN" altLang="en-US"/>
              <a:t>编辑母版文本样式</a:t>
            </a:r>
          </a:p>
        </p:txBody>
      </p:sp>
      <p:sp>
        <p:nvSpPr>
          <p:cNvPr id="43" name="灯片编号占位符 1">
            <a:extLst>
              <a:ext uri="{FF2B5EF4-FFF2-40B4-BE49-F238E27FC236}">
                <a16:creationId xmlns:a16="http://schemas.microsoft.com/office/drawing/2014/main" id="{F80C6217-AC2F-41BB-A699-D5A28AF51F24}"/>
              </a:ext>
            </a:extLst>
          </p:cNvPr>
          <p:cNvSpPr>
            <a:spLocks noGrp="1"/>
          </p:cNvSpPr>
          <p:nvPr>
            <p:ph type="sldNum" sz="quarter" idx="4"/>
          </p:nvPr>
        </p:nvSpPr>
        <p:spPr>
          <a:xfrm>
            <a:off x="8408341" y="6073775"/>
            <a:ext cx="2519363" cy="244177"/>
          </a:xfrm>
          <a:prstGeom prst="rect">
            <a:avLst/>
          </a:prstGeom>
        </p:spPr>
        <p:txBody>
          <a:bodyPr vert="horz" lIns="91440" tIns="45720" rIns="91440" bIns="45720" rtlCol="0" anchor="ctr"/>
          <a:lstStyle>
            <a:lvl1pPr algn="r">
              <a:defRPr sz="1200">
                <a:solidFill>
                  <a:schemeClr val="bg1"/>
                </a:solidFill>
              </a:defRPr>
            </a:lvl1pPr>
          </a:lstStyle>
          <a:p>
            <a:fld id="{B7F6407F-0FA8-4E99-847F-14031B22C7A3}" type="slidenum">
              <a:rPr lang="zh-CN" altLang="en-US" smtClean="0"/>
              <a:pPr/>
              <a:t>‹#›</a:t>
            </a:fld>
            <a:endParaRPr lang="zh-CN" altLang="en-US"/>
          </a:p>
        </p:txBody>
      </p:sp>
    </p:spTree>
    <p:extLst>
      <p:ext uri="{BB962C8B-B14F-4D97-AF65-F5344CB8AC3E}">
        <p14:creationId xmlns:p14="http://schemas.microsoft.com/office/powerpoint/2010/main" val="42470767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标题和内容">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id="{C729DEB5-989A-4D1C-8770-3660BC459AB9}"/>
              </a:ext>
            </a:extLst>
          </p:cNvPr>
          <p:cNvSpPr/>
          <p:nvPr userDrawn="1"/>
        </p:nvSpPr>
        <p:spPr bwMode="auto">
          <a:xfrm>
            <a:off x="1495425" y="1781175"/>
            <a:ext cx="3960813" cy="776288"/>
          </a:xfrm>
          <a:prstGeom prst="rect">
            <a:avLst/>
          </a:prstGeom>
          <a:solidFill>
            <a:srgbClr val="BBBCB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p>
        </p:txBody>
      </p:sp>
      <p:grpSp>
        <p:nvGrpSpPr>
          <p:cNvPr id="11" name="组合 9">
            <a:extLst>
              <a:ext uri="{FF2B5EF4-FFF2-40B4-BE49-F238E27FC236}">
                <a16:creationId xmlns:a16="http://schemas.microsoft.com/office/drawing/2014/main" id="{E8228412-2D1C-4DEE-BC18-06F262BAD097}"/>
              </a:ext>
            </a:extLst>
          </p:cNvPr>
          <p:cNvGrpSpPr>
            <a:grpSpLocks/>
          </p:cNvGrpSpPr>
          <p:nvPr userDrawn="1"/>
        </p:nvGrpSpPr>
        <p:grpSpPr bwMode="auto">
          <a:xfrm>
            <a:off x="631255" y="1781175"/>
            <a:ext cx="792162" cy="776288"/>
            <a:chOff x="702568" y="1781448"/>
            <a:chExt cx="792088" cy="775277"/>
          </a:xfrm>
          <a:solidFill>
            <a:srgbClr val="BBBCBD"/>
          </a:solidFill>
        </p:grpSpPr>
        <p:sp>
          <p:nvSpPr>
            <p:cNvPr id="12" name="矩形 11">
              <a:extLst>
                <a:ext uri="{FF2B5EF4-FFF2-40B4-BE49-F238E27FC236}">
                  <a16:creationId xmlns:a16="http://schemas.microsoft.com/office/drawing/2014/main" id="{E6B01A4A-FB94-45A6-B152-AEEF2DB9ED64}"/>
                </a:ext>
              </a:extLst>
            </p:cNvPr>
            <p:cNvSpPr/>
            <p:nvPr/>
          </p:nvSpPr>
          <p:spPr>
            <a:xfrm>
              <a:off x="702568" y="1781448"/>
              <a:ext cx="792088" cy="7752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3" name="副标题 2">
              <a:extLst>
                <a:ext uri="{FF2B5EF4-FFF2-40B4-BE49-F238E27FC236}">
                  <a16:creationId xmlns:a16="http://schemas.microsoft.com/office/drawing/2014/main" id="{AA70C1BA-30C7-44B3-80A9-D85A370B0DD0}"/>
                </a:ext>
              </a:extLst>
            </p:cNvPr>
            <p:cNvSpPr txBox="1">
              <a:spLocks/>
            </p:cNvSpPr>
            <p:nvPr/>
          </p:nvSpPr>
          <p:spPr>
            <a:xfrm>
              <a:off x="783522" y="1941577"/>
              <a:ext cx="711134" cy="585024"/>
            </a:xfrm>
            <a:prstGeom prst="rect">
              <a:avLst/>
            </a:prstGeom>
            <a:grpFill/>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auto">
                <a:spcAft>
                  <a:spcPts val="0"/>
                </a:spcAft>
                <a:defRPr/>
              </a:pPr>
              <a:r>
                <a:rPr lang="en-US" altLang="zh-CN" sz="3200" dirty="0">
                  <a:solidFill>
                    <a:schemeClr val="bg1"/>
                  </a:solidFill>
                  <a:latin typeface="微软雅黑" panose="020B0503020204020204" pitchFamily="34" charset="-122"/>
                  <a:ea typeface="微软雅黑" panose="020B0503020204020204" pitchFamily="34" charset="-122"/>
                </a:rPr>
                <a:t>01</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sp>
        <p:nvSpPr>
          <p:cNvPr id="14" name="矩形 13">
            <a:extLst>
              <a:ext uri="{FF2B5EF4-FFF2-40B4-BE49-F238E27FC236}">
                <a16:creationId xmlns:a16="http://schemas.microsoft.com/office/drawing/2014/main" id="{4AA431A2-D1B6-43FA-9025-1B26EFCA01C7}"/>
              </a:ext>
            </a:extLst>
          </p:cNvPr>
          <p:cNvSpPr/>
          <p:nvPr userDrawn="1"/>
        </p:nvSpPr>
        <p:spPr bwMode="auto">
          <a:xfrm>
            <a:off x="1495425" y="2644775"/>
            <a:ext cx="3960813" cy="776288"/>
          </a:xfrm>
          <a:prstGeom prst="rect">
            <a:avLst/>
          </a:prstGeom>
          <a:solidFill>
            <a:srgbClr val="BBBCB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p>
        </p:txBody>
      </p:sp>
      <p:grpSp>
        <p:nvGrpSpPr>
          <p:cNvPr id="15" name="组合 9">
            <a:extLst>
              <a:ext uri="{FF2B5EF4-FFF2-40B4-BE49-F238E27FC236}">
                <a16:creationId xmlns:a16="http://schemas.microsoft.com/office/drawing/2014/main" id="{457546EB-08AD-4722-82A7-57B3727698E1}"/>
              </a:ext>
            </a:extLst>
          </p:cNvPr>
          <p:cNvGrpSpPr>
            <a:grpSpLocks/>
          </p:cNvGrpSpPr>
          <p:nvPr userDrawn="1"/>
        </p:nvGrpSpPr>
        <p:grpSpPr bwMode="auto">
          <a:xfrm>
            <a:off x="631056" y="2645544"/>
            <a:ext cx="792162" cy="776288"/>
            <a:chOff x="702568" y="1781448"/>
            <a:chExt cx="792088" cy="775277"/>
          </a:xfrm>
          <a:solidFill>
            <a:srgbClr val="BBBCBD"/>
          </a:solidFill>
        </p:grpSpPr>
        <p:sp>
          <p:nvSpPr>
            <p:cNvPr id="16" name="矩形 15">
              <a:extLst>
                <a:ext uri="{FF2B5EF4-FFF2-40B4-BE49-F238E27FC236}">
                  <a16:creationId xmlns:a16="http://schemas.microsoft.com/office/drawing/2014/main" id="{6C5E1801-AC25-4307-B257-3CBD5397BDDB}"/>
                </a:ext>
              </a:extLst>
            </p:cNvPr>
            <p:cNvSpPr/>
            <p:nvPr/>
          </p:nvSpPr>
          <p:spPr>
            <a:xfrm>
              <a:off x="702568" y="1781448"/>
              <a:ext cx="792088" cy="7752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7" name="副标题 2">
              <a:extLst>
                <a:ext uri="{FF2B5EF4-FFF2-40B4-BE49-F238E27FC236}">
                  <a16:creationId xmlns:a16="http://schemas.microsoft.com/office/drawing/2014/main" id="{6D4D3F0A-1C3E-4B8C-885D-1AEE26FE7B68}"/>
                </a:ext>
              </a:extLst>
            </p:cNvPr>
            <p:cNvSpPr txBox="1">
              <a:spLocks/>
            </p:cNvSpPr>
            <p:nvPr/>
          </p:nvSpPr>
          <p:spPr>
            <a:xfrm>
              <a:off x="783522" y="1941577"/>
              <a:ext cx="711134" cy="585024"/>
            </a:xfrm>
            <a:prstGeom prst="rect">
              <a:avLst/>
            </a:prstGeom>
            <a:grpFill/>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auto">
                <a:spcAft>
                  <a:spcPts val="0"/>
                </a:spcAft>
                <a:defRPr/>
              </a:pPr>
              <a:r>
                <a:rPr lang="en-US" altLang="zh-CN" sz="3200" dirty="0">
                  <a:solidFill>
                    <a:schemeClr val="bg1"/>
                  </a:solidFill>
                  <a:latin typeface="微软雅黑" panose="020B0503020204020204" pitchFamily="34" charset="-122"/>
                  <a:ea typeface="微软雅黑" panose="020B0503020204020204" pitchFamily="34" charset="-122"/>
                </a:rPr>
                <a:t>02</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sp>
        <p:nvSpPr>
          <p:cNvPr id="18" name="矩形 17">
            <a:extLst>
              <a:ext uri="{FF2B5EF4-FFF2-40B4-BE49-F238E27FC236}">
                <a16:creationId xmlns:a16="http://schemas.microsoft.com/office/drawing/2014/main" id="{0688BA97-A85D-4A3B-9A8A-FD2493D9D529}"/>
              </a:ext>
            </a:extLst>
          </p:cNvPr>
          <p:cNvSpPr/>
          <p:nvPr userDrawn="1"/>
        </p:nvSpPr>
        <p:spPr bwMode="auto">
          <a:xfrm>
            <a:off x="1495425" y="3509963"/>
            <a:ext cx="3960813" cy="776287"/>
          </a:xfrm>
          <a:prstGeom prst="rect">
            <a:avLst/>
          </a:prstGeom>
          <a:solidFill>
            <a:srgbClr val="BBBCB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p>
        </p:txBody>
      </p:sp>
      <p:grpSp>
        <p:nvGrpSpPr>
          <p:cNvPr id="19" name="组合 9">
            <a:extLst>
              <a:ext uri="{FF2B5EF4-FFF2-40B4-BE49-F238E27FC236}">
                <a16:creationId xmlns:a16="http://schemas.microsoft.com/office/drawing/2014/main" id="{4EEA1618-0F72-4ECB-83C7-97A2F0FDDE18}"/>
              </a:ext>
            </a:extLst>
          </p:cNvPr>
          <p:cNvGrpSpPr>
            <a:grpSpLocks/>
          </p:cNvGrpSpPr>
          <p:nvPr userDrawn="1"/>
        </p:nvGrpSpPr>
        <p:grpSpPr bwMode="auto">
          <a:xfrm>
            <a:off x="631255" y="3509367"/>
            <a:ext cx="792162" cy="776288"/>
            <a:chOff x="702568" y="1781448"/>
            <a:chExt cx="792088" cy="775277"/>
          </a:xfrm>
          <a:solidFill>
            <a:srgbClr val="BBBCBD"/>
          </a:solidFill>
        </p:grpSpPr>
        <p:sp>
          <p:nvSpPr>
            <p:cNvPr id="20" name="矩形 19">
              <a:extLst>
                <a:ext uri="{FF2B5EF4-FFF2-40B4-BE49-F238E27FC236}">
                  <a16:creationId xmlns:a16="http://schemas.microsoft.com/office/drawing/2014/main" id="{9157EF2D-1C82-444D-A9B6-49594681BE75}"/>
                </a:ext>
              </a:extLst>
            </p:cNvPr>
            <p:cNvSpPr/>
            <p:nvPr/>
          </p:nvSpPr>
          <p:spPr>
            <a:xfrm>
              <a:off x="702568" y="1781448"/>
              <a:ext cx="792088" cy="7752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1" name="副标题 2">
              <a:extLst>
                <a:ext uri="{FF2B5EF4-FFF2-40B4-BE49-F238E27FC236}">
                  <a16:creationId xmlns:a16="http://schemas.microsoft.com/office/drawing/2014/main" id="{66C5EE09-6EEC-4E0C-AC5F-5AB0E263908D}"/>
                </a:ext>
              </a:extLst>
            </p:cNvPr>
            <p:cNvSpPr txBox="1">
              <a:spLocks/>
            </p:cNvSpPr>
            <p:nvPr/>
          </p:nvSpPr>
          <p:spPr>
            <a:xfrm>
              <a:off x="783522" y="1941577"/>
              <a:ext cx="711134" cy="585024"/>
            </a:xfrm>
            <a:prstGeom prst="rect">
              <a:avLst/>
            </a:prstGeom>
            <a:grpFill/>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auto">
                <a:spcAft>
                  <a:spcPts val="0"/>
                </a:spcAft>
                <a:defRPr/>
              </a:pPr>
              <a:r>
                <a:rPr lang="en-US" altLang="zh-CN" sz="3200" dirty="0">
                  <a:solidFill>
                    <a:schemeClr val="bg1"/>
                  </a:solidFill>
                  <a:latin typeface="微软雅黑" panose="020B0503020204020204" pitchFamily="34" charset="-122"/>
                  <a:ea typeface="微软雅黑" panose="020B0503020204020204" pitchFamily="34" charset="-122"/>
                </a:rPr>
                <a:t>03</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sp>
        <p:nvSpPr>
          <p:cNvPr id="22" name="矩形 21">
            <a:extLst>
              <a:ext uri="{FF2B5EF4-FFF2-40B4-BE49-F238E27FC236}">
                <a16:creationId xmlns:a16="http://schemas.microsoft.com/office/drawing/2014/main" id="{4C3E362F-2758-4A24-BAF1-51BC4BF02B04}"/>
              </a:ext>
            </a:extLst>
          </p:cNvPr>
          <p:cNvSpPr/>
          <p:nvPr userDrawn="1"/>
        </p:nvSpPr>
        <p:spPr bwMode="auto">
          <a:xfrm>
            <a:off x="1495425" y="4373563"/>
            <a:ext cx="3960813" cy="776287"/>
          </a:xfrm>
          <a:prstGeom prst="rect">
            <a:avLst/>
          </a:prstGeom>
          <a:solidFill>
            <a:srgbClr val="BBBCB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p>
        </p:txBody>
      </p:sp>
      <p:grpSp>
        <p:nvGrpSpPr>
          <p:cNvPr id="23" name="组合 9">
            <a:extLst>
              <a:ext uri="{FF2B5EF4-FFF2-40B4-BE49-F238E27FC236}">
                <a16:creationId xmlns:a16="http://schemas.microsoft.com/office/drawing/2014/main" id="{5F696151-30AA-49B8-AEBF-64FF3C2EEFF1}"/>
              </a:ext>
            </a:extLst>
          </p:cNvPr>
          <p:cNvGrpSpPr>
            <a:grpSpLocks/>
          </p:cNvGrpSpPr>
          <p:nvPr userDrawn="1"/>
        </p:nvGrpSpPr>
        <p:grpSpPr bwMode="auto">
          <a:xfrm>
            <a:off x="631056" y="4373736"/>
            <a:ext cx="792162" cy="776288"/>
            <a:chOff x="702568" y="1781448"/>
            <a:chExt cx="792088" cy="775277"/>
          </a:xfrm>
          <a:solidFill>
            <a:srgbClr val="BBBCBD"/>
          </a:solidFill>
        </p:grpSpPr>
        <p:sp>
          <p:nvSpPr>
            <p:cNvPr id="24" name="矩形 23">
              <a:extLst>
                <a:ext uri="{FF2B5EF4-FFF2-40B4-BE49-F238E27FC236}">
                  <a16:creationId xmlns:a16="http://schemas.microsoft.com/office/drawing/2014/main" id="{D719B9B6-7A6E-46FF-916E-B057CB57D809}"/>
                </a:ext>
              </a:extLst>
            </p:cNvPr>
            <p:cNvSpPr/>
            <p:nvPr/>
          </p:nvSpPr>
          <p:spPr>
            <a:xfrm>
              <a:off x="702568" y="1781448"/>
              <a:ext cx="792088" cy="7752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5" name="副标题 2">
              <a:extLst>
                <a:ext uri="{FF2B5EF4-FFF2-40B4-BE49-F238E27FC236}">
                  <a16:creationId xmlns:a16="http://schemas.microsoft.com/office/drawing/2014/main" id="{7F837ED9-84BC-4B07-9DC1-1EA57682725B}"/>
                </a:ext>
              </a:extLst>
            </p:cNvPr>
            <p:cNvSpPr txBox="1">
              <a:spLocks/>
            </p:cNvSpPr>
            <p:nvPr/>
          </p:nvSpPr>
          <p:spPr>
            <a:xfrm>
              <a:off x="783522" y="1941577"/>
              <a:ext cx="711134" cy="585024"/>
            </a:xfrm>
            <a:prstGeom prst="rect">
              <a:avLst/>
            </a:prstGeom>
            <a:grpFill/>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auto">
                <a:spcAft>
                  <a:spcPts val="0"/>
                </a:spcAft>
                <a:defRPr/>
              </a:pPr>
              <a:r>
                <a:rPr lang="en-US" altLang="zh-CN" sz="3200" dirty="0">
                  <a:solidFill>
                    <a:schemeClr val="bg1"/>
                  </a:solidFill>
                  <a:latin typeface="微软雅黑" panose="020B0503020204020204" pitchFamily="34" charset="-122"/>
                  <a:ea typeface="微软雅黑" panose="020B0503020204020204" pitchFamily="34" charset="-122"/>
                </a:rPr>
                <a:t>04</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sp>
        <p:nvSpPr>
          <p:cNvPr id="26" name="矩形 25">
            <a:extLst>
              <a:ext uri="{FF2B5EF4-FFF2-40B4-BE49-F238E27FC236}">
                <a16:creationId xmlns:a16="http://schemas.microsoft.com/office/drawing/2014/main" id="{331C5F21-B3F6-4189-A122-C8BDF58A5237}"/>
              </a:ext>
            </a:extLst>
          </p:cNvPr>
          <p:cNvSpPr/>
          <p:nvPr userDrawn="1"/>
        </p:nvSpPr>
        <p:spPr bwMode="auto">
          <a:xfrm>
            <a:off x="6678613" y="1781175"/>
            <a:ext cx="3960812" cy="776288"/>
          </a:xfrm>
          <a:prstGeom prst="rect">
            <a:avLst/>
          </a:prstGeom>
          <a:solidFill>
            <a:srgbClr val="0E426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p>
        </p:txBody>
      </p:sp>
      <p:grpSp>
        <p:nvGrpSpPr>
          <p:cNvPr id="27" name="组合 9">
            <a:extLst>
              <a:ext uri="{FF2B5EF4-FFF2-40B4-BE49-F238E27FC236}">
                <a16:creationId xmlns:a16="http://schemas.microsoft.com/office/drawing/2014/main" id="{C37ECE1E-6FC3-49EC-9018-F5C51419E6BE}"/>
              </a:ext>
            </a:extLst>
          </p:cNvPr>
          <p:cNvGrpSpPr>
            <a:grpSpLocks/>
          </p:cNvGrpSpPr>
          <p:nvPr userDrawn="1"/>
        </p:nvGrpSpPr>
        <p:grpSpPr bwMode="auto">
          <a:xfrm>
            <a:off x="5815013" y="1781175"/>
            <a:ext cx="792162" cy="776288"/>
            <a:chOff x="702568" y="1781448"/>
            <a:chExt cx="792088" cy="775277"/>
          </a:xfrm>
        </p:grpSpPr>
        <p:sp>
          <p:nvSpPr>
            <p:cNvPr id="28" name="矩形 27">
              <a:extLst>
                <a:ext uri="{FF2B5EF4-FFF2-40B4-BE49-F238E27FC236}">
                  <a16:creationId xmlns:a16="http://schemas.microsoft.com/office/drawing/2014/main" id="{191EE9EC-D8A3-4987-A0FA-53C750548B4D}"/>
                </a:ext>
              </a:extLst>
            </p:cNvPr>
            <p:cNvSpPr/>
            <p:nvPr userDrawn="1"/>
          </p:nvSpPr>
          <p:spPr>
            <a:xfrm>
              <a:off x="702568" y="1781448"/>
              <a:ext cx="792088" cy="775277"/>
            </a:xfrm>
            <a:prstGeom prst="rect">
              <a:avLst/>
            </a:prstGeom>
            <a:solidFill>
              <a:srgbClr val="8E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9" name="副标题 2">
              <a:extLst>
                <a:ext uri="{FF2B5EF4-FFF2-40B4-BE49-F238E27FC236}">
                  <a16:creationId xmlns:a16="http://schemas.microsoft.com/office/drawing/2014/main" id="{3F5F6B58-9EFE-4EDA-9DF9-5655B3B3DDEC}"/>
                </a:ext>
              </a:extLst>
            </p:cNvPr>
            <p:cNvSpPr txBox="1">
              <a:spLocks/>
            </p:cNvSpPr>
            <p:nvPr userDrawn="1"/>
          </p:nvSpPr>
          <p:spPr>
            <a:xfrm>
              <a:off x="783522" y="1941577"/>
              <a:ext cx="711134" cy="585024"/>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auto">
                <a:spcAft>
                  <a:spcPts val="0"/>
                </a:spcAft>
                <a:defRPr/>
              </a:pPr>
              <a:r>
                <a:rPr lang="en-US" altLang="zh-CN" sz="3200" dirty="0">
                  <a:solidFill>
                    <a:schemeClr val="bg1"/>
                  </a:solidFill>
                  <a:latin typeface="微软雅黑" panose="020B0503020204020204" pitchFamily="34" charset="-122"/>
                  <a:ea typeface="微软雅黑" panose="020B0503020204020204" pitchFamily="34" charset="-122"/>
                </a:rPr>
                <a:t>05</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sp>
        <p:nvSpPr>
          <p:cNvPr id="30" name="矩形 29">
            <a:extLst>
              <a:ext uri="{FF2B5EF4-FFF2-40B4-BE49-F238E27FC236}">
                <a16:creationId xmlns:a16="http://schemas.microsoft.com/office/drawing/2014/main" id="{03E3FB6E-B5C8-4EEF-A0AD-80730B08226E}"/>
              </a:ext>
            </a:extLst>
          </p:cNvPr>
          <p:cNvSpPr/>
          <p:nvPr userDrawn="1"/>
        </p:nvSpPr>
        <p:spPr bwMode="auto">
          <a:xfrm>
            <a:off x="6678613" y="2646363"/>
            <a:ext cx="3960812" cy="776287"/>
          </a:xfrm>
          <a:prstGeom prst="rect">
            <a:avLst/>
          </a:prstGeom>
          <a:solidFill>
            <a:srgbClr val="0E426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p>
        </p:txBody>
      </p:sp>
      <p:grpSp>
        <p:nvGrpSpPr>
          <p:cNvPr id="31" name="组合 9">
            <a:extLst>
              <a:ext uri="{FF2B5EF4-FFF2-40B4-BE49-F238E27FC236}">
                <a16:creationId xmlns:a16="http://schemas.microsoft.com/office/drawing/2014/main" id="{5F8276FF-81B3-4066-AFDD-34F2DD5FB456}"/>
              </a:ext>
            </a:extLst>
          </p:cNvPr>
          <p:cNvGrpSpPr>
            <a:grpSpLocks/>
          </p:cNvGrpSpPr>
          <p:nvPr userDrawn="1"/>
        </p:nvGrpSpPr>
        <p:grpSpPr bwMode="auto">
          <a:xfrm>
            <a:off x="5815433" y="2645817"/>
            <a:ext cx="792162" cy="776288"/>
            <a:chOff x="702568" y="1781448"/>
            <a:chExt cx="792088" cy="775277"/>
          </a:xfrm>
          <a:solidFill>
            <a:srgbClr val="BBBCBD"/>
          </a:solidFill>
        </p:grpSpPr>
        <p:sp>
          <p:nvSpPr>
            <p:cNvPr id="32" name="矩形 31">
              <a:extLst>
                <a:ext uri="{FF2B5EF4-FFF2-40B4-BE49-F238E27FC236}">
                  <a16:creationId xmlns:a16="http://schemas.microsoft.com/office/drawing/2014/main" id="{C7DB9433-CF34-421E-9AD3-33D0ADC75285}"/>
                </a:ext>
              </a:extLst>
            </p:cNvPr>
            <p:cNvSpPr/>
            <p:nvPr/>
          </p:nvSpPr>
          <p:spPr>
            <a:xfrm>
              <a:off x="702568" y="1781448"/>
              <a:ext cx="792088" cy="7752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3" name="副标题 2">
              <a:extLst>
                <a:ext uri="{FF2B5EF4-FFF2-40B4-BE49-F238E27FC236}">
                  <a16:creationId xmlns:a16="http://schemas.microsoft.com/office/drawing/2014/main" id="{06F65616-0771-4CF7-959C-10102FC6B605}"/>
                </a:ext>
              </a:extLst>
            </p:cNvPr>
            <p:cNvSpPr txBox="1">
              <a:spLocks/>
            </p:cNvSpPr>
            <p:nvPr/>
          </p:nvSpPr>
          <p:spPr>
            <a:xfrm>
              <a:off x="783522" y="1941577"/>
              <a:ext cx="711134" cy="585024"/>
            </a:xfrm>
            <a:prstGeom prst="rect">
              <a:avLst/>
            </a:prstGeom>
            <a:grpFill/>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auto">
                <a:spcAft>
                  <a:spcPts val="0"/>
                </a:spcAft>
                <a:defRPr/>
              </a:pPr>
              <a:r>
                <a:rPr lang="en-US" altLang="zh-CN" sz="3200" dirty="0">
                  <a:solidFill>
                    <a:schemeClr val="bg1"/>
                  </a:solidFill>
                  <a:latin typeface="微软雅黑" panose="020B0503020204020204" pitchFamily="34" charset="-122"/>
                  <a:ea typeface="微软雅黑" panose="020B0503020204020204" pitchFamily="34" charset="-122"/>
                </a:rPr>
                <a:t>06</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sp>
        <p:nvSpPr>
          <p:cNvPr id="34" name="矩形 33">
            <a:extLst>
              <a:ext uri="{FF2B5EF4-FFF2-40B4-BE49-F238E27FC236}">
                <a16:creationId xmlns:a16="http://schemas.microsoft.com/office/drawing/2014/main" id="{C38256B2-700F-44B2-BE00-365ADD76B7E9}"/>
              </a:ext>
            </a:extLst>
          </p:cNvPr>
          <p:cNvSpPr/>
          <p:nvPr userDrawn="1"/>
        </p:nvSpPr>
        <p:spPr bwMode="auto">
          <a:xfrm>
            <a:off x="6678613" y="3509963"/>
            <a:ext cx="3960812" cy="776287"/>
          </a:xfrm>
          <a:prstGeom prst="rect">
            <a:avLst/>
          </a:prstGeom>
          <a:solidFill>
            <a:srgbClr val="BBBCB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p>
        </p:txBody>
      </p:sp>
      <p:grpSp>
        <p:nvGrpSpPr>
          <p:cNvPr id="35" name="组合 9">
            <a:extLst>
              <a:ext uri="{FF2B5EF4-FFF2-40B4-BE49-F238E27FC236}">
                <a16:creationId xmlns:a16="http://schemas.microsoft.com/office/drawing/2014/main" id="{727225C6-67CE-4C22-B73C-D7A8D441C198}"/>
              </a:ext>
            </a:extLst>
          </p:cNvPr>
          <p:cNvGrpSpPr>
            <a:grpSpLocks/>
          </p:cNvGrpSpPr>
          <p:nvPr userDrawn="1"/>
        </p:nvGrpSpPr>
        <p:grpSpPr bwMode="auto">
          <a:xfrm>
            <a:off x="5815632" y="3509640"/>
            <a:ext cx="792162" cy="776288"/>
            <a:chOff x="702568" y="1781448"/>
            <a:chExt cx="792088" cy="775277"/>
          </a:xfrm>
          <a:solidFill>
            <a:srgbClr val="BBBCBD"/>
          </a:solidFill>
        </p:grpSpPr>
        <p:sp>
          <p:nvSpPr>
            <p:cNvPr id="36" name="矩形 35">
              <a:extLst>
                <a:ext uri="{FF2B5EF4-FFF2-40B4-BE49-F238E27FC236}">
                  <a16:creationId xmlns:a16="http://schemas.microsoft.com/office/drawing/2014/main" id="{4D4BD8B3-02E5-4ACD-A1CF-0B3AF5FADE64}"/>
                </a:ext>
              </a:extLst>
            </p:cNvPr>
            <p:cNvSpPr/>
            <p:nvPr/>
          </p:nvSpPr>
          <p:spPr>
            <a:xfrm>
              <a:off x="702568" y="1781448"/>
              <a:ext cx="792088" cy="7752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7" name="副标题 2">
              <a:extLst>
                <a:ext uri="{FF2B5EF4-FFF2-40B4-BE49-F238E27FC236}">
                  <a16:creationId xmlns:a16="http://schemas.microsoft.com/office/drawing/2014/main" id="{E6DE1474-0089-436E-895C-9F0AB5F31A2E}"/>
                </a:ext>
              </a:extLst>
            </p:cNvPr>
            <p:cNvSpPr txBox="1">
              <a:spLocks/>
            </p:cNvSpPr>
            <p:nvPr/>
          </p:nvSpPr>
          <p:spPr>
            <a:xfrm>
              <a:off x="783522" y="1941577"/>
              <a:ext cx="711134" cy="585024"/>
            </a:xfrm>
            <a:prstGeom prst="rect">
              <a:avLst/>
            </a:prstGeom>
            <a:grpFill/>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auto">
                <a:spcAft>
                  <a:spcPts val="0"/>
                </a:spcAft>
                <a:defRPr/>
              </a:pPr>
              <a:r>
                <a:rPr lang="en-US" altLang="zh-CN" sz="3200" dirty="0">
                  <a:solidFill>
                    <a:schemeClr val="bg1"/>
                  </a:solidFill>
                  <a:latin typeface="微软雅黑" panose="020B0503020204020204" pitchFamily="34" charset="-122"/>
                  <a:ea typeface="微软雅黑" panose="020B0503020204020204" pitchFamily="34" charset="-122"/>
                </a:rPr>
                <a:t>07</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sp>
        <p:nvSpPr>
          <p:cNvPr id="38" name="矩形 37">
            <a:extLst>
              <a:ext uri="{FF2B5EF4-FFF2-40B4-BE49-F238E27FC236}">
                <a16:creationId xmlns:a16="http://schemas.microsoft.com/office/drawing/2014/main" id="{DE668BB2-A73C-439E-B64C-6C4A15C26B54}"/>
              </a:ext>
            </a:extLst>
          </p:cNvPr>
          <p:cNvSpPr/>
          <p:nvPr userDrawn="1"/>
        </p:nvSpPr>
        <p:spPr bwMode="auto">
          <a:xfrm>
            <a:off x="6678613" y="4373563"/>
            <a:ext cx="3960812" cy="776287"/>
          </a:xfrm>
          <a:prstGeom prst="rect">
            <a:avLst/>
          </a:prstGeom>
          <a:solidFill>
            <a:srgbClr val="BBBCB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p>
        </p:txBody>
      </p:sp>
      <p:grpSp>
        <p:nvGrpSpPr>
          <p:cNvPr id="39" name="组合 9">
            <a:extLst>
              <a:ext uri="{FF2B5EF4-FFF2-40B4-BE49-F238E27FC236}">
                <a16:creationId xmlns:a16="http://schemas.microsoft.com/office/drawing/2014/main" id="{B2D13CD5-44E8-44ED-9684-8EAE879C2E35}"/>
              </a:ext>
            </a:extLst>
          </p:cNvPr>
          <p:cNvGrpSpPr>
            <a:grpSpLocks/>
          </p:cNvGrpSpPr>
          <p:nvPr userDrawn="1"/>
        </p:nvGrpSpPr>
        <p:grpSpPr bwMode="auto">
          <a:xfrm>
            <a:off x="5815433" y="4374009"/>
            <a:ext cx="792162" cy="776288"/>
            <a:chOff x="702568" y="1781448"/>
            <a:chExt cx="792088" cy="775277"/>
          </a:xfrm>
          <a:solidFill>
            <a:srgbClr val="BBBCBD"/>
          </a:solidFill>
        </p:grpSpPr>
        <p:sp>
          <p:nvSpPr>
            <p:cNvPr id="40" name="矩形 39">
              <a:extLst>
                <a:ext uri="{FF2B5EF4-FFF2-40B4-BE49-F238E27FC236}">
                  <a16:creationId xmlns:a16="http://schemas.microsoft.com/office/drawing/2014/main" id="{69F528C8-5CED-4087-8753-981DAA0D57D3}"/>
                </a:ext>
              </a:extLst>
            </p:cNvPr>
            <p:cNvSpPr/>
            <p:nvPr/>
          </p:nvSpPr>
          <p:spPr>
            <a:xfrm>
              <a:off x="702568" y="1781448"/>
              <a:ext cx="792088" cy="7752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1" name="副标题 2">
              <a:extLst>
                <a:ext uri="{FF2B5EF4-FFF2-40B4-BE49-F238E27FC236}">
                  <a16:creationId xmlns:a16="http://schemas.microsoft.com/office/drawing/2014/main" id="{902F7CFA-4F63-4B4B-BE44-8A31FB285EE6}"/>
                </a:ext>
              </a:extLst>
            </p:cNvPr>
            <p:cNvSpPr txBox="1">
              <a:spLocks/>
            </p:cNvSpPr>
            <p:nvPr/>
          </p:nvSpPr>
          <p:spPr>
            <a:xfrm>
              <a:off x="783522" y="1941577"/>
              <a:ext cx="711134" cy="585024"/>
            </a:xfrm>
            <a:prstGeom prst="rect">
              <a:avLst/>
            </a:prstGeom>
            <a:grpFill/>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auto">
                <a:spcAft>
                  <a:spcPts val="0"/>
                </a:spcAft>
                <a:defRPr/>
              </a:pPr>
              <a:r>
                <a:rPr lang="en-US" altLang="zh-CN" sz="3200" dirty="0">
                  <a:solidFill>
                    <a:schemeClr val="bg1"/>
                  </a:solidFill>
                  <a:latin typeface="微软雅黑" panose="020B0503020204020204" pitchFamily="34" charset="-122"/>
                  <a:ea typeface="微软雅黑" panose="020B0503020204020204" pitchFamily="34" charset="-122"/>
                </a:rPr>
                <a:t>08</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sp>
        <p:nvSpPr>
          <p:cNvPr id="42" name="矩形 41">
            <a:extLst>
              <a:ext uri="{FF2B5EF4-FFF2-40B4-BE49-F238E27FC236}">
                <a16:creationId xmlns:a16="http://schemas.microsoft.com/office/drawing/2014/main" id="{C1E3C7E7-56A2-43A2-A454-B77A31663D66}"/>
              </a:ext>
            </a:extLst>
          </p:cNvPr>
          <p:cNvSpPr/>
          <p:nvPr userDrawn="1"/>
        </p:nvSpPr>
        <p:spPr bwMode="auto">
          <a:xfrm>
            <a:off x="6677025" y="2644775"/>
            <a:ext cx="3960813" cy="776288"/>
          </a:xfrm>
          <a:prstGeom prst="rect">
            <a:avLst/>
          </a:prstGeom>
          <a:solidFill>
            <a:srgbClr val="BBBCB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p>
        </p:txBody>
      </p:sp>
      <p:sp>
        <p:nvSpPr>
          <p:cNvPr id="97" name="文本占位符 96"/>
          <p:cNvSpPr>
            <a:spLocks noGrp="1"/>
          </p:cNvSpPr>
          <p:nvPr>
            <p:ph type="body" sz="quarter" idx="10"/>
          </p:nvPr>
        </p:nvSpPr>
        <p:spPr>
          <a:xfrm>
            <a:off x="1531168" y="1932975"/>
            <a:ext cx="3745333" cy="463736"/>
          </a:xfrm>
          <a:prstGeom prst="rect">
            <a:avLst/>
          </a:prstGeom>
        </p:spPr>
        <p:txBody>
          <a:bodyPr anchor="ctr"/>
          <a:lstStyle>
            <a:lvl1pPr marL="0" indent="0">
              <a:buNone/>
              <a:defRPr lang="zh-CN" altLang="en-US" sz="2200" kern="1200" dirty="0">
                <a:solidFill>
                  <a:schemeClr val="bg1"/>
                </a:solidFill>
                <a:latin typeface="微软雅黑" panose="020B0503020204020204" pitchFamily="34" charset="-122"/>
                <a:ea typeface="微软雅黑" panose="020B0503020204020204" pitchFamily="34" charset="-122"/>
                <a:cs typeface="+mn-cs"/>
              </a:defRPr>
            </a:lvl1pPr>
          </a:lstStyle>
          <a:p>
            <a:pPr lvl="0"/>
            <a:r>
              <a:rPr lang="zh-CN" altLang="en-US"/>
              <a:t>编辑母版文本样式</a:t>
            </a:r>
          </a:p>
        </p:txBody>
      </p:sp>
      <p:sp>
        <p:nvSpPr>
          <p:cNvPr id="99" name="文本占位符 98"/>
          <p:cNvSpPr>
            <a:spLocks noGrp="1"/>
          </p:cNvSpPr>
          <p:nvPr>
            <p:ph type="body" sz="quarter" idx="11"/>
          </p:nvPr>
        </p:nvSpPr>
        <p:spPr>
          <a:xfrm>
            <a:off x="1551049" y="2798580"/>
            <a:ext cx="3725452" cy="518124"/>
          </a:xfrm>
          <a:prstGeom prst="rect">
            <a:avLst/>
          </a:prstGeom>
        </p:spPr>
        <p:txBody>
          <a:bodyPr anchor="ctr"/>
          <a:lstStyle>
            <a:lvl1pPr marL="0" indent="0">
              <a:buNone/>
              <a:defRPr lang="zh-CN" altLang="en-US" sz="2200" kern="1200" dirty="0" smtClean="0">
                <a:solidFill>
                  <a:schemeClr val="bg1"/>
                </a:solidFill>
                <a:latin typeface="微软雅黑" panose="020B0503020204020204" pitchFamily="34" charset="-122"/>
                <a:ea typeface="微软雅黑" panose="020B0503020204020204" pitchFamily="34" charset="-122"/>
                <a:cs typeface="+mn-cs"/>
              </a:defRPr>
            </a:lvl1pPr>
          </a:lstStyle>
          <a:p>
            <a:pPr lvl="0"/>
            <a:r>
              <a:rPr lang="zh-CN" altLang="en-US"/>
              <a:t>编辑母版文本样式</a:t>
            </a:r>
          </a:p>
        </p:txBody>
      </p:sp>
      <p:sp>
        <p:nvSpPr>
          <p:cNvPr id="101" name="文本占位符 100"/>
          <p:cNvSpPr>
            <a:spLocks noGrp="1"/>
          </p:cNvSpPr>
          <p:nvPr>
            <p:ph type="body" sz="quarter" idx="12"/>
          </p:nvPr>
        </p:nvSpPr>
        <p:spPr>
          <a:xfrm>
            <a:off x="1560663" y="3638483"/>
            <a:ext cx="3715838" cy="583598"/>
          </a:xfrm>
          <a:prstGeom prst="rect">
            <a:avLst/>
          </a:prstGeom>
        </p:spPr>
        <p:txBody>
          <a:bodyPr anchor="ctr"/>
          <a:lstStyle>
            <a:lvl1pPr marL="0" indent="0">
              <a:buNone/>
              <a:defRPr lang="zh-CN" altLang="en-US" sz="2200" kern="1200" dirty="0" smtClean="0">
                <a:solidFill>
                  <a:schemeClr val="bg1"/>
                </a:solidFill>
                <a:latin typeface="微软雅黑" panose="020B0503020204020204" pitchFamily="34" charset="-122"/>
                <a:ea typeface="微软雅黑" panose="020B0503020204020204" pitchFamily="34" charset="-122"/>
                <a:cs typeface="+mn-cs"/>
              </a:defRPr>
            </a:lvl1pPr>
          </a:lstStyle>
          <a:p>
            <a:pPr lvl="0"/>
            <a:r>
              <a:rPr lang="zh-CN" altLang="en-US"/>
              <a:t>编辑母版文本样式</a:t>
            </a:r>
          </a:p>
        </p:txBody>
      </p:sp>
      <p:sp>
        <p:nvSpPr>
          <p:cNvPr id="103" name="文本占位符 102"/>
          <p:cNvSpPr>
            <a:spLocks noGrp="1"/>
          </p:cNvSpPr>
          <p:nvPr>
            <p:ph type="body" sz="quarter" idx="13"/>
          </p:nvPr>
        </p:nvSpPr>
        <p:spPr>
          <a:xfrm>
            <a:off x="1560663" y="4535562"/>
            <a:ext cx="3715838" cy="475836"/>
          </a:xfrm>
          <a:prstGeom prst="rect">
            <a:avLst/>
          </a:prstGeom>
        </p:spPr>
        <p:txBody>
          <a:bodyPr anchor="ctr"/>
          <a:lstStyle>
            <a:lvl1pPr marL="0" indent="0">
              <a:buNone/>
              <a:defRPr lang="zh-CN" altLang="en-US" sz="2200" kern="1200" dirty="0" smtClean="0">
                <a:solidFill>
                  <a:schemeClr val="bg1"/>
                </a:solidFill>
                <a:latin typeface="微软雅黑" panose="020B0503020204020204" pitchFamily="34" charset="-122"/>
                <a:ea typeface="微软雅黑" panose="020B0503020204020204" pitchFamily="34" charset="-122"/>
                <a:cs typeface="+mn-cs"/>
              </a:defRPr>
            </a:lvl1pPr>
            <a:lvl2pPr marL="457200" indent="0">
              <a:buNone/>
              <a:defRPr/>
            </a:lvl2pPr>
          </a:lstStyle>
          <a:p>
            <a:pPr lvl="0"/>
            <a:r>
              <a:rPr lang="zh-CN" altLang="en-US"/>
              <a:t>编辑母版文本样式</a:t>
            </a:r>
          </a:p>
        </p:txBody>
      </p:sp>
      <p:sp>
        <p:nvSpPr>
          <p:cNvPr id="104" name="文本占位符 96"/>
          <p:cNvSpPr>
            <a:spLocks noGrp="1"/>
          </p:cNvSpPr>
          <p:nvPr>
            <p:ph type="body" sz="quarter" idx="14"/>
          </p:nvPr>
        </p:nvSpPr>
        <p:spPr>
          <a:xfrm>
            <a:off x="6751240" y="1937827"/>
            <a:ext cx="3745333" cy="463736"/>
          </a:xfrm>
          <a:prstGeom prst="rect">
            <a:avLst/>
          </a:prstGeom>
        </p:spPr>
        <p:txBody>
          <a:bodyPr anchor="ctr"/>
          <a:lstStyle>
            <a:lvl1pPr marL="0" indent="0">
              <a:buNone/>
              <a:defRPr lang="zh-CN" altLang="en-US" sz="2200" kern="1200" dirty="0">
                <a:solidFill>
                  <a:schemeClr val="bg1"/>
                </a:solidFill>
                <a:latin typeface="微软雅黑" panose="020B0503020204020204" pitchFamily="34" charset="-122"/>
                <a:ea typeface="微软雅黑" panose="020B0503020204020204" pitchFamily="34" charset="-122"/>
                <a:cs typeface="+mn-cs"/>
              </a:defRPr>
            </a:lvl1pPr>
          </a:lstStyle>
          <a:p>
            <a:pPr lvl="0"/>
            <a:r>
              <a:rPr lang="zh-CN" altLang="en-US"/>
              <a:t>编辑母版文本样式</a:t>
            </a:r>
          </a:p>
        </p:txBody>
      </p:sp>
      <p:sp>
        <p:nvSpPr>
          <p:cNvPr id="106" name="文本占位符 96"/>
          <p:cNvSpPr>
            <a:spLocks noGrp="1"/>
          </p:cNvSpPr>
          <p:nvPr>
            <p:ph type="body" sz="quarter" idx="15"/>
          </p:nvPr>
        </p:nvSpPr>
        <p:spPr>
          <a:xfrm>
            <a:off x="6751240" y="2801650"/>
            <a:ext cx="3745333" cy="463736"/>
          </a:xfrm>
          <a:prstGeom prst="rect">
            <a:avLst/>
          </a:prstGeom>
        </p:spPr>
        <p:txBody>
          <a:bodyPr anchor="ctr"/>
          <a:lstStyle>
            <a:lvl1pPr marL="0" indent="0">
              <a:buNone/>
              <a:defRPr lang="zh-CN" altLang="en-US" sz="2200" kern="1200" dirty="0">
                <a:solidFill>
                  <a:schemeClr val="bg1"/>
                </a:solidFill>
                <a:latin typeface="微软雅黑" panose="020B0503020204020204" pitchFamily="34" charset="-122"/>
                <a:ea typeface="微软雅黑" panose="020B0503020204020204" pitchFamily="34" charset="-122"/>
                <a:cs typeface="+mn-cs"/>
              </a:defRPr>
            </a:lvl1pPr>
          </a:lstStyle>
          <a:p>
            <a:pPr lvl="0"/>
            <a:r>
              <a:rPr lang="zh-CN" altLang="en-US"/>
              <a:t>编辑母版文本样式</a:t>
            </a:r>
          </a:p>
        </p:txBody>
      </p:sp>
      <p:sp>
        <p:nvSpPr>
          <p:cNvPr id="107" name="文本占位符 96"/>
          <p:cNvSpPr>
            <a:spLocks noGrp="1"/>
          </p:cNvSpPr>
          <p:nvPr>
            <p:ph type="body" sz="quarter" idx="16"/>
          </p:nvPr>
        </p:nvSpPr>
        <p:spPr>
          <a:xfrm>
            <a:off x="6751240" y="3665643"/>
            <a:ext cx="3745333" cy="463736"/>
          </a:xfrm>
          <a:prstGeom prst="rect">
            <a:avLst/>
          </a:prstGeom>
        </p:spPr>
        <p:txBody>
          <a:bodyPr anchor="ctr"/>
          <a:lstStyle>
            <a:lvl1pPr marL="0" indent="0">
              <a:buNone/>
              <a:defRPr lang="zh-CN" altLang="en-US" sz="2200" kern="1200" dirty="0">
                <a:solidFill>
                  <a:schemeClr val="bg1"/>
                </a:solidFill>
                <a:latin typeface="微软雅黑" panose="020B0503020204020204" pitchFamily="34" charset="-122"/>
                <a:ea typeface="微软雅黑" panose="020B0503020204020204" pitchFamily="34" charset="-122"/>
                <a:cs typeface="+mn-cs"/>
              </a:defRPr>
            </a:lvl1pPr>
          </a:lstStyle>
          <a:p>
            <a:pPr lvl="0"/>
            <a:r>
              <a:rPr lang="zh-CN" altLang="en-US"/>
              <a:t>编辑母版文本样式</a:t>
            </a:r>
          </a:p>
        </p:txBody>
      </p:sp>
      <p:sp>
        <p:nvSpPr>
          <p:cNvPr id="108" name="文本占位符 96"/>
          <p:cNvSpPr>
            <a:spLocks noGrp="1"/>
          </p:cNvSpPr>
          <p:nvPr>
            <p:ph type="body" sz="quarter" idx="17"/>
          </p:nvPr>
        </p:nvSpPr>
        <p:spPr>
          <a:xfrm>
            <a:off x="6751240" y="4547822"/>
            <a:ext cx="3745333" cy="463736"/>
          </a:xfrm>
          <a:prstGeom prst="rect">
            <a:avLst/>
          </a:prstGeom>
        </p:spPr>
        <p:txBody>
          <a:bodyPr anchor="ctr"/>
          <a:lstStyle>
            <a:lvl1pPr marL="0" indent="0">
              <a:buNone/>
              <a:defRPr lang="zh-CN" altLang="en-US" sz="2200" kern="1200" dirty="0">
                <a:solidFill>
                  <a:schemeClr val="bg1"/>
                </a:solidFill>
                <a:latin typeface="微软雅黑" panose="020B0503020204020204" pitchFamily="34" charset="-122"/>
                <a:ea typeface="微软雅黑" panose="020B0503020204020204" pitchFamily="34" charset="-122"/>
                <a:cs typeface="+mn-cs"/>
              </a:defRPr>
            </a:lvl1pPr>
          </a:lstStyle>
          <a:p>
            <a:pPr lvl="0"/>
            <a:r>
              <a:rPr lang="zh-CN" altLang="en-US"/>
              <a:t>编辑母版文本样式</a:t>
            </a:r>
          </a:p>
        </p:txBody>
      </p:sp>
      <p:sp>
        <p:nvSpPr>
          <p:cNvPr id="43" name="灯片编号占位符 1">
            <a:extLst>
              <a:ext uri="{FF2B5EF4-FFF2-40B4-BE49-F238E27FC236}">
                <a16:creationId xmlns:a16="http://schemas.microsoft.com/office/drawing/2014/main" id="{DDB6F12B-8E53-4223-B643-B319E3A62C21}"/>
              </a:ext>
            </a:extLst>
          </p:cNvPr>
          <p:cNvSpPr>
            <a:spLocks noGrp="1"/>
          </p:cNvSpPr>
          <p:nvPr>
            <p:ph type="sldNum" sz="quarter" idx="4"/>
          </p:nvPr>
        </p:nvSpPr>
        <p:spPr>
          <a:xfrm>
            <a:off x="8408341" y="6073775"/>
            <a:ext cx="2519363" cy="244177"/>
          </a:xfrm>
          <a:prstGeom prst="rect">
            <a:avLst/>
          </a:prstGeom>
        </p:spPr>
        <p:txBody>
          <a:bodyPr vert="horz" lIns="91440" tIns="45720" rIns="91440" bIns="45720" rtlCol="0" anchor="ctr"/>
          <a:lstStyle>
            <a:lvl1pPr algn="r">
              <a:defRPr sz="1200">
                <a:solidFill>
                  <a:schemeClr val="bg1"/>
                </a:solidFill>
              </a:defRPr>
            </a:lvl1pPr>
          </a:lstStyle>
          <a:p>
            <a:fld id="{B7F6407F-0FA8-4E99-847F-14031B22C7A3}" type="slidenum">
              <a:rPr lang="zh-CN" altLang="en-US" smtClean="0"/>
              <a:pPr/>
              <a:t>‹#›</a:t>
            </a:fld>
            <a:endParaRPr lang="zh-CN" altLang="en-US"/>
          </a:p>
        </p:txBody>
      </p:sp>
    </p:spTree>
    <p:extLst>
      <p:ext uri="{BB962C8B-B14F-4D97-AF65-F5344CB8AC3E}">
        <p14:creationId xmlns:p14="http://schemas.microsoft.com/office/powerpoint/2010/main" val="16754272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标题和内容">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id="{360D0045-62A9-4DCC-A9BF-4BC31AFADE42}"/>
              </a:ext>
            </a:extLst>
          </p:cNvPr>
          <p:cNvSpPr/>
          <p:nvPr userDrawn="1"/>
        </p:nvSpPr>
        <p:spPr bwMode="auto">
          <a:xfrm>
            <a:off x="1495425" y="1781175"/>
            <a:ext cx="3960813" cy="776288"/>
          </a:xfrm>
          <a:prstGeom prst="rect">
            <a:avLst/>
          </a:prstGeom>
          <a:solidFill>
            <a:srgbClr val="BBBCB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p>
        </p:txBody>
      </p:sp>
      <p:grpSp>
        <p:nvGrpSpPr>
          <p:cNvPr id="11" name="组合 9">
            <a:extLst>
              <a:ext uri="{FF2B5EF4-FFF2-40B4-BE49-F238E27FC236}">
                <a16:creationId xmlns:a16="http://schemas.microsoft.com/office/drawing/2014/main" id="{F96AB69E-6DB7-4EF4-8596-D3AE83E75B37}"/>
              </a:ext>
            </a:extLst>
          </p:cNvPr>
          <p:cNvGrpSpPr>
            <a:grpSpLocks/>
          </p:cNvGrpSpPr>
          <p:nvPr userDrawn="1"/>
        </p:nvGrpSpPr>
        <p:grpSpPr bwMode="auto">
          <a:xfrm>
            <a:off x="631255" y="1781175"/>
            <a:ext cx="792162" cy="776288"/>
            <a:chOff x="702568" y="1781448"/>
            <a:chExt cx="792088" cy="775277"/>
          </a:xfrm>
          <a:solidFill>
            <a:srgbClr val="BBBCBD"/>
          </a:solidFill>
        </p:grpSpPr>
        <p:sp>
          <p:nvSpPr>
            <p:cNvPr id="12" name="矩形 11">
              <a:extLst>
                <a:ext uri="{FF2B5EF4-FFF2-40B4-BE49-F238E27FC236}">
                  <a16:creationId xmlns:a16="http://schemas.microsoft.com/office/drawing/2014/main" id="{80A63B46-001A-4462-96A4-5E6DD27EECC4}"/>
                </a:ext>
              </a:extLst>
            </p:cNvPr>
            <p:cNvSpPr/>
            <p:nvPr/>
          </p:nvSpPr>
          <p:spPr>
            <a:xfrm>
              <a:off x="702568" y="1781448"/>
              <a:ext cx="792088" cy="7752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3" name="副标题 2">
              <a:extLst>
                <a:ext uri="{FF2B5EF4-FFF2-40B4-BE49-F238E27FC236}">
                  <a16:creationId xmlns:a16="http://schemas.microsoft.com/office/drawing/2014/main" id="{314C3968-23E6-4C00-A4C6-FA254DE3CBA4}"/>
                </a:ext>
              </a:extLst>
            </p:cNvPr>
            <p:cNvSpPr txBox="1">
              <a:spLocks/>
            </p:cNvSpPr>
            <p:nvPr/>
          </p:nvSpPr>
          <p:spPr>
            <a:xfrm>
              <a:off x="783522" y="1941577"/>
              <a:ext cx="711134" cy="585024"/>
            </a:xfrm>
            <a:prstGeom prst="rect">
              <a:avLst/>
            </a:prstGeom>
            <a:grpFill/>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auto">
                <a:spcAft>
                  <a:spcPts val="0"/>
                </a:spcAft>
                <a:defRPr/>
              </a:pPr>
              <a:r>
                <a:rPr lang="en-US" altLang="zh-CN" sz="3200" dirty="0">
                  <a:solidFill>
                    <a:schemeClr val="bg1"/>
                  </a:solidFill>
                  <a:latin typeface="微软雅黑" panose="020B0503020204020204" pitchFamily="34" charset="-122"/>
                  <a:ea typeface="微软雅黑" panose="020B0503020204020204" pitchFamily="34" charset="-122"/>
                </a:rPr>
                <a:t>01</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sp>
        <p:nvSpPr>
          <p:cNvPr id="14" name="矩形 13">
            <a:extLst>
              <a:ext uri="{FF2B5EF4-FFF2-40B4-BE49-F238E27FC236}">
                <a16:creationId xmlns:a16="http://schemas.microsoft.com/office/drawing/2014/main" id="{CE81FD7E-59DE-4365-9909-F63C3742AF84}"/>
              </a:ext>
            </a:extLst>
          </p:cNvPr>
          <p:cNvSpPr/>
          <p:nvPr userDrawn="1"/>
        </p:nvSpPr>
        <p:spPr bwMode="auto">
          <a:xfrm>
            <a:off x="1495425" y="2644775"/>
            <a:ext cx="3960813" cy="776288"/>
          </a:xfrm>
          <a:prstGeom prst="rect">
            <a:avLst/>
          </a:prstGeom>
          <a:solidFill>
            <a:srgbClr val="BBBCB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p>
        </p:txBody>
      </p:sp>
      <p:grpSp>
        <p:nvGrpSpPr>
          <p:cNvPr id="15" name="组合 9">
            <a:extLst>
              <a:ext uri="{FF2B5EF4-FFF2-40B4-BE49-F238E27FC236}">
                <a16:creationId xmlns:a16="http://schemas.microsoft.com/office/drawing/2014/main" id="{D5FE10C5-80AC-4EF7-B51B-7FB8EA1163BB}"/>
              </a:ext>
            </a:extLst>
          </p:cNvPr>
          <p:cNvGrpSpPr>
            <a:grpSpLocks/>
          </p:cNvGrpSpPr>
          <p:nvPr userDrawn="1"/>
        </p:nvGrpSpPr>
        <p:grpSpPr bwMode="auto">
          <a:xfrm>
            <a:off x="631056" y="2645544"/>
            <a:ext cx="792162" cy="776288"/>
            <a:chOff x="702568" y="1781448"/>
            <a:chExt cx="792088" cy="775277"/>
          </a:xfrm>
          <a:solidFill>
            <a:srgbClr val="BBBCBD"/>
          </a:solidFill>
        </p:grpSpPr>
        <p:sp>
          <p:nvSpPr>
            <p:cNvPr id="16" name="矩形 15">
              <a:extLst>
                <a:ext uri="{FF2B5EF4-FFF2-40B4-BE49-F238E27FC236}">
                  <a16:creationId xmlns:a16="http://schemas.microsoft.com/office/drawing/2014/main" id="{BEFCB19C-12A9-4E31-A734-3B1823DE1B43}"/>
                </a:ext>
              </a:extLst>
            </p:cNvPr>
            <p:cNvSpPr/>
            <p:nvPr/>
          </p:nvSpPr>
          <p:spPr>
            <a:xfrm>
              <a:off x="702568" y="1781448"/>
              <a:ext cx="792088" cy="7752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7" name="副标题 2">
              <a:extLst>
                <a:ext uri="{FF2B5EF4-FFF2-40B4-BE49-F238E27FC236}">
                  <a16:creationId xmlns:a16="http://schemas.microsoft.com/office/drawing/2014/main" id="{0226A9EB-5A53-4463-884B-5DF564142E29}"/>
                </a:ext>
              </a:extLst>
            </p:cNvPr>
            <p:cNvSpPr txBox="1">
              <a:spLocks/>
            </p:cNvSpPr>
            <p:nvPr/>
          </p:nvSpPr>
          <p:spPr>
            <a:xfrm>
              <a:off x="783522" y="1941577"/>
              <a:ext cx="711134" cy="585024"/>
            </a:xfrm>
            <a:prstGeom prst="rect">
              <a:avLst/>
            </a:prstGeom>
            <a:grpFill/>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auto">
                <a:spcAft>
                  <a:spcPts val="0"/>
                </a:spcAft>
                <a:defRPr/>
              </a:pPr>
              <a:r>
                <a:rPr lang="en-US" altLang="zh-CN" sz="3200" dirty="0">
                  <a:solidFill>
                    <a:schemeClr val="bg1"/>
                  </a:solidFill>
                  <a:latin typeface="微软雅黑" panose="020B0503020204020204" pitchFamily="34" charset="-122"/>
                  <a:ea typeface="微软雅黑" panose="020B0503020204020204" pitchFamily="34" charset="-122"/>
                </a:rPr>
                <a:t>02</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sp>
        <p:nvSpPr>
          <p:cNvPr id="18" name="矩形 17">
            <a:extLst>
              <a:ext uri="{FF2B5EF4-FFF2-40B4-BE49-F238E27FC236}">
                <a16:creationId xmlns:a16="http://schemas.microsoft.com/office/drawing/2014/main" id="{F84A568F-98FD-49A7-93FD-CE7FF09F6AC9}"/>
              </a:ext>
            </a:extLst>
          </p:cNvPr>
          <p:cNvSpPr/>
          <p:nvPr userDrawn="1"/>
        </p:nvSpPr>
        <p:spPr bwMode="auto">
          <a:xfrm>
            <a:off x="1495425" y="3509963"/>
            <a:ext cx="3960813" cy="776287"/>
          </a:xfrm>
          <a:prstGeom prst="rect">
            <a:avLst/>
          </a:prstGeom>
          <a:solidFill>
            <a:srgbClr val="BBBCB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p>
        </p:txBody>
      </p:sp>
      <p:grpSp>
        <p:nvGrpSpPr>
          <p:cNvPr id="19" name="组合 9">
            <a:extLst>
              <a:ext uri="{FF2B5EF4-FFF2-40B4-BE49-F238E27FC236}">
                <a16:creationId xmlns:a16="http://schemas.microsoft.com/office/drawing/2014/main" id="{AD287D09-60D9-46B9-81BB-40F458CC31B5}"/>
              </a:ext>
            </a:extLst>
          </p:cNvPr>
          <p:cNvGrpSpPr>
            <a:grpSpLocks/>
          </p:cNvGrpSpPr>
          <p:nvPr userDrawn="1"/>
        </p:nvGrpSpPr>
        <p:grpSpPr bwMode="auto">
          <a:xfrm>
            <a:off x="631255" y="3509367"/>
            <a:ext cx="792162" cy="776288"/>
            <a:chOff x="702568" y="1781448"/>
            <a:chExt cx="792088" cy="775277"/>
          </a:xfrm>
          <a:solidFill>
            <a:srgbClr val="BBBCBD"/>
          </a:solidFill>
        </p:grpSpPr>
        <p:sp>
          <p:nvSpPr>
            <p:cNvPr id="20" name="矩形 19">
              <a:extLst>
                <a:ext uri="{FF2B5EF4-FFF2-40B4-BE49-F238E27FC236}">
                  <a16:creationId xmlns:a16="http://schemas.microsoft.com/office/drawing/2014/main" id="{049DF660-E359-4DA0-853B-15995A0B8F37}"/>
                </a:ext>
              </a:extLst>
            </p:cNvPr>
            <p:cNvSpPr/>
            <p:nvPr/>
          </p:nvSpPr>
          <p:spPr>
            <a:xfrm>
              <a:off x="702568" y="1781448"/>
              <a:ext cx="792088" cy="7752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1" name="副标题 2">
              <a:extLst>
                <a:ext uri="{FF2B5EF4-FFF2-40B4-BE49-F238E27FC236}">
                  <a16:creationId xmlns:a16="http://schemas.microsoft.com/office/drawing/2014/main" id="{22E179C1-672B-446A-AEC0-3ADE2D36A326}"/>
                </a:ext>
              </a:extLst>
            </p:cNvPr>
            <p:cNvSpPr txBox="1">
              <a:spLocks/>
            </p:cNvSpPr>
            <p:nvPr/>
          </p:nvSpPr>
          <p:spPr>
            <a:xfrm>
              <a:off x="783522" y="1941577"/>
              <a:ext cx="711134" cy="585024"/>
            </a:xfrm>
            <a:prstGeom prst="rect">
              <a:avLst/>
            </a:prstGeom>
            <a:grpFill/>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auto">
                <a:spcAft>
                  <a:spcPts val="0"/>
                </a:spcAft>
                <a:defRPr/>
              </a:pPr>
              <a:r>
                <a:rPr lang="en-US" altLang="zh-CN" sz="3200" dirty="0">
                  <a:solidFill>
                    <a:schemeClr val="bg1"/>
                  </a:solidFill>
                  <a:latin typeface="微软雅黑" panose="020B0503020204020204" pitchFamily="34" charset="-122"/>
                  <a:ea typeface="微软雅黑" panose="020B0503020204020204" pitchFamily="34" charset="-122"/>
                </a:rPr>
                <a:t>03</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sp>
        <p:nvSpPr>
          <p:cNvPr id="22" name="矩形 21">
            <a:extLst>
              <a:ext uri="{FF2B5EF4-FFF2-40B4-BE49-F238E27FC236}">
                <a16:creationId xmlns:a16="http://schemas.microsoft.com/office/drawing/2014/main" id="{97082A4C-8961-4F40-ADA9-6F3D756B9497}"/>
              </a:ext>
            </a:extLst>
          </p:cNvPr>
          <p:cNvSpPr/>
          <p:nvPr userDrawn="1"/>
        </p:nvSpPr>
        <p:spPr bwMode="auto">
          <a:xfrm>
            <a:off x="1495425" y="4373563"/>
            <a:ext cx="3960813" cy="776287"/>
          </a:xfrm>
          <a:prstGeom prst="rect">
            <a:avLst/>
          </a:prstGeom>
          <a:solidFill>
            <a:srgbClr val="BBBCB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p>
        </p:txBody>
      </p:sp>
      <p:grpSp>
        <p:nvGrpSpPr>
          <p:cNvPr id="23" name="组合 9">
            <a:extLst>
              <a:ext uri="{FF2B5EF4-FFF2-40B4-BE49-F238E27FC236}">
                <a16:creationId xmlns:a16="http://schemas.microsoft.com/office/drawing/2014/main" id="{867C8E73-9003-4C1C-BBB2-454A2C78ABE4}"/>
              </a:ext>
            </a:extLst>
          </p:cNvPr>
          <p:cNvGrpSpPr>
            <a:grpSpLocks/>
          </p:cNvGrpSpPr>
          <p:nvPr userDrawn="1"/>
        </p:nvGrpSpPr>
        <p:grpSpPr bwMode="auto">
          <a:xfrm>
            <a:off x="631056" y="4373736"/>
            <a:ext cx="792162" cy="776288"/>
            <a:chOff x="702568" y="1781448"/>
            <a:chExt cx="792088" cy="775277"/>
          </a:xfrm>
          <a:solidFill>
            <a:srgbClr val="BBBCBD"/>
          </a:solidFill>
        </p:grpSpPr>
        <p:sp>
          <p:nvSpPr>
            <p:cNvPr id="24" name="矩形 23">
              <a:extLst>
                <a:ext uri="{FF2B5EF4-FFF2-40B4-BE49-F238E27FC236}">
                  <a16:creationId xmlns:a16="http://schemas.microsoft.com/office/drawing/2014/main" id="{8C24FCFD-5650-4951-AD0C-8D40B93CE946}"/>
                </a:ext>
              </a:extLst>
            </p:cNvPr>
            <p:cNvSpPr/>
            <p:nvPr/>
          </p:nvSpPr>
          <p:spPr>
            <a:xfrm>
              <a:off x="702568" y="1781448"/>
              <a:ext cx="792088" cy="7752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5" name="副标题 2">
              <a:extLst>
                <a:ext uri="{FF2B5EF4-FFF2-40B4-BE49-F238E27FC236}">
                  <a16:creationId xmlns:a16="http://schemas.microsoft.com/office/drawing/2014/main" id="{774C08CD-6E2F-4FEA-B6CD-644DCC221329}"/>
                </a:ext>
              </a:extLst>
            </p:cNvPr>
            <p:cNvSpPr txBox="1">
              <a:spLocks/>
            </p:cNvSpPr>
            <p:nvPr/>
          </p:nvSpPr>
          <p:spPr>
            <a:xfrm>
              <a:off x="783522" y="1941577"/>
              <a:ext cx="711134" cy="585024"/>
            </a:xfrm>
            <a:prstGeom prst="rect">
              <a:avLst/>
            </a:prstGeom>
            <a:grpFill/>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auto">
                <a:spcAft>
                  <a:spcPts val="0"/>
                </a:spcAft>
                <a:defRPr/>
              </a:pPr>
              <a:r>
                <a:rPr lang="en-US" altLang="zh-CN" sz="3200" dirty="0">
                  <a:solidFill>
                    <a:schemeClr val="bg1"/>
                  </a:solidFill>
                  <a:latin typeface="微软雅黑" panose="020B0503020204020204" pitchFamily="34" charset="-122"/>
                  <a:ea typeface="微软雅黑" panose="020B0503020204020204" pitchFamily="34" charset="-122"/>
                </a:rPr>
                <a:t>04</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sp>
        <p:nvSpPr>
          <p:cNvPr id="26" name="矩形 25">
            <a:extLst>
              <a:ext uri="{FF2B5EF4-FFF2-40B4-BE49-F238E27FC236}">
                <a16:creationId xmlns:a16="http://schemas.microsoft.com/office/drawing/2014/main" id="{3B942647-0664-4642-9189-D86E89697FE6}"/>
              </a:ext>
            </a:extLst>
          </p:cNvPr>
          <p:cNvSpPr/>
          <p:nvPr userDrawn="1"/>
        </p:nvSpPr>
        <p:spPr bwMode="auto">
          <a:xfrm>
            <a:off x="6678613" y="1781175"/>
            <a:ext cx="3960812" cy="776288"/>
          </a:xfrm>
          <a:prstGeom prst="rect">
            <a:avLst/>
          </a:prstGeom>
          <a:solidFill>
            <a:srgbClr val="BBBCB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p>
        </p:txBody>
      </p:sp>
      <p:grpSp>
        <p:nvGrpSpPr>
          <p:cNvPr id="27" name="组合 9">
            <a:extLst>
              <a:ext uri="{FF2B5EF4-FFF2-40B4-BE49-F238E27FC236}">
                <a16:creationId xmlns:a16="http://schemas.microsoft.com/office/drawing/2014/main" id="{F96688C1-4339-4CA8-AEFB-EDFFBE05B2D4}"/>
              </a:ext>
            </a:extLst>
          </p:cNvPr>
          <p:cNvGrpSpPr>
            <a:grpSpLocks/>
          </p:cNvGrpSpPr>
          <p:nvPr userDrawn="1"/>
        </p:nvGrpSpPr>
        <p:grpSpPr bwMode="auto">
          <a:xfrm>
            <a:off x="5815632" y="1781448"/>
            <a:ext cx="792162" cy="776288"/>
            <a:chOff x="702568" y="1781448"/>
            <a:chExt cx="792088" cy="775277"/>
          </a:xfrm>
          <a:solidFill>
            <a:srgbClr val="BBBCBD"/>
          </a:solidFill>
        </p:grpSpPr>
        <p:sp>
          <p:nvSpPr>
            <p:cNvPr id="28" name="矩形 27">
              <a:extLst>
                <a:ext uri="{FF2B5EF4-FFF2-40B4-BE49-F238E27FC236}">
                  <a16:creationId xmlns:a16="http://schemas.microsoft.com/office/drawing/2014/main" id="{38E0DF73-C24E-4B55-B9B9-420D1CE7C774}"/>
                </a:ext>
              </a:extLst>
            </p:cNvPr>
            <p:cNvSpPr/>
            <p:nvPr/>
          </p:nvSpPr>
          <p:spPr>
            <a:xfrm>
              <a:off x="702568" y="1781448"/>
              <a:ext cx="792088" cy="7752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9" name="副标题 2">
              <a:extLst>
                <a:ext uri="{FF2B5EF4-FFF2-40B4-BE49-F238E27FC236}">
                  <a16:creationId xmlns:a16="http://schemas.microsoft.com/office/drawing/2014/main" id="{D3B15C79-2C08-419A-BCF0-B40B89ADE40D}"/>
                </a:ext>
              </a:extLst>
            </p:cNvPr>
            <p:cNvSpPr txBox="1">
              <a:spLocks/>
            </p:cNvSpPr>
            <p:nvPr/>
          </p:nvSpPr>
          <p:spPr>
            <a:xfrm>
              <a:off x="783522" y="1941577"/>
              <a:ext cx="711134" cy="585024"/>
            </a:xfrm>
            <a:prstGeom prst="rect">
              <a:avLst/>
            </a:prstGeom>
            <a:grpFill/>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auto">
                <a:spcAft>
                  <a:spcPts val="0"/>
                </a:spcAft>
                <a:defRPr/>
              </a:pPr>
              <a:r>
                <a:rPr lang="en-US" altLang="zh-CN" sz="3200" dirty="0">
                  <a:solidFill>
                    <a:schemeClr val="bg1"/>
                  </a:solidFill>
                  <a:latin typeface="微软雅黑" panose="020B0503020204020204" pitchFamily="34" charset="-122"/>
                  <a:ea typeface="微软雅黑" panose="020B0503020204020204" pitchFamily="34" charset="-122"/>
                </a:rPr>
                <a:t>05</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sp>
        <p:nvSpPr>
          <p:cNvPr id="30" name="矩形 29">
            <a:extLst>
              <a:ext uri="{FF2B5EF4-FFF2-40B4-BE49-F238E27FC236}">
                <a16:creationId xmlns:a16="http://schemas.microsoft.com/office/drawing/2014/main" id="{F9B6C335-368E-4093-8BFE-661DE4005DDE}"/>
              </a:ext>
            </a:extLst>
          </p:cNvPr>
          <p:cNvSpPr/>
          <p:nvPr userDrawn="1"/>
        </p:nvSpPr>
        <p:spPr bwMode="auto">
          <a:xfrm>
            <a:off x="6678613" y="2646363"/>
            <a:ext cx="3960812" cy="776287"/>
          </a:xfrm>
          <a:prstGeom prst="rect">
            <a:avLst/>
          </a:prstGeom>
          <a:solidFill>
            <a:srgbClr val="0E426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p>
        </p:txBody>
      </p:sp>
      <p:grpSp>
        <p:nvGrpSpPr>
          <p:cNvPr id="31" name="组合 9">
            <a:extLst>
              <a:ext uri="{FF2B5EF4-FFF2-40B4-BE49-F238E27FC236}">
                <a16:creationId xmlns:a16="http://schemas.microsoft.com/office/drawing/2014/main" id="{59DF4C23-BBC4-42CD-85CE-1F30C6137017}"/>
              </a:ext>
            </a:extLst>
          </p:cNvPr>
          <p:cNvGrpSpPr>
            <a:grpSpLocks/>
          </p:cNvGrpSpPr>
          <p:nvPr userDrawn="1"/>
        </p:nvGrpSpPr>
        <p:grpSpPr bwMode="auto">
          <a:xfrm>
            <a:off x="5815013" y="2646363"/>
            <a:ext cx="792162" cy="776287"/>
            <a:chOff x="702568" y="1781448"/>
            <a:chExt cx="792088" cy="775277"/>
          </a:xfrm>
        </p:grpSpPr>
        <p:sp>
          <p:nvSpPr>
            <p:cNvPr id="32" name="矩形 31">
              <a:extLst>
                <a:ext uri="{FF2B5EF4-FFF2-40B4-BE49-F238E27FC236}">
                  <a16:creationId xmlns:a16="http://schemas.microsoft.com/office/drawing/2014/main" id="{9BF0377A-1D32-4FAC-8B94-DA906DA7FB3F}"/>
                </a:ext>
              </a:extLst>
            </p:cNvPr>
            <p:cNvSpPr/>
            <p:nvPr userDrawn="1"/>
          </p:nvSpPr>
          <p:spPr>
            <a:xfrm>
              <a:off x="702568" y="1781448"/>
              <a:ext cx="792088" cy="775277"/>
            </a:xfrm>
            <a:prstGeom prst="rect">
              <a:avLst/>
            </a:prstGeom>
            <a:solidFill>
              <a:srgbClr val="8E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3" name="副标题 2">
              <a:extLst>
                <a:ext uri="{FF2B5EF4-FFF2-40B4-BE49-F238E27FC236}">
                  <a16:creationId xmlns:a16="http://schemas.microsoft.com/office/drawing/2014/main" id="{6ECCA3F9-4941-4D7F-8B56-0B769AE77A30}"/>
                </a:ext>
              </a:extLst>
            </p:cNvPr>
            <p:cNvSpPr txBox="1">
              <a:spLocks/>
            </p:cNvSpPr>
            <p:nvPr userDrawn="1"/>
          </p:nvSpPr>
          <p:spPr>
            <a:xfrm>
              <a:off x="783522" y="1941576"/>
              <a:ext cx="711134" cy="585026"/>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auto">
                <a:spcAft>
                  <a:spcPts val="0"/>
                </a:spcAft>
                <a:defRPr/>
              </a:pPr>
              <a:r>
                <a:rPr lang="en-US" altLang="zh-CN" sz="3200" dirty="0">
                  <a:solidFill>
                    <a:schemeClr val="bg1"/>
                  </a:solidFill>
                  <a:latin typeface="微软雅黑" panose="020B0503020204020204" pitchFamily="34" charset="-122"/>
                  <a:ea typeface="微软雅黑" panose="020B0503020204020204" pitchFamily="34" charset="-122"/>
                </a:rPr>
                <a:t>06</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sp>
        <p:nvSpPr>
          <p:cNvPr id="34" name="矩形 33">
            <a:extLst>
              <a:ext uri="{FF2B5EF4-FFF2-40B4-BE49-F238E27FC236}">
                <a16:creationId xmlns:a16="http://schemas.microsoft.com/office/drawing/2014/main" id="{80966947-04A7-4F1F-8ABC-CB6539351FF4}"/>
              </a:ext>
            </a:extLst>
          </p:cNvPr>
          <p:cNvSpPr/>
          <p:nvPr userDrawn="1"/>
        </p:nvSpPr>
        <p:spPr bwMode="auto">
          <a:xfrm>
            <a:off x="6678613" y="3509963"/>
            <a:ext cx="3960812" cy="776287"/>
          </a:xfrm>
          <a:prstGeom prst="rect">
            <a:avLst/>
          </a:prstGeom>
          <a:solidFill>
            <a:srgbClr val="BBBCB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p>
        </p:txBody>
      </p:sp>
      <p:grpSp>
        <p:nvGrpSpPr>
          <p:cNvPr id="35" name="组合 9">
            <a:extLst>
              <a:ext uri="{FF2B5EF4-FFF2-40B4-BE49-F238E27FC236}">
                <a16:creationId xmlns:a16="http://schemas.microsoft.com/office/drawing/2014/main" id="{099C6FEB-B518-4AC1-A8D1-644F51D1E27F}"/>
              </a:ext>
            </a:extLst>
          </p:cNvPr>
          <p:cNvGrpSpPr>
            <a:grpSpLocks/>
          </p:cNvGrpSpPr>
          <p:nvPr userDrawn="1"/>
        </p:nvGrpSpPr>
        <p:grpSpPr bwMode="auto">
          <a:xfrm>
            <a:off x="5815632" y="3509640"/>
            <a:ext cx="792162" cy="776288"/>
            <a:chOff x="702568" y="1781448"/>
            <a:chExt cx="792088" cy="775277"/>
          </a:xfrm>
          <a:solidFill>
            <a:srgbClr val="BBBCBD"/>
          </a:solidFill>
        </p:grpSpPr>
        <p:sp>
          <p:nvSpPr>
            <p:cNvPr id="36" name="矩形 35">
              <a:extLst>
                <a:ext uri="{FF2B5EF4-FFF2-40B4-BE49-F238E27FC236}">
                  <a16:creationId xmlns:a16="http://schemas.microsoft.com/office/drawing/2014/main" id="{9AC11B19-AA82-4FA0-A0D0-1E19A422B9F0}"/>
                </a:ext>
              </a:extLst>
            </p:cNvPr>
            <p:cNvSpPr/>
            <p:nvPr/>
          </p:nvSpPr>
          <p:spPr>
            <a:xfrm>
              <a:off x="702568" y="1781448"/>
              <a:ext cx="792088" cy="7752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7" name="副标题 2">
              <a:extLst>
                <a:ext uri="{FF2B5EF4-FFF2-40B4-BE49-F238E27FC236}">
                  <a16:creationId xmlns:a16="http://schemas.microsoft.com/office/drawing/2014/main" id="{339FEC06-1447-4590-8C6A-F5CAE607EA1C}"/>
                </a:ext>
              </a:extLst>
            </p:cNvPr>
            <p:cNvSpPr txBox="1">
              <a:spLocks/>
            </p:cNvSpPr>
            <p:nvPr/>
          </p:nvSpPr>
          <p:spPr>
            <a:xfrm>
              <a:off x="783522" y="1941577"/>
              <a:ext cx="711134" cy="585024"/>
            </a:xfrm>
            <a:prstGeom prst="rect">
              <a:avLst/>
            </a:prstGeom>
            <a:grpFill/>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auto">
                <a:spcAft>
                  <a:spcPts val="0"/>
                </a:spcAft>
                <a:defRPr/>
              </a:pPr>
              <a:r>
                <a:rPr lang="en-US" altLang="zh-CN" sz="3200" dirty="0">
                  <a:solidFill>
                    <a:schemeClr val="bg1"/>
                  </a:solidFill>
                  <a:latin typeface="微软雅黑" panose="020B0503020204020204" pitchFamily="34" charset="-122"/>
                  <a:ea typeface="微软雅黑" panose="020B0503020204020204" pitchFamily="34" charset="-122"/>
                </a:rPr>
                <a:t>07</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sp>
        <p:nvSpPr>
          <p:cNvPr id="38" name="矩形 37">
            <a:extLst>
              <a:ext uri="{FF2B5EF4-FFF2-40B4-BE49-F238E27FC236}">
                <a16:creationId xmlns:a16="http://schemas.microsoft.com/office/drawing/2014/main" id="{6032E58B-825A-4A8C-B11B-3150DAB21FB4}"/>
              </a:ext>
            </a:extLst>
          </p:cNvPr>
          <p:cNvSpPr/>
          <p:nvPr userDrawn="1"/>
        </p:nvSpPr>
        <p:spPr bwMode="auto">
          <a:xfrm>
            <a:off x="6678613" y="4373563"/>
            <a:ext cx="3960812" cy="776287"/>
          </a:xfrm>
          <a:prstGeom prst="rect">
            <a:avLst/>
          </a:prstGeom>
          <a:solidFill>
            <a:srgbClr val="BBBCB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p>
        </p:txBody>
      </p:sp>
      <p:grpSp>
        <p:nvGrpSpPr>
          <p:cNvPr id="39" name="组合 9">
            <a:extLst>
              <a:ext uri="{FF2B5EF4-FFF2-40B4-BE49-F238E27FC236}">
                <a16:creationId xmlns:a16="http://schemas.microsoft.com/office/drawing/2014/main" id="{1502CFE4-E773-4859-9B3A-D870BEBED64B}"/>
              </a:ext>
            </a:extLst>
          </p:cNvPr>
          <p:cNvGrpSpPr>
            <a:grpSpLocks/>
          </p:cNvGrpSpPr>
          <p:nvPr userDrawn="1"/>
        </p:nvGrpSpPr>
        <p:grpSpPr bwMode="auto">
          <a:xfrm>
            <a:off x="5815433" y="4374009"/>
            <a:ext cx="792162" cy="776288"/>
            <a:chOff x="702568" y="1781448"/>
            <a:chExt cx="792088" cy="775277"/>
          </a:xfrm>
          <a:solidFill>
            <a:srgbClr val="BBBCBD"/>
          </a:solidFill>
        </p:grpSpPr>
        <p:sp>
          <p:nvSpPr>
            <p:cNvPr id="40" name="矩形 39">
              <a:extLst>
                <a:ext uri="{FF2B5EF4-FFF2-40B4-BE49-F238E27FC236}">
                  <a16:creationId xmlns:a16="http://schemas.microsoft.com/office/drawing/2014/main" id="{E3327A75-AD8F-4EB0-9E3E-7777E7F1A5B7}"/>
                </a:ext>
              </a:extLst>
            </p:cNvPr>
            <p:cNvSpPr/>
            <p:nvPr/>
          </p:nvSpPr>
          <p:spPr>
            <a:xfrm>
              <a:off x="702568" y="1781448"/>
              <a:ext cx="792088" cy="7752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1" name="副标题 2">
              <a:extLst>
                <a:ext uri="{FF2B5EF4-FFF2-40B4-BE49-F238E27FC236}">
                  <a16:creationId xmlns:a16="http://schemas.microsoft.com/office/drawing/2014/main" id="{5989767A-8F7D-49D2-B38A-9ACD71AADA7F}"/>
                </a:ext>
              </a:extLst>
            </p:cNvPr>
            <p:cNvSpPr txBox="1">
              <a:spLocks/>
            </p:cNvSpPr>
            <p:nvPr/>
          </p:nvSpPr>
          <p:spPr>
            <a:xfrm>
              <a:off x="783522" y="1941577"/>
              <a:ext cx="711134" cy="585024"/>
            </a:xfrm>
            <a:prstGeom prst="rect">
              <a:avLst/>
            </a:prstGeom>
            <a:grpFill/>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auto">
                <a:spcAft>
                  <a:spcPts val="0"/>
                </a:spcAft>
                <a:defRPr/>
              </a:pPr>
              <a:r>
                <a:rPr lang="en-US" altLang="zh-CN" sz="3200" dirty="0">
                  <a:solidFill>
                    <a:schemeClr val="bg1"/>
                  </a:solidFill>
                  <a:latin typeface="微软雅黑" panose="020B0503020204020204" pitchFamily="34" charset="-122"/>
                  <a:ea typeface="微软雅黑" panose="020B0503020204020204" pitchFamily="34" charset="-122"/>
                </a:rPr>
                <a:t>08</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sp>
        <p:nvSpPr>
          <p:cNvPr id="42" name="矩形 41">
            <a:extLst>
              <a:ext uri="{FF2B5EF4-FFF2-40B4-BE49-F238E27FC236}">
                <a16:creationId xmlns:a16="http://schemas.microsoft.com/office/drawing/2014/main" id="{D9C53A63-9189-4272-A2A0-EF255C9AA30D}"/>
              </a:ext>
            </a:extLst>
          </p:cNvPr>
          <p:cNvSpPr/>
          <p:nvPr userDrawn="1"/>
        </p:nvSpPr>
        <p:spPr bwMode="auto">
          <a:xfrm>
            <a:off x="6677025" y="2644775"/>
            <a:ext cx="3960813" cy="776288"/>
          </a:xfrm>
          <a:prstGeom prst="rect">
            <a:avLst/>
          </a:prstGeom>
          <a:solidFill>
            <a:srgbClr val="0E426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p>
        </p:txBody>
      </p:sp>
      <p:sp>
        <p:nvSpPr>
          <p:cNvPr id="97" name="文本占位符 96"/>
          <p:cNvSpPr>
            <a:spLocks noGrp="1"/>
          </p:cNvSpPr>
          <p:nvPr>
            <p:ph type="body" sz="quarter" idx="10"/>
          </p:nvPr>
        </p:nvSpPr>
        <p:spPr>
          <a:xfrm>
            <a:off x="1531168" y="1932975"/>
            <a:ext cx="3745333" cy="463736"/>
          </a:xfrm>
          <a:prstGeom prst="rect">
            <a:avLst/>
          </a:prstGeom>
        </p:spPr>
        <p:txBody>
          <a:bodyPr anchor="ctr"/>
          <a:lstStyle>
            <a:lvl1pPr marL="0" indent="0">
              <a:buNone/>
              <a:defRPr lang="zh-CN" altLang="en-US" sz="2200" kern="1200" dirty="0">
                <a:solidFill>
                  <a:schemeClr val="bg1"/>
                </a:solidFill>
                <a:latin typeface="微软雅黑" panose="020B0503020204020204" pitchFamily="34" charset="-122"/>
                <a:ea typeface="微软雅黑" panose="020B0503020204020204" pitchFamily="34" charset="-122"/>
                <a:cs typeface="+mn-cs"/>
              </a:defRPr>
            </a:lvl1pPr>
          </a:lstStyle>
          <a:p>
            <a:pPr lvl="0"/>
            <a:r>
              <a:rPr lang="zh-CN" altLang="en-US"/>
              <a:t>编辑母版文本样式</a:t>
            </a:r>
          </a:p>
        </p:txBody>
      </p:sp>
      <p:sp>
        <p:nvSpPr>
          <p:cNvPr id="99" name="文本占位符 98"/>
          <p:cNvSpPr>
            <a:spLocks noGrp="1"/>
          </p:cNvSpPr>
          <p:nvPr>
            <p:ph type="body" sz="quarter" idx="11"/>
          </p:nvPr>
        </p:nvSpPr>
        <p:spPr>
          <a:xfrm>
            <a:off x="1551049" y="2798580"/>
            <a:ext cx="3725452" cy="518124"/>
          </a:xfrm>
          <a:prstGeom prst="rect">
            <a:avLst/>
          </a:prstGeom>
        </p:spPr>
        <p:txBody>
          <a:bodyPr anchor="ctr"/>
          <a:lstStyle>
            <a:lvl1pPr marL="0" indent="0">
              <a:buNone/>
              <a:defRPr lang="zh-CN" altLang="en-US" sz="2200" kern="1200" dirty="0" smtClean="0">
                <a:solidFill>
                  <a:schemeClr val="bg1"/>
                </a:solidFill>
                <a:latin typeface="微软雅黑" panose="020B0503020204020204" pitchFamily="34" charset="-122"/>
                <a:ea typeface="微软雅黑" panose="020B0503020204020204" pitchFamily="34" charset="-122"/>
                <a:cs typeface="+mn-cs"/>
              </a:defRPr>
            </a:lvl1pPr>
          </a:lstStyle>
          <a:p>
            <a:pPr lvl="0"/>
            <a:r>
              <a:rPr lang="zh-CN" altLang="en-US"/>
              <a:t>编辑母版文本样式</a:t>
            </a:r>
          </a:p>
        </p:txBody>
      </p:sp>
      <p:sp>
        <p:nvSpPr>
          <p:cNvPr id="101" name="文本占位符 100"/>
          <p:cNvSpPr>
            <a:spLocks noGrp="1"/>
          </p:cNvSpPr>
          <p:nvPr>
            <p:ph type="body" sz="quarter" idx="12"/>
          </p:nvPr>
        </p:nvSpPr>
        <p:spPr>
          <a:xfrm>
            <a:off x="1560663" y="3638483"/>
            <a:ext cx="3715838" cy="583598"/>
          </a:xfrm>
          <a:prstGeom prst="rect">
            <a:avLst/>
          </a:prstGeom>
        </p:spPr>
        <p:txBody>
          <a:bodyPr anchor="ctr"/>
          <a:lstStyle>
            <a:lvl1pPr marL="0" indent="0">
              <a:buNone/>
              <a:defRPr lang="zh-CN" altLang="en-US" sz="2200" kern="1200" dirty="0" smtClean="0">
                <a:solidFill>
                  <a:schemeClr val="bg1"/>
                </a:solidFill>
                <a:latin typeface="微软雅黑" panose="020B0503020204020204" pitchFamily="34" charset="-122"/>
                <a:ea typeface="微软雅黑" panose="020B0503020204020204" pitchFamily="34" charset="-122"/>
                <a:cs typeface="+mn-cs"/>
              </a:defRPr>
            </a:lvl1pPr>
          </a:lstStyle>
          <a:p>
            <a:pPr lvl="0"/>
            <a:r>
              <a:rPr lang="zh-CN" altLang="en-US"/>
              <a:t>编辑母版文本样式</a:t>
            </a:r>
          </a:p>
        </p:txBody>
      </p:sp>
      <p:sp>
        <p:nvSpPr>
          <p:cNvPr id="103" name="文本占位符 102"/>
          <p:cNvSpPr>
            <a:spLocks noGrp="1"/>
          </p:cNvSpPr>
          <p:nvPr>
            <p:ph type="body" sz="quarter" idx="13"/>
          </p:nvPr>
        </p:nvSpPr>
        <p:spPr>
          <a:xfrm>
            <a:off x="1560663" y="4535562"/>
            <a:ext cx="3715838" cy="475836"/>
          </a:xfrm>
          <a:prstGeom prst="rect">
            <a:avLst/>
          </a:prstGeom>
        </p:spPr>
        <p:txBody>
          <a:bodyPr anchor="ctr"/>
          <a:lstStyle>
            <a:lvl1pPr marL="0" indent="0">
              <a:buNone/>
              <a:defRPr lang="zh-CN" altLang="en-US" sz="2200" kern="1200" dirty="0" smtClean="0">
                <a:solidFill>
                  <a:schemeClr val="bg1"/>
                </a:solidFill>
                <a:latin typeface="微软雅黑" panose="020B0503020204020204" pitchFamily="34" charset="-122"/>
                <a:ea typeface="微软雅黑" panose="020B0503020204020204" pitchFamily="34" charset="-122"/>
                <a:cs typeface="+mn-cs"/>
              </a:defRPr>
            </a:lvl1pPr>
            <a:lvl2pPr marL="457200" indent="0">
              <a:buNone/>
              <a:defRPr/>
            </a:lvl2pPr>
          </a:lstStyle>
          <a:p>
            <a:pPr lvl="0"/>
            <a:r>
              <a:rPr lang="zh-CN" altLang="en-US"/>
              <a:t>编辑母版文本样式</a:t>
            </a:r>
          </a:p>
        </p:txBody>
      </p:sp>
      <p:sp>
        <p:nvSpPr>
          <p:cNvPr id="104" name="文本占位符 96"/>
          <p:cNvSpPr>
            <a:spLocks noGrp="1"/>
          </p:cNvSpPr>
          <p:nvPr>
            <p:ph type="body" sz="quarter" idx="14"/>
          </p:nvPr>
        </p:nvSpPr>
        <p:spPr>
          <a:xfrm>
            <a:off x="6751240" y="1937827"/>
            <a:ext cx="3745333" cy="463736"/>
          </a:xfrm>
          <a:prstGeom prst="rect">
            <a:avLst/>
          </a:prstGeom>
        </p:spPr>
        <p:txBody>
          <a:bodyPr anchor="ctr"/>
          <a:lstStyle>
            <a:lvl1pPr marL="0" indent="0">
              <a:buNone/>
              <a:defRPr lang="zh-CN" altLang="en-US" sz="2200" kern="1200" dirty="0">
                <a:solidFill>
                  <a:schemeClr val="bg1"/>
                </a:solidFill>
                <a:latin typeface="微软雅黑" panose="020B0503020204020204" pitchFamily="34" charset="-122"/>
                <a:ea typeface="微软雅黑" panose="020B0503020204020204" pitchFamily="34" charset="-122"/>
                <a:cs typeface="+mn-cs"/>
              </a:defRPr>
            </a:lvl1pPr>
          </a:lstStyle>
          <a:p>
            <a:pPr lvl="0"/>
            <a:r>
              <a:rPr lang="zh-CN" altLang="en-US"/>
              <a:t>编辑母版文本样式</a:t>
            </a:r>
          </a:p>
        </p:txBody>
      </p:sp>
      <p:sp>
        <p:nvSpPr>
          <p:cNvPr id="106" name="文本占位符 96"/>
          <p:cNvSpPr>
            <a:spLocks noGrp="1"/>
          </p:cNvSpPr>
          <p:nvPr>
            <p:ph type="body" sz="quarter" idx="15"/>
          </p:nvPr>
        </p:nvSpPr>
        <p:spPr>
          <a:xfrm>
            <a:off x="6751240" y="2801650"/>
            <a:ext cx="3745333" cy="463736"/>
          </a:xfrm>
          <a:prstGeom prst="rect">
            <a:avLst/>
          </a:prstGeom>
        </p:spPr>
        <p:txBody>
          <a:bodyPr anchor="ctr"/>
          <a:lstStyle>
            <a:lvl1pPr marL="0" indent="0">
              <a:buNone/>
              <a:defRPr lang="zh-CN" altLang="en-US" sz="2200" kern="1200" dirty="0">
                <a:solidFill>
                  <a:schemeClr val="bg1"/>
                </a:solidFill>
                <a:latin typeface="微软雅黑" panose="020B0503020204020204" pitchFamily="34" charset="-122"/>
                <a:ea typeface="微软雅黑" panose="020B0503020204020204" pitchFamily="34" charset="-122"/>
                <a:cs typeface="+mn-cs"/>
              </a:defRPr>
            </a:lvl1pPr>
          </a:lstStyle>
          <a:p>
            <a:pPr lvl="0"/>
            <a:r>
              <a:rPr lang="zh-CN" altLang="en-US"/>
              <a:t>编辑母版文本样式</a:t>
            </a:r>
          </a:p>
        </p:txBody>
      </p:sp>
      <p:sp>
        <p:nvSpPr>
          <p:cNvPr id="107" name="文本占位符 96"/>
          <p:cNvSpPr>
            <a:spLocks noGrp="1"/>
          </p:cNvSpPr>
          <p:nvPr>
            <p:ph type="body" sz="quarter" idx="16"/>
          </p:nvPr>
        </p:nvSpPr>
        <p:spPr>
          <a:xfrm>
            <a:off x="6751240" y="3665643"/>
            <a:ext cx="3745333" cy="463736"/>
          </a:xfrm>
          <a:prstGeom prst="rect">
            <a:avLst/>
          </a:prstGeom>
        </p:spPr>
        <p:txBody>
          <a:bodyPr anchor="ctr"/>
          <a:lstStyle>
            <a:lvl1pPr marL="0" indent="0">
              <a:buNone/>
              <a:defRPr lang="zh-CN" altLang="en-US" sz="2200" kern="1200" dirty="0">
                <a:solidFill>
                  <a:schemeClr val="bg1"/>
                </a:solidFill>
                <a:latin typeface="微软雅黑" panose="020B0503020204020204" pitchFamily="34" charset="-122"/>
                <a:ea typeface="微软雅黑" panose="020B0503020204020204" pitchFamily="34" charset="-122"/>
                <a:cs typeface="+mn-cs"/>
              </a:defRPr>
            </a:lvl1pPr>
          </a:lstStyle>
          <a:p>
            <a:pPr lvl="0"/>
            <a:r>
              <a:rPr lang="zh-CN" altLang="en-US"/>
              <a:t>编辑母版文本样式</a:t>
            </a:r>
          </a:p>
        </p:txBody>
      </p:sp>
      <p:sp>
        <p:nvSpPr>
          <p:cNvPr id="108" name="文本占位符 96"/>
          <p:cNvSpPr>
            <a:spLocks noGrp="1"/>
          </p:cNvSpPr>
          <p:nvPr>
            <p:ph type="body" sz="quarter" idx="17"/>
          </p:nvPr>
        </p:nvSpPr>
        <p:spPr>
          <a:xfrm>
            <a:off x="6751240" y="4547822"/>
            <a:ext cx="3745333" cy="463736"/>
          </a:xfrm>
          <a:prstGeom prst="rect">
            <a:avLst/>
          </a:prstGeom>
        </p:spPr>
        <p:txBody>
          <a:bodyPr anchor="ctr"/>
          <a:lstStyle>
            <a:lvl1pPr marL="0" indent="0">
              <a:buNone/>
              <a:defRPr lang="zh-CN" altLang="en-US" sz="2200" kern="1200" dirty="0">
                <a:solidFill>
                  <a:schemeClr val="bg1"/>
                </a:solidFill>
                <a:latin typeface="微软雅黑" panose="020B0503020204020204" pitchFamily="34" charset="-122"/>
                <a:ea typeface="微软雅黑" panose="020B0503020204020204" pitchFamily="34" charset="-122"/>
                <a:cs typeface="+mn-cs"/>
              </a:defRPr>
            </a:lvl1pPr>
          </a:lstStyle>
          <a:p>
            <a:pPr lvl="0"/>
            <a:r>
              <a:rPr lang="zh-CN" altLang="en-US"/>
              <a:t>编辑母版文本样式</a:t>
            </a:r>
          </a:p>
        </p:txBody>
      </p:sp>
      <p:sp>
        <p:nvSpPr>
          <p:cNvPr id="43" name="灯片编号占位符 1">
            <a:extLst>
              <a:ext uri="{FF2B5EF4-FFF2-40B4-BE49-F238E27FC236}">
                <a16:creationId xmlns:a16="http://schemas.microsoft.com/office/drawing/2014/main" id="{1766169E-5C82-493E-A76C-47777FAF0881}"/>
              </a:ext>
            </a:extLst>
          </p:cNvPr>
          <p:cNvSpPr>
            <a:spLocks noGrp="1"/>
          </p:cNvSpPr>
          <p:nvPr>
            <p:ph type="sldNum" sz="quarter" idx="4"/>
          </p:nvPr>
        </p:nvSpPr>
        <p:spPr>
          <a:xfrm>
            <a:off x="8408341" y="6073775"/>
            <a:ext cx="2519363" cy="244177"/>
          </a:xfrm>
          <a:prstGeom prst="rect">
            <a:avLst/>
          </a:prstGeom>
        </p:spPr>
        <p:txBody>
          <a:bodyPr vert="horz" lIns="91440" tIns="45720" rIns="91440" bIns="45720" rtlCol="0" anchor="ctr"/>
          <a:lstStyle>
            <a:lvl1pPr algn="r">
              <a:defRPr sz="1200">
                <a:solidFill>
                  <a:schemeClr val="bg1"/>
                </a:solidFill>
              </a:defRPr>
            </a:lvl1pPr>
          </a:lstStyle>
          <a:p>
            <a:fld id="{B7F6407F-0FA8-4E99-847F-14031B22C7A3}" type="slidenum">
              <a:rPr lang="zh-CN" altLang="en-US" smtClean="0"/>
              <a:pPr/>
              <a:t>‹#›</a:t>
            </a:fld>
            <a:endParaRPr lang="zh-CN" altLang="en-US"/>
          </a:p>
        </p:txBody>
      </p:sp>
    </p:spTree>
    <p:extLst>
      <p:ext uri="{BB962C8B-B14F-4D97-AF65-F5344CB8AC3E}">
        <p14:creationId xmlns:p14="http://schemas.microsoft.com/office/powerpoint/2010/main" val="24772830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标题和内容">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id="{1ABDFDAA-7758-4DB0-A2D6-96BE011F096F}"/>
              </a:ext>
            </a:extLst>
          </p:cNvPr>
          <p:cNvSpPr/>
          <p:nvPr userDrawn="1"/>
        </p:nvSpPr>
        <p:spPr bwMode="auto">
          <a:xfrm>
            <a:off x="1495425" y="1781175"/>
            <a:ext cx="3960813" cy="776288"/>
          </a:xfrm>
          <a:prstGeom prst="rect">
            <a:avLst/>
          </a:prstGeom>
          <a:solidFill>
            <a:srgbClr val="BBBCB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p>
        </p:txBody>
      </p:sp>
      <p:grpSp>
        <p:nvGrpSpPr>
          <p:cNvPr id="11" name="组合 9">
            <a:extLst>
              <a:ext uri="{FF2B5EF4-FFF2-40B4-BE49-F238E27FC236}">
                <a16:creationId xmlns:a16="http://schemas.microsoft.com/office/drawing/2014/main" id="{A90C51B8-DA75-4551-AF60-6CF2855A8F63}"/>
              </a:ext>
            </a:extLst>
          </p:cNvPr>
          <p:cNvGrpSpPr>
            <a:grpSpLocks/>
          </p:cNvGrpSpPr>
          <p:nvPr userDrawn="1"/>
        </p:nvGrpSpPr>
        <p:grpSpPr bwMode="auto">
          <a:xfrm>
            <a:off x="631255" y="1781175"/>
            <a:ext cx="792162" cy="776288"/>
            <a:chOff x="702568" y="1781448"/>
            <a:chExt cx="792088" cy="775277"/>
          </a:xfrm>
          <a:solidFill>
            <a:srgbClr val="BBBCBD"/>
          </a:solidFill>
        </p:grpSpPr>
        <p:sp>
          <p:nvSpPr>
            <p:cNvPr id="12" name="矩形 11">
              <a:extLst>
                <a:ext uri="{FF2B5EF4-FFF2-40B4-BE49-F238E27FC236}">
                  <a16:creationId xmlns:a16="http://schemas.microsoft.com/office/drawing/2014/main" id="{71094A75-7093-466F-87D3-9E4959F4FE64}"/>
                </a:ext>
              </a:extLst>
            </p:cNvPr>
            <p:cNvSpPr/>
            <p:nvPr/>
          </p:nvSpPr>
          <p:spPr>
            <a:xfrm>
              <a:off x="702568" y="1781448"/>
              <a:ext cx="792088" cy="7752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3" name="副标题 2">
              <a:extLst>
                <a:ext uri="{FF2B5EF4-FFF2-40B4-BE49-F238E27FC236}">
                  <a16:creationId xmlns:a16="http://schemas.microsoft.com/office/drawing/2014/main" id="{6BB076D5-0881-4D35-B00A-382F425DFD04}"/>
                </a:ext>
              </a:extLst>
            </p:cNvPr>
            <p:cNvSpPr txBox="1">
              <a:spLocks/>
            </p:cNvSpPr>
            <p:nvPr/>
          </p:nvSpPr>
          <p:spPr>
            <a:xfrm>
              <a:off x="783522" y="1941577"/>
              <a:ext cx="711134" cy="585024"/>
            </a:xfrm>
            <a:prstGeom prst="rect">
              <a:avLst/>
            </a:prstGeom>
            <a:grpFill/>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auto">
                <a:spcAft>
                  <a:spcPts val="0"/>
                </a:spcAft>
                <a:defRPr/>
              </a:pPr>
              <a:r>
                <a:rPr lang="en-US" altLang="zh-CN" sz="3200" dirty="0">
                  <a:solidFill>
                    <a:schemeClr val="bg1"/>
                  </a:solidFill>
                  <a:latin typeface="微软雅黑" panose="020B0503020204020204" pitchFamily="34" charset="-122"/>
                  <a:ea typeface="微软雅黑" panose="020B0503020204020204" pitchFamily="34" charset="-122"/>
                </a:rPr>
                <a:t>01</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sp>
        <p:nvSpPr>
          <p:cNvPr id="14" name="矩形 13">
            <a:extLst>
              <a:ext uri="{FF2B5EF4-FFF2-40B4-BE49-F238E27FC236}">
                <a16:creationId xmlns:a16="http://schemas.microsoft.com/office/drawing/2014/main" id="{1EE7021F-29CF-49B8-BF23-A017D678B6C2}"/>
              </a:ext>
            </a:extLst>
          </p:cNvPr>
          <p:cNvSpPr/>
          <p:nvPr userDrawn="1"/>
        </p:nvSpPr>
        <p:spPr bwMode="auto">
          <a:xfrm>
            <a:off x="1495425" y="2644775"/>
            <a:ext cx="3960813" cy="776288"/>
          </a:xfrm>
          <a:prstGeom prst="rect">
            <a:avLst/>
          </a:prstGeom>
          <a:solidFill>
            <a:srgbClr val="BBBCB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p>
        </p:txBody>
      </p:sp>
      <p:grpSp>
        <p:nvGrpSpPr>
          <p:cNvPr id="15" name="组合 9">
            <a:extLst>
              <a:ext uri="{FF2B5EF4-FFF2-40B4-BE49-F238E27FC236}">
                <a16:creationId xmlns:a16="http://schemas.microsoft.com/office/drawing/2014/main" id="{CE319A41-D7DF-402D-AFDF-077D2BB9EA2B}"/>
              </a:ext>
            </a:extLst>
          </p:cNvPr>
          <p:cNvGrpSpPr>
            <a:grpSpLocks/>
          </p:cNvGrpSpPr>
          <p:nvPr userDrawn="1"/>
        </p:nvGrpSpPr>
        <p:grpSpPr bwMode="auto">
          <a:xfrm>
            <a:off x="631056" y="2645544"/>
            <a:ext cx="792162" cy="776288"/>
            <a:chOff x="702568" y="1781448"/>
            <a:chExt cx="792088" cy="775277"/>
          </a:xfrm>
          <a:solidFill>
            <a:srgbClr val="BBBCBD"/>
          </a:solidFill>
        </p:grpSpPr>
        <p:sp>
          <p:nvSpPr>
            <p:cNvPr id="16" name="矩形 15">
              <a:extLst>
                <a:ext uri="{FF2B5EF4-FFF2-40B4-BE49-F238E27FC236}">
                  <a16:creationId xmlns:a16="http://schemas.microsoft.com/office/drawing/2014/main" id="{D20147BA-9E8E-49C7-9D8C-74C816EDC110}"/>
                </a:ext>
              </a:extLst>
            </p:cNvPr>
            <p:cNvSpPr/>
            <p:nvPr/>
          </p:nvSpPr>
          <p:spPr>
            <a:xfrm>
              <a:off x="702568" y="1781448"/>
              <a:ext cx="792088" cy="7752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7" name="副标题 2">
              <a:extLst>
                <a:ext uri="{FF2B5EF4-FFF2-40B4-BE49-F238E27FC236}">
                  <a16:creationId xmlns:a16="http://schemas.microsoft.com/office/drawing/2014/main" id="{E004D1D6-910A-41E0-929B-E5B17152C12B}"/>
                </a:ext>
              </a:extLst>
            </p:cNvPr>
            <p:cNvSpPr txBox="1">
              <a:spLocks/>
            </p:cNvSpPr>
            <p:nvPr/>
          </p:nvSpPr>
          <p:spPr>
            <a:xfrm>
              <a:off x="783522" y="1941577"/>
              <a:ext cx="711134" cy="585024"/>
            </a:xfrm>
            <a:prstGeom prst="rect">
              <a:avLst/>
            </a:prstGeom>
            <a:grpFill/>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auto">
                <a:spcAft>
                  <a:spcPts val="0"/>
                </a:spcAft>
                <a:defRPr/>
              </a:pPr>
              <a:r>
                <a:rPr lang="en-US" altLang="zh-CN" sz="3200" dirty="0">
                  <a:solidFill>
                    <a:schemeClr val="bg1"/>
                  </a:solidFill>
                  <a:latin typeface="微软雅黑" panose="020B0503020204020204" pitchFamily="34" charset="-122"/>
                  <a:ea typeface="微软雅黑" panose="020B0503020204020204" pitchFamily="34" charset="-122"/>
                </a:rPr>
                <a:t>02</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sp>
        <p:nvSpPr>
          <p:cNvPr id="18" name="矩形 17">
            <a:extLst>
              <a:ext uri="{FF2B5EF4-FFF2-40B4-BE49-F238E27FC236}">
                <a16:creationId xmlns:a16="http://schemas.microsoft.com/office/drawing/2014/main" id="{F0FF09EE-E521-4193-AB99-4B13746E23AD}"/>
              </a:ext>
            </a:extLst>
          </p:cNvPr>
          <p:cNvSpPr/>
          <p:nvPr userDrawn="1"/>
        </p:nvSpPr>
        <p:spPr bwMode="auto">
          <a:xfrm>
            <a:off x="1495425" y="3509963"/>
            <a:ext cx="3960813" cy="776287"/>
          </a:xfrm>
          <a:prstGeom prst="rect">
            <a:avLst/>
          </a:prstGeom>
          <a:solidFill>
            <a:srgbClr val="BBBCB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p>
        </p:txBody>
      </p:sp>
      <p:grpSp>
        <p:nvGrpSpPr>
          <p:cNvPr id="19" name="组合 9">
            <a:extLst>
              <a:ext uri="{FF2B5EF4-FFF2-40B4-BE49-F238E27FC236}">
                <a16:creationId xmlns:a16="http://schemas.microsoft.com/office/drawing/2014/main" id="{E4581F7E-27C7-4F72-9AB4-64A91AC8B2B1}"/>
              </a:ext>
            </a:extLst>
          </p:cNvPr>
          <p:cNvGrpSpPr>
            <a:grpSpLocks/>
          </p:cNvGrpSpPr>
          <p:nvPr userDrawn="1"/>
        </p:nvGrpSpPr>
        <p:grpSpPr bwMode="auto">
          <a:xfrm>
            <a:off x="631255" y="3509367"/>
            <a:ext cx="792162" cy="776288"/>
            <a:chOff x="702568" y="1781448"/>
            <a:chExt cx="792088" cy="775277"/>
          </a:xfrm>
          <a:solidFill>
            <a:srgbClr val="BBBCBD"/>
          </a:solidFill>
        </p:grpSpPr>
        <p:sp>
          <p:nvSpPr>
            <p:cNvPr id="20" name="矩形 19">
              <a:extLst>
                <a:ext uri="{FF2B5EF4-FFF2-40B4-BE49-F238E27FC236}">
                  <a16:creationId xmlns:a16="http://schemas.microsoft.com/office/drawing/2014/main" id="{FC9D30B0-11E8-4F4E-8A2C-950463DFB297}"/>
                </a:ext>
              </a:extLst>
            </p:cNvPr>
            <p:cNvSpPr/>
            <p:nvPr/>
          </p:nvSpPr>
          <p:spPr>
            <a:xfrm>
              <a:off x="702568" y="1781448"/>
              <a:ext cx="792088" cy="7752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1" name="副标题 2">
              <a:extLst>
                <a:ext uri="{FF2B5EF4-FFF2-40B4-BE49-F238E27FC236}">
                  <a16:creationId xmlns:a16="http://schemas.microsoft.com/office/drawing/2014/main" id="{EFF931F6-674E-4E93-AF9B-FEF58E612049}"/>
                </a:ext>
              </a:extLst>
            </p:cNvPr>
            <p:cNvSpPr txBox="1">
              <a:spLocks/>
            </p:cNvSpPr>
            <p:nvPr/>
          </p:nvSpPr>
          <p:spPr>
            <a:xfrm>
              <a:off x="783522" y="1941577"/>
              <a:ext cx="711134" cy="585024"/>
            </a:xfrm>
            <a:prstGeom prst="rect">
              <a:avLst/>
            </a:prstGeom>
            <a:grpFill/>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auto">
                <a:spcAft>
                  <a:spcPts val="0"/>
                </a:spcAft>
                <a:defRPr/>
              </a:pPr>
              <a:r>
                <a:rPr lang="en-US" altLang="zh-CN" sz="3200" dirty="0">
                  <a:solidFill>
                    <a:schemeClr val="bg1"/>
                  </a:solidFill>
                  <a:latin typeface="微软雅黑" panose="020B0503020204020204" pitchFamily="34" charset="-122"/>
                  <a:ea typeface="微软雅黑" panose="020B0503020204020204" pitchFamily="34" charset="-122"/>
                </a:rPr>
                <a:t>03</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sp>
        <p:nvSpPr>
          <p:cNvPr id="22" name="矩形 21">
            <a:extLst>
              <a:ext uri="{FF2B5EF4-FFF2-40B4-BE49-F238E27FC236}">
                <a16:creationId xmlns:a16="http://schemas.microsoft.com/office/drawing/2014/main" id="{D3E031C3-F0AE-4D59-BB44-D6B05A3F7AAE}"/>
              </a:ext>
            </a:extLst>
          </p:cNvPr>
          <p:cNvSpPr/>
          <p:nvPr userDrawn="1"/>
        </p:nvSpPr>
        <p:spPr bwMode="auto">
          <a:xfrm>
            <a:off x="1495425" y="4373563"/>
            <a:ext cx="3960813" cy="776287"/>
          </a:xfrm>
          <a:prstGeom prst="rect">
            <a:avLst/>
          </a:prstGeom>
          <a:solidFill>
            <a:srgbClr val="BBBCB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p>
        </p:txBody>
      </p:sp>
      <p:grpSp>
        <p:nvGrpSpPr>
          <p:cNvPr id="23" name="组合 9">
            <a:extLst>
              <a:ext uri="{FF2B5EF4-FFF2-40B4-BE49-F238E27FC236}">
                <a16:creationId xmlns:a16="http://schemas.microsoft.com/office/drawing/2014/main" id="{00A85675-E2B1-4C4F-B624-D796A7B203E9}"/>
              </a:ext>
            </a:extLst>
          </p:cNvPr>
          <p:cNvGrpSpPr>
            <a:grpSpLocks/>
          </p:cNvGrpSpPr>
          <p:nvPr userDrawn="1"/>
        </p:nvGrpSpPr>
        <p:grpSpPr bwMode="auto">
          <a:xfrm>
            <a:off x="631056" y="4373736"/>
            <a:ext cx="792162" cy="776288"/>
            <a:chOff x="702568" y="1781448"/>
            <a:chExt cx="792088" cy="775277"/>
          </a:xfrm>
          <a:solidFill>
            <a:srgbClr val="BBBCBD"/>
          </a:solidFill>
        </p:grpSpPr>
        <p:sp>
          <p:nvSpPr>
            <p:cNvPr id="24" name="矩形 23">
              <a:extLst>
                <a:ext uri="{FF2B5EF4-FFF2-40B4-BE49-F238E27FC236}">
                  <a16:creationId xmlns:a16="http://schemas.microsoft.com/office/drawing/2014/main" id="{E71F0511-EE16-4B13-8EE1-8B144A4B38F5}"/>
                </a:ext>
              </a:extLst>
            </p:cNvPr>
            <p:cNvSpPr/>
            <p:nvPr/>
          </p:nvSpPr>
          <p:spPr>
            <a:xfrm>
              <a:off x="702568" y="1781448"/>
              <a:ext cx="792088" cy="7752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5" name="副标题 2">
              <a:extLst>
                <a:ext uri="{FF2B5EF4-FFF2-40B4-BE49-F238E27FC236}">
                  <a16:creationId xmlns:a16="http://schemas.microsoft.com/office/drawing/2014/main" id="{5F120469-8870-4875-9473-966C3E89A0DB}"/>
                </a:ext>
              </a:extLst>
            </p:cNvPr>
            <p:cNvSpPr txBox="1">
              <a:spLocks/>
            </p:cNvSpPr>
            <p:nvPr/>
          </p:nvSpPr>
          <p:spPr>
            <a:xfrm>
              <a:off x="783522" y="1941577"/>
              <a:ext cx="711134" cy="585024"/>
            </a:xfrm>
            <a:prstGeom prst="rect">
              <a:avLst/>
            </a:prstGeom>
            <a:grpFill/>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auto">
                <a:spcAft>
                  <a:spcPts val="0"/>
                </a:spcAft>
                <a:defRPr/>
              </a:pPr>
              <a:r>
                <a:rPr lang="en-US" altLang="zh-CN" sz="3200" dirty="0">
                  <a:solidFill>
                    <a:schemeClr val="bg1"/>
                  </a:solidFill>
                  <a:latin typeface="微软雅黑" panose="020B0503020204020204" pitchFamily="34" charset="-122"/>
                  <a:ea typeface="微软雅黑" panose="020B0503020204020204" pitchFamily="34" charset="-122"/>
                </a:rPr>
                <a:t>04</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sp>
        <p:nvSpPr>
          <p:cNvPr id="26" name="矩形 25">
            <a:extLst>
              <a:ext uri="{FF2B5EF4-FFF2-40B4-BE49-F238E27FC236}">
                <a16:creationId xmlns:a16="http://schemas.microsoft.com/office/drawing/2014/main" id="{31CB49EB-F044-4BD8-875E-AEEB93510047}"/>
              </a:ext>
            </a:extLst>
          </p:cNvPr>
          <p:cNvSpPr/>
          <p:nvPr userDrawn="1"/>
        </p:nvSpPr>
        <p:spPr bwMode="auto">
          <a:xfrm>
            <a:off x="6678613" y="1781175"/>
            <a:ext cx="3960812" cy="776288"/>
          </a:xfrm>
          <a:prstGeom prst="rect">
            <a:avLst/>
          </a:prstGeom>
          <a:solidFill>
            <a:srgbClr val="BBBCB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p>
        </p:txBody>
      </p:sp>
      <p:grpSp>
        <p:nvGrpSpPr>
          <p:cNvPr id="27" name="组合 9">
            <a:extLst>
              <a:ext uri="{FF2B5EF4-FFF2-40B4-BE49-F238E27FC236}">
                <a16:creationId xmlns:a16="http://schemas.microsoft.com/office/drawing/2014/main" id="{29C339BF-0C51-4C15-81DC-307896B264EC}"/>
              </a:ext>
            </a:extLst>
          </p:cNvPr>
          <p:cNvGrpSpPr>
            <a:grpSpLocks/>
          </p:cNvGrpSpPr>
          <p:nvPr userDrawn="1"/>
        </p:nvGrpSpPr>
        <p:grpSpPr bwMode="auto">
          <a:xfrm>
            <a:off x="5815632" y="1781448"/>
            <a:ext cx="792162" cy="776288"/>
            <a:chOff x="702568" y="1781448"/>
            <a:chExt cx="792088" cy="775277"/>
          </a:xfrm>
          <a:solidFill>
            <a:srgbClr val="BBBCBD"/>
          </a:solidFill>
        </p:grpSpPr>
        <p:sp>
          <p:nvSpPr>
            <p:cNvPr id="28" name="矩形 27">
              <a:extLst>
                <a:ext uri="{FF2B5EF4-FFF2-40B4-BE49-F238E27FC236}">
                  <a16:creationId xmlns:a16="http://schemas.microsoft.com/office/drawing/2014/main" id="{67F37899-3C19-42C4-87C2-D2ED2AE88CD9}"/>
                </a:ext>
              </a:extLst>
            </p:cNvPr>
            <p:cNvSpPr/>
            <p:nvPr/>
          </p:nvSpPr>
          <p:spPr>
            <a:xfrm>
              <a:off x="702568" y="1781448"/>
              <a:ext cx="792088" cy="7752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9" name="副标题 2">
              <a:extLst>
                <a:ext uri="{FF2B5EF4-FFF2-40B4-BE49-F238E27FC236}">
                  <a16:creationId xmlns:a16="http://schemas.microsoft.com/office/drawing/2014/main" id="{DFAFEF38-60BC-4C36-A3CC-D05290D97392}"/>
                </a:ext>
              </a:extLst>
            </p:cNvPr>
            <p:cNvSpPr txBox="1">
              <a:spLocks/>
            </p:cNvSpPr>
            <p:nvPr/>
          </p:nvSpPr>
          <p:spPr>
            <a:xfrm>
              <a:off x="783522" y="1941577"/>
              <a:ext cx="711134" cy="585024"/>
            </a:xfrm>
            <a:prstGeom prst="rect">
              <a:avLst/>
            </a:prstGeom>
            <a:grpFill/>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auto">
                <a:spcAft>
                  <a:spcPts val="0"/>
                </a:spcAft>
                <a:defRPr/>
              </a:pPr>
              <a:r>
                <a:rPr lang="en-US" altLang="zh-CN" sz="3200" dirty="0">
                  <a:solidFill>
                    <a:schemeClr val="bg1"/>
                  </a:solidFill>
                  <a:latin typeface="微软雅黑" panose="020B0503020204020204" pitchFamily="34" charset="-122"/>
                  <a:ea typeface="微软雅黑" panose="020B0503020204020204" pitchFamily="34" charset="-122"/>
                </a:rPr>
                <a:t>05</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sp>
        <p:nvSpPr>
          <p:cNvPr id="30" name="矩形 29">
            <a:extLst>
              <a:ext uri="{FF2B5EF4-FFF2-40B4-BE49-F238E27FC236}">
                <a16:creationId xmlns:a16="http://schemas.microsoft.com/office/drawing/2014/main" id="{CE4D1489-55B7-49D7-8E9B-AA203D409FFF}"/>
              </a:ext>
            </a:extLst>
          </p:cNvPr>
          <p:cNvSpPr/>
          <p:nvPr userDrawn="1"/>
        </p:nvSpPr>
        <p:spPr bwMode="auto">
          <a:xfrm>
            <a:off x="6678613" y="2646363"/>
            <a:ext cx="3960812" cy="776287"/>
          </a:xfrm>
          <a:prstGeom prst="rect">
            <a:avLst/>
          </a:prstGeom>
          <a:solidFill>
            <a:srgbClr val="0E426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p>
        </p:txBody>
      </p:sp>
      <p:grpSp>
        <p:nvGrpSpPr>
          <p:cNvPr id="31" name="组合 9">
            <a:extLst>
              <a:ext uri="{FF2B5EF4-FFF2-40B4-BE49-F238E27FC236}">
                <a16:creationId xmlns:a16="http://schemas.microsoft.com/office/drawing/2014/main" id="{F06D5381-C0D1-4EE1-8411-F8ADA54F22BF}"/>
              </a:ext>
            </a:extLst>
          </p:cNvPr>
          <p:cNvGrpSpPr>
            <a:grpSpLocks/>
          </p:cNvGrpSpPr>
          <p:nvPr userDrawn="1"/>
        </p:nvGrpSpPr>
        <p:grpSpPr bwMode="auto">
          <a:xfrm>
            <a:off x="5815433" y="2645817"/>
            <a:ext cx="792162" cy="776288"/>
            <a:chOff x="702568" y="1781448"/>
            <a:chExt cx="792088" cy="775277"/>
          </a:xfrm>
          <a:solidFill>
            <a:srgbClr val="BBBCBD"/>
          </a:solidFill>
        </p:grpSpPr>
        <p:sp>
          <p:nvSpPr>
            <p:cNvPr id="32" name="矩形 31">
              <a:extLst>
                <a:ext uri="{FF2B5EF4-FFF2-40B4-BE49-F238E27FC236}">
                  <a16:creationId xmlns:a16="http://schemas.microsoft.com/office/drawing/2014/main" id="{F3E71652-9CD9-4701-8D21-6B9732D10F6C}"/>
                </a:ext>
              </a:extLst>
            </p:cNvPr>
            <p:cNvSpPr/>
            <p:nvPr/>
          </p:nvSpPr>
          <p:spPr>
            <a:xfrm>
              <a:off x="702568" y="1781448"/>
              <a:ext cx="792088" cy="7752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3" name="副标题 2">
              <a:extLst>
                <a:ext uri="{FF2B5EF4-FFF2-40B4-BE49-F238E27FC236}">
                  <a16:creationId xmlns:a16="http://schemas.microsoft.com/office/drawing/2014/main" id="{9B3768F1-CDC9-45D4-B457-4B598B9F6C93}"/>
                </a:ext>
              </a:extLst>
            </p:cNvPr>
            <p:cNvSpPr txBox="1">
              <a:spLocks/>
            </p:cNvSpPr>
            <p:nvPr/>
          </p:nvSpPr>
          <p:spPr>
            <a:xfrm>
              <a:off x="783522" y="1941577"/>
              <a:ext cx="711134" cy="585024"/>
            </a:xfrm>
            <a:prstGeom prst="rect">
              <a:avLst/>
            </a:prstGeom>
            <a:grpFill/>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auto">
                <a:spcAft>
                  <a:spcPts val="0"/>
                </a:spcAft>
                <a:defRPr/>
              </a:pPr>
              <a:r>
                <a:rPr lang="en-US" altLang="zh-CN" sz="3200" dirty="0">
                  <a:solidFill>
                    <a:schemeClr val="bg1"/>
                  </a:solidFill>
                  <a:latin typeface="微软雅黑" panose="020B0503020204020204" pitchFamily="34" charset="-122"/>
                  <a:ea typeface="微软雅黑" panose="020B0503020204020204" pitchFamily="34" charset="-122"/>
                </a:rPr>
                <a:t>06</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sp>
        <p:nvSpPr>
          <p:cNvPr id="34" name="矩形 33">
            <a:extLst>
              <a:ext uri="{FF2B5EF4-FFF2-40B4-BE49-F238E27FC236}">
                <a16:creationId xmlns:a16="http://schemas.microsoft.com/office/drawing/2014/main" id="{A5034011-455B-4CED-962B-84191C7E7712}"/>
              </a:ext>
            </a:extLst>
          </p:cNvPr>
          <p:cNvSpPr/>
          <p:nvPr userDrawn="1"/>
        </p:nvSpPr>
        <p:spPr bwMode="auto">
          <a:xfrm>
            <a:off x="6678613" y="3509963"/>
            <a:ext cx="3960812" cy="776287"/>
          </a:xfrm>
          <a:prstGeom prst="rect">
            <a:avLst/>
          </a:prstGeom>
          <a:solidFill>
            <a:srgbClr val="0E426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p>
        </p:txBody>
      </p:sp>
      <p:grpSp>
        <p:nvGrpSpPr>
          <p:cNvPr id="35" name="组合 9">
            <a:extLst>
              <a:ext uri="{FF2B5EF4-FFF2-40B4-BE49-F238E27FC236}">
                <a16:creationId xmlns:a16="http://schemas.microsoft.com/office/drawing/2014/main" id="{03DFD672-6783-4CAB-BA39-6F5069E485D4}"/>
              </a:ext>
            </a:extLst>
          </p:cNvPr>
          <p:cNvGrpSpPr>
            <a:grpSpLocks/>
          </p:cNvGrpSpPr>
          <p:nvPr userDrawn="1"/>
        </p:nvGrpSpPr>
        <p:grpSpPr bwMode="auto">
          <a:xfrm>
            <a:off x="5815013" y="3509963"/>
            <a:ext cx="792162" cy="776287"/>
            <a:chOff x="702568" y="1781448"/>
            <a:chExt cx="792088" cy="775277"/>
          </a:xfrm>
        </p:grpSpPr>
        <p:sp>
          <p:nvSpPr>
            <p:cNvPr id="36" name="矩形 35">
              <a:extLst>
                <a:ext uri="{FF2B5EF4-FFF2-40B4-BE49-F238E27FC236}">
                  <a16:creationId xmlns:a16="http://schemas.microsoft.com/office/drawing/2014/main" id="{F1B6F7D3-69DC-4EDD-80CB-01E8CBEEC5CB}"/>
                </a:ext>
              </a:extLst>
            </p:cNvPr>
            <p:cNvSpPr/>
            <p:nvPr userDrawn="1"/>
          </p:nvSpPr>
          <p:spPr>
            <a:xfrm>
              <a:off x="702568" y="1781448"/>
              <a:ext cx="792088" cy="775277"/>
            </a:xfrm>
            <a:prstGeom prst="rect">
              <a:avLst/>
            </a:prstGeom>
            <a:solidFill>
              <a:srgbClr val="8E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7" name="副标题 2">
              <a:extLst>
                <a:ext uri="{FF2B5EF4-FFF2-40B4-BE49-F238E27FC236}">
                  <a16:creationId xmlns:a16="http://schemas.microsoft.com/office/drawing/2014/main" id="{49685FFD-E06E-44FE-9F14-7DAE92A809C8}"/>
                </a:ext>
              </a:extLst>
            </p:cNvPr>
            <p:cNvSpPr txBox="1">
              <a:spLocks/>
            </p:cNvSpPr>
            <p:nvPr userDrawn="1"/>
          </p:nvSpPr>
          <p:spPr>
            <a:xfrm>
              <a:off x="783522" y="1941576"/>
              <a:ext cx="711134" cy="585026"/>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auto">
                <a:spcAft>
                  <a:spcPts val="0"/>
                </a:spcAft>
                <a:defRPr/>
              </a:pPr>
              <a:r>
                <a:rPr lang="en-US" altLang="zh-CN" sz="3200" dirty="0">
                  <a:solidFill>
                    <a:schemeClr val="bg1"/>
                  </a:solidFill>
                  <a:latin typeface="微软雅黑" panose="020B0503020204020204" pitchFamily="34" charset="-122"/>
                  <a:ea typeface="微软雅黑" panose="020B0503020204020204" pitchFamily="34" charset="-122"/>
                </a:rPr>
                <a:t>07</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sp>
        <p:nvSpPr>
          <p:cNvPr id="38" name="矩形 37">
            <a:extLst>
              <a:ext uri="{FF2B5EF4-FFF2-40B4-BE49-F238E27FC236}">
                <a16:creationId xmlns:a16="http://schemas.microsoft.com/office/drawing/2014/main" id="{7A212DF8-45E7-4D23-B92C-CD555B897390}"/>
              </a:ext>
            </a:extLst>
          </p:cNvPr>
          <p:cNvSpPr/>
          <p:nvPr userDrawn="1"/>
        </p:nvSpPr>
        <p:spPr bwMode="auto">
          <a:xfrm>
            <a:off x="6678613" y="4373563"/>
            <a:ext cx="3960812" cy="776287"/>
          </a:xfrm>
          <a:prstGeom prst="rect">
            <a:avLst/>
          </a:prstGeom>
          <a:solidFill>
            <a:srgbClr val="BBBCB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p>
        </p:txBody>
      </p:sp>
      <p:grpSp>
        <p:nvGrpSpPr>
          <p:cNvPr id="39" name="组合 9">
            <a:extLst>
              <a:ext uri="{FF2B5EF4-FFF2-40B4-BE49-F238E27FC236}">
                <a16:creationId xmlns:a16="http://schemas.microsoft.com/office/drawing/2014/main" id="{C7386A50-DBAF-443C-83B6-E8E159D1AA17}"/>
              </a:ext>
            </a:extLst>
          </p:cNvPr>
          <p:cNvGrpSpPr>
            <a:grpSpLocks/>
          </p:cNvGrpSpPr>
          <p:nvPr userDrawn="1"/>
        </p:nvGrpSpPr>
        <p:grpSpPr bwMode="auto">
          <a:xfrm>
            <a:off x="5815433" y="4374009"/>
            <a:ext cx="792162" cy="776288"/>
            <a:chOff x="702568" y="1781448"/>
            <a:chExt cx="792088" cy="775277"/>
          </a:xfrm>
          <a:solidFill>
            <a:srgbClr val="BBBCBD"/>
          </a:solidFill>
        </p:grpSpPr>
        <p:sp>
          <p:nvSpPr>
            <p:cNvPr id="40" name="矩形 39">
              <a:extLst>
                <a:ext uri="{FF2B5EF4-FFF2-40B4-BE49-F238E27FC236}">
                  <a16:creationId xmlns:a16="http://schemas.microsoft.com/office/drawing/2014/main" id="{D74090A7-C9C5-483F-AB26-71A847D249BD}"/>
                </a:ext>
              </a:extLst>
            </p:cNvPr>
            <p:cNvSpPr/>
            <p:nvPr/>
          </p:nvSpPr>
          <p:spPr>
            <a:xfrm>
              <a:off x="702568" y="1781448"/>
              <a:ext cx="792088" cy="7752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1" name="副标题 2">
              <a:extLst>
                <a:ext uri="{FF2B5EF4-FFF2-40B4-BE49-F238E27FC236}">
                  <a16:creationId xmlns:a16="http://schemas.microsoft.com/office/drawing/2014/main" id="{CB958BF9-5EC9-4DD1-A8F6-3AF51D892ACB}"/>
                </a:ext>
              </a:extLst>
            </p:cNvPr>
            <p:cNvSpPr txBox="1">
              <a:spLocks/>
            </p:cNvSpPr>
            <p:nvPr/>
          </p:nvSpPr>
          <p:spPr>
            <a:xfrm>
              <a:off x="783522" y="1941577"/>
              <a:ext cx="711134" cy="585024"/>
            </a:xfrm>
            <a:prstGeom prst="rect">
              <a:avLst/>
            </a:prstGeom>
            <a:grpFill/>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auto">
                <a:spcAft>
                  <a:spcPts val="0"/>
                </a:spcAft>
                <a:defRPr/>
              </a:pPr>
              <a:r>
                <a:rPr lang="en-US" altLang="zh-CN" sz="3200" dirty="0">
                  <a:solidFill>
                    <a:schemeClr val="bg1"/>
                  </a:solidFill>
                  <a:latin typeface="微软雅黑" panose="020B0503020204020204" pitchFamily="34" charset="-122"/>
                  <a:ea typeface="微软雅黑" panose="020B0503020204020204" pitchFamily="34" charset="-122"/>
                </a:rPr>
                <a:t>08</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sp>
        <p:nvSpPr>
          <p:cNvPr id="42" name="矩形 41">
            <a:extLst>
              <a:ext uri="{FF2B5EF4-FFF2-40B4-BE49-F238E27FC236}">
                <a16:creationId xmlns:a16="http://schemas.microsoft.com/office/drawing/2014/main" id="{68A1C83E-F738-4E77-A48D-B8CE9C3108B6}"/>
              </a:ext>
            </a:extLst>
          </p:cNvPr>
          <p:cNvSpPr/>
          <p:nvPr userDrawn="1"/>
        </p:nvSpPr>
        <p:spPr bwMode="auto">
          <a:xfrm>
            <a:off x="6677025" y="2644775"/>
            <a:ext cx="3960813" cy="776288"/>
          </a:xfrm>
          <a:prstGeom prst="rect">
            <a:avLst/>
          </a:prstGeom>
          <a:solidFill>
            <a:srgbClr val="BBBCB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p>
        </p:txBody>
      </p:sp>
      <p:sp>
        <p:nvSpPr>
          <p:cNvPr id="97" name="文本占位符 96"/>
          <p:cNvSpPr>
            <a:spLocks noGrp="1"/>
          </p:cNvSpPr>
          <p:nvPr>
            <p:ph type="body" sz="quarter" idx="10"/>
          </p:nvPr>
        </p:nvSpPr>
        <p:spPr>
          <a:xfrm>
            <a:off x="1531168" y="1932975"/>
            <a:ext cx="3745333" cy="463736"/>
          </a:xfrm>
          <a:prstGeom prst="rect">
            <a:avLst/>
          </a:prstGeom>
        </p:spPr>
        <p:txBody>
          <a:bodyPr anchor="ctr"/>
          <a:lstStyle>
            <a:lvl1pPr marL="0" indent="0">
              <a:buNone/>
              <a:defRPr lang="zh-CN" altLang="en-US" sz="2200" kern="1200" dirty="0">
                <a:solidFill>
                  <a:schemeClr val="bg1"/>
                </a:solidFill>
                <a:latin typeface="微软雅黑" panose="020B0503020204020204" pitchFamily="34" charset="-122"/>
                <a:ea typeface="微软雅黑" panose="020B0503020204020204" pitchFamily="34" charset="-122"/>
                <a:cs typeface="+mn-cs"/>
              </a:defRPr>
            </a:lvl1pPr>
          </a:lstStyle>
          <a:p>
            <a:pPr lvl="0"/>
            <a:r>
              <a:rPr lang="zh-CN" altLang="en-US"/>
              <a:t>编辑母版文本样式</a:t>
            </a:r>
          </a:p>
        </p:txBody>
      </p:sp>
      <p:sp>
        <p:nvSpPr>
          <p:cNvPr id="99" name="文本占位符 98"/>
          <p:cNvSpPr>
            <a:spLocks noGrp="1"/>
          </p:cNvSpPr>
          <p:nvPr>
            <p:ph type="body" sz="quarter" idx="11"/>
          </p:nvPr>
        </p:nvSpPr>
        <p:spPr>
          <a:xfrm>
            <a:off x="1551049" y="2798580"/>
            <a:ext cx="3725452" cy="518124"/>
          </a:xfrm>
          <a:prstGeom prst="rect">
            <a:avLst/>
          </a:prstGeom>
        </p:spPr>
        <p:txBody>
          <a:bodyPr anchor="ctr"/>
          <a:lstStyle>
            <a:lvl1pPr marL="0" indent="0">
              <a:buNone/>
              <a:defRPr lang="zh-CN" altLang="en-US" sz="2200" kern="1200" dirty="0" smtClean="0">
                <a:solidFill>
                  <a:schemeClr val="bg1"/>
                </a:solidFill>
                <a:latin typeface="微软雅黑" panose="020B0503020204020204" pitchFamily="34" charset="-122"/>
                <a:ea typeface="微软雅黑" panose="020B0503020204020204" pitchFamily="34" charset="-122"/>
                <a:cs typeface="+mn-cs"/>
              </a:defRPr>
            </a:lvl1pPr>
          </a:lstStyle>
          <a:p>
            <a:pPr lvl="0"/>
            <a:r>
              <a:rPr lang="zh-CN" altLang="en-US"/>
              <a:t>编辑母版文本样式</a:t>
            </a:r>
          </a:p>
        </p:txBody>
      </p:sp>
      <p:sp>
        <p:nvSpPr>
          <p:cNvPr id="101" name="文本占位符 100"/>
          <p:cNvSpPr>
            <a:spLocks noGrp="1"/>
          </p:cNvSpPr>
          <p:nvPr>
            <p:ph type="body" sz="quarter" idx="12"/>
          </p:nvPr>
        </p:nvSpPr>
        <p:spPr>
          <a:xfrm>
            <a:off x="1560663" y="3638483"/>
            <a:ext cx="3715838" cy="583598"/>
          </a:xfrm>
          <a:prstGeom prst="rect">
            <a:avLst/>
          </a:prstGeom>
        </p:spPr>
        <p:txBody>
          <a:bodyPr anchor="ctr"/>
          <a:lstStyle>
            <a:lvl1pPr marL="0" indent="0">
              <a:buNone/>
              <a:defRPr lang="zh-CN" altLang="en-US" sz="2200" kern="1200" dirty="0" smtClean="0">
                <a:solidFill>
                  <a:schemeClr val="bg1"/>
                </a:solidFill>
                <a:latin typeface="微软雅黑" panose="020B0503020204020204" pitchFamily="34" charset="-122"/>
                <a:ea typeface="微软雅黑" panose="020B0503020204020204" pitchFamily="34" charset="-122"/>
                <a:cs typeface="+mn-cs"/>
              </a:defRPr>
            </a:lvl1pPr>
          </a:lstStyle>
          <a:p>
            <a:pPr lvl="0"/>
            <a:r>
              <a:rPr lang="zh-CN" altLang="en-US"/>
              <a:t>编辑母版文本样式</a:t>
            </a:r>
          </a:p>
        </p:txBody>
      </p:sp>
      <p:sp>
        <p:nvSpPr>
          <p:cNvPr id="103" name="文本占位符 102"/>
          <p:cNvSpPr>
            <a:spLocks noGrp="1"/>
          </p:cNvSpPr>
          <p:nvPr>
            <p:ph type="body" sz="quarter" idx="13"/>
          </p:nvPr>
        </p:nvSpPr>
        <p:spPr>
          <a:xfrm>
            <a:off x="1560663" y="4535562"/>
            <a:ext cx="3715838" cy="475836"/>
          </a:xfrm>
          <a:prstGeom prst="rect">
            <a:avLst/>
          </a:prstGeom>
        </p:spPr>
        <p:txBody>
          <a:bodyPr anchor="ctr"/>
          <a:lstStyle>
            <a:lvl1pPr marL="0" indent="0">
              <a:buNone/>
              <a:defRPr lang="zh-CN" altLang="en-US" sz="2200" kern="1200" dirty="0" smtClean="0">
                <a:solidFill>
                  <a:schemeClr val="bg1"/>
                </a:solidFill>
                <a:latin typeface="微软雅黑" panose="020B0503020204020204" pitchFamily="34" charset="-122"/>
                <a:ea typeface="微软雅黑" panose="020B0503020204020204" pitchFamily="34" charset="-122"/>
                <a:cs typeface="+mn-cs"/>
              </a:defRPr>
            </a:lvl1pPr>
            <a:lvl2pPr marL="457200" indent="0">
              <a:buNone/>
              <a:defRPr/>
            </a:lvl2pPr>
          </a:lstStyle>
          <a:p>
            <a:pPr lvl="0"/>
            <a:r>
              <a:rPr lang="zh-CN" altLang="en-US"/>
              <a:t>编辑母版文本样式</a:t>
            </a:r>
          </a:p>
        </p:txBody>
      </p:sp>
      <p:sp>
        <p:nvSpPr>
          <p:cNvPr id="104" name="文本占位符 96"/>
          <p:cNvSpPr>
            <a:spLocks noGrp="1"/>
          </p:cNvSpPr>
          <p:nvPr>
            <p:ph type="body" sz="quarter" idx="14"/>
          </p:nvPr>
        </p:nvSpPr>
        <p:spPr>
          <a:xfrm>
            <a:off x="6751240" y="1937827"/>
            <a:ext cx="3745333" cy="463736"/>
          </a:xfrm>
          <a:prstGeom prst="rect">
            <a:avLst/>
          </a:prstGeom>
        </p:spPr>
        <p:txBody>
          <a:bodyPr anchor="ctr"/>
          <a:lstStyle>
            <a:lvl1pPr marL="0" indent="0">
              <a:buNone/>
              <a:defRPr lang="zh-CN" altLang="en-US" sz="2200" kern="1200" dirty="0">
                <a:solidFill>
                  <a:schemeClr val="bg1"/>
                </a:solidFill>
                <a:latin typeface="微软雅黑" panose="020B0503020204020204" pitchFamily="34" charset="-122"/>
                <a:ea typeface="微软雅黑" panose="020B0503020204020204" pitchFamily="34" charset="-122"/>
                <a:cs typeface="+mn-cs"/>
              </a:defRPr>
            </a:lvl1pPr>
          </a:lstStyle>
          <a:p>
            <a:pPr lvl="0"/>
            <a:r>
              <a:rPr lang="zh-CN" altLang="en-US"/>
              <a:t>编辑母版文本样式</a:t>
            </a:r>
          </a:p>
        </p:txBody>
      </p:sp>
      <p:sp>
        <p:nvSpPr>
          <p:cNvPr id="106" name="文本占位符 96"/>
          <p:cNvSpPr>
            <a:spLocks noGrp="1"/>
          </p:cNvSpPr>
          <p:nvPr>
            <p:ph type="body" sz="quarter" idx="15"/>
          </p:nvPr>
        </p:nvSpPr>
        <p:spPr>
          <a:xfrm>
            <a:off x="6751240" y="2801650"/>
            <a:ext cx="3745333" cy="463736"/>
          </a:xfrm>
          <a:prstGeom prst="rect">
            <a:avLst/>
          </a:prstGeom>
        </p:spPr>
        <p:txBody>
          <a:bodyPr anchor="ctr"/>
          <a:lstStyle>
            <a:lvl1pPr marL="0" indent="0">
              <a:buNone/>
              <a:defRPr lang="zh-CN" altLang="en-US" sz="2200" kern="1200" dirty="0">
                <a:solidFill>
                  <a:schemeClr val="bg1"/>
                </a:solidFill>
                <a:latin typeface="微软雅黑" panose="020B0503020204020204" pitchFamily="34" charset="-122"/>
                <a:ea typeface="微软雅黑" panose="020B0503020204020204" pitchFamily="34" charset="-122"/>
                <a:cs typeface="+mn-cs"/>
              </a:defRPr>
            </a:lvl1pPr>
          </a:lstStyle>
          <a:p>
            <a:pPr lvl="0"/>
            <a:r>
              <a:rPr lang="zh-CN" altLang="en-US"/>
              <a:t>编辑母版文本样式</a:t>
            </a:r>
          </a:p>
        </p:txBody>
      </p:sp>
      <p:sp>
        <p:nvSpPr>
          <p:cNvPr id="107" name="文本占位符 96"/>
          <p:cNvSpPr>
            <a:spLocks noGrp="1"/>
          </p:cNvSpPr>
          <p:nvPr>
            <p:ph type="body" sz="quarter" idx="16"/>
          </p:nvPr>
        </p:nvSpPr>
        <p:spPr>
          <a:xfrm>
            <a:off x="6751240" y="3665643"/>
            <a:ext cx="3745333" cy="463736"/>
          </a:xfrm>
          <a:prstGeom prst="rect">
            <a:avLst/>
          </a:prstGeom>
        </p:spPr>
        <p:txBody>
          <a:bodyPr anchor="ctr"/>
          <a:lstStyle>
            <a:lvl1pPr marL="0" indent="0">
              <a:buNone/>
              <a:defRPr lang="zh-CN" altLang="en-US" sz="2200" kern="1200" dirty="0">
                <a:solidFill>
                  <a:schemeClr val="bg1"/>
                </a:solidFill>
                <a:latin typeface="微软雅黑" panose="020B0503020204020204" pitchFamily="34" charset="-122"/>
                <a:ea typeface="微软雅黑" panose="020B0503020204020204" pitchFamily="34" charset="-122"/>
                <a:cs typeface="+mn-cs"/>
              </a:defRPr>
            </a:lvl1pPr>
          </a:lstStyle>
          <a:p>
            <a:pPr lvl="0"/>
            <a:r>
              <a:rPr lang="zh-CN" altLang="en-US"/>
              <a:t>编辑母版文本样式</a:t>
            </a:r>
          </a:p>
        </p:txBody>
      </p:sp>
      <p:sp>
        <p:nvSpPr>
          <p:cNvPr id="108" name="文本占位符 96"/>
          <p:cNvSpPr>
            <a:spLocks noGrp="1"/>
          </p:cNvSpPr>
          <p:nvPr>
            <p:ph type="body" sz="quarter" idx="17"/>
          </p:nvPr>
        </p:nvSpPr>
        <p:spPr>
          <a:xfrm>
            <a:off x="6751240" y="4547822"/>
            <a:ext cx="3745333" cy="463736"/>
          </a:xfrm>
          <a:prstGeom prst="rect">
            <a:avLst/>
          </a:prstGeom>
        </p:spPr>
        <p:txBody>
          <a:bodyPr anchor="ctr"/>
          <a:lstStyle>
            <a:lvl1pPr marL="0" indent="0">
              <a:buNone/>
              <a:defRPr lang="zh-CN" altLang="en-US" sz="2200" kern="1200" dirty="0">
                <a:solidFill>
                  <a:schemeClr val="bg1"/>
                </a:solidFill>
                <a:latin typeface="微软雅黑" panose="020B0503020204020204" pitchFamily="34" charset="-122"/>
                <a:ea typeface="微软雅黑" panose="020B0503020204020204" pitchFamily="34" charset="-122"/>
                <a:cs typeface="+mn-cs"/>
              </a:defRPr>
            </a:lvl1pPr>
          </a:lstStyle>
          <a:p>
            <a:pPr lvl="0"/>
            <a:r>
              <a:rPr lang="zh-CN" altLang="en-US"/>
              <a:t>编辑母版文本样式</a:t>
            </a:r>
          </a:p>
        </p:txBody>
      </p:sp>
      <p:sp>
        <p:nvSpPr>
          <p:cNvPr id="43" name="灯片编号占位符 1">
            <a:extLst>
              <a:ext uri="{FF2B5EF4-FFF2-40B4-BE49-F238E27FC236}">
                <a16:creationId xmlns:a16="http://schemas.microsoft.com/office/drawing/2014/main" id="{E58BB4DA-5C65-4A32-A4F2-0A8EB14C4D04}"/>
              </a:ext>
            </a:extLst>
          </p:cNvPr>
          <p:cNvSpPr>
            <a:spLocks noGrp="1"/>
          </p:cNvSpPr>
          <p:nvPr>
            <p:ph type="sldNum" sz="quarter" idx="4"/>
          </p:nvPr>
        </p:nvSpPr>
        <p:spPr>
          <a:xfrm>
            <a:off x="8408341" y="6073775"/>
            <a:ext cx="2519363" cy="244177"/>
          </a:xfrm>
          <a:prstGeom prst="rect">
            <a:avLst/>
          </a:prstGeom>
        </p:spPr>
        <p:txBody>
          <a:bodyPr vert="horz" lIns="91440" tIns="45720" rIns="91440" bIns="45720" rtlCol="0" anchor="ctr"/>
          <a:lstStyle>
            <a:lvl1pPr algn="r">
              <a:defRPr sz="1200">
                <a:solidFill>
                  <a:schemeClr val="bg1"/>
                </a:solidFill>
              </a:defRPr>
            </a:lvl1pPr>
          </a:lstStyle>
          <a:p>
            <a:fld id="{B7F6407F-0FA8-4E99-847F-14031B22C7A3}" type="slidenum">
              <a:rPr lang="zh-CN" altLang="en-US" smtClean="0"/>
              <a:pPr/>
              <a:t>‹#›</a:t>
            </a:fld>
            <a:endParaRPr lang="zh-CN" altLang="en-US"/>
          </a:p>
        </p:txBody>
      </p:sp>
    </p:spTree>
    <p:extLst>
      <p:ext uri="{BB962C8B-B14F-4D97-AF65-F5344CB8AC3E}">
        <p14:creationId xmlns:p14="http://schemas.microsoft.com/office/powerpoint/2010/main" val="20775027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标题和内容">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id="{FD42A0BD-EB5E-41CD-8B20-B0CA243B58B4}"/>
              </a:ext>
            </a:extLst>
          </p:cNvPr>
          <p:cNvSpPr/>
          <p:nvPr userDrawn="1"/>
        </p:nvSpPr>
        <p:spPr bwMode="auto">
          <a:xfrm>
            <a:off x="1495425" y="1781175"/>
            <a:ext cx="3960813" cy="776288"/>
          </a:xfrm>
          <a:prstGeom prst="rect">
            <a:avLst/>
          </a:prstGeom>
          <a:solidFill>
            <a:srgbClr val="BBBCB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p>
        </p:txBody>
      </p:sp>
      <p:grpSp>
        <p:nvGrpSpPr>
          <p:cNvPr id="11" name="组合 9">
            <a:extLst>
              <a:ext uri="{FF2B5EF4-FFF2-40B4-BE49-F238E27FC236}">
                <a16:creationId xmlns:a16="http://schemas.microsoft.com/office/drawing/2014/main" id="{23E1E7DA-2F42-4BB6-B5DA-9E4D0EA11CB6}"/>
              </a:ext>
            </a:extLst>
          </p:cNvPr>
          <p:cNvGrpSpPr>
            <a:grpSpLocks/>
          </p:cNvGrpSpPr>
          <p:nvPr userDrawn="1"/>
        </p:nvGrpSpPr>
        <p:grpSpPr bwMode="auto">
          <a:xfrm>
            <a:off x="631255" y="1781175"/>
            <a:ext cx="792162" cy="776288"/>
            <a:chOff x="702568" y="1781448"/>
            <a:chExt cx="792088" cy="775277"/>
          </a:xfrm>
          <a:solidFill>
            <a:srgbClr val="BBBCBD"/>
          </a:solidFill>
        </p:grpSpPr>
        <p:sp>
          <p:nvSpPr>
            <p:cNvPr id="12" name="矩形 11">
              <a:extLst>
                <a:ext uri="{FF2B5EF4-FFF2-40B4-BE49-F238E27FC236}">
                  <a16:creationId xmlns:a16="http://schemas.microsoft.com/office/drawing/2014/main" id="{661FB672-7892-404A-BFD7-9B8AA86D34F2}"/>
                </a:ext>
              </a:extLst>
            </p:cNvPr>
            <p:cNvSpPr/>
            <p:nvPr/>
          </p:nvSpPr>
          <p:spPr>
            <a:xfrm>
              <a:off x="702568" y="1781448"/>
              <a:ext cx="792088" cy="7752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3" name="副标题 2">
              <a:extLst>
                <a:ext uri="{FF2B5EF4-FFF2-40B4-BE49-F238E27FC236}">
                  <a16:creationId xmlns:a16="http://schemas.microsoft.com/office/drawing/2014/main" id="{0D10EA1E-92A9-42D1-8175-B259D9AA056B}"/>
                </a:ext>
              </a:extLst>
            </p:cNvPr>
            <p:cNvSpPr txBox="1">
              <a:spLocks/>
            </p:cNvSpPr>
            <p:nvPr/>
          </p:nvSpPr>
          <p:spPr>
            <a:xfrm>
              <a:off x="783522" y="1941577"/>
              <a:ext cx="711134" cy="585024"/>
            </a:xfrm>
            <a:prstGeom prst="rect">
              <a:avLst/>
            </a:prstGeom>
            <a:grpFill/>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auto">
                <a:spcAft>
                  <a:spcPts val="0"/>
                </a:spcAft>
                <a:defRPr/>
              </a:pPr>
              <a:r>
                <a:rPr lang="en-US" altLang="zh-CN" sz="3200" dirty="0">
                  <a:solidFill>
                    <a:schemeClr val="bg1"/>
                  </a:solidFill>
                  <a:latin typeface="微软雅黑" panose="020B0503020204020204" pitchFamily="34" charset="-122"/>
                  <a:ea typeface="微软雅黑" panose="020B0503020204020204" pitchFamily="34" charset="-122"/>
                </a:rPr>
                <a:t>01</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sp>
        <p:nvSpPr>
          <p:cNvPr id="14" name="矩形 13">
            <a:extLst>
              <a:ext uri="{FF2B5EF4-FFF2-40B4-BE49-F238E27FC236}">
                <a16:creationId xmlns:a16="http://schemas.microsoft.com/office/drawing/2014/main" id="{E89CDECB-CED6-4713-8409-CE16015139C3}"/>
              </a:ext>
            </a:extLst>
          </p:cNvPr>
          <p:cNvSpPr/>
          <p:nvPr userDrawn="1"/>
        </p:nvSpPr>
        <p:spPr bwMode="auto">
          <a:xfrm>
            <a:off x="1495425" y="2644775"/>
            <a:ext cx="3960813" cy="776288"/>
          </a:xfrm>
          <a:prstGeom prst="rect">
            <a:avLst/>
          </a:prstGeom>
          <a:solidFill>
            <a:srgbClr val="BBBCB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p>
        </p:txBody>
      </p:sp>
      <p:grpSp>
        <p:nvGrpSpPr>
          <p:cNvPr id="15" name="组合 9">
            <a:extLst>
              <a:ext uri="{FF2B5EF4-FFF2-40B4-BE49-F238E27FC236}">
                <a16:creationId xmlns:a16="http://schemas.microsoft.com/office/drawing/2014/main" id="{A2EDF2E8-215C-4CB9-96ED-1BEC48AED5A7}"/>
              </a:ext>
            </a:extLst>
          </p:cNvPr>
          <p:cNvGrpSpPr>
            <a:grpSpLocks/>
          </p:cNvGrpSpPr>
          <p:nvPr userDrawn="1"/>
        </p:nvGrpSpPr>
        <p:grpSpPr bwMode="auto">
          <a:xfrm>
            <a:off x="631056" y="2645544"/>
            <a:ext cx="792162" cy="776288"/>
            <a:chOff x="702568" y="1781448"/>
            <a:chExt cx="792088" cy="775277"/>
          </a:xfrm>
          <a:solidFill>
            <a:srgbClr val="BBBCBD"/>
          </a:solidFill>
        </p:grpSpPr>
        <p:sp>
          <p:nvSpPr>
            <p:cNvPr id="16" name="矩形 15">
              <a:extLst>
                <a:ext uri="{FF2B5EF4-FFF2-40B4-BE49-F238E27FC236}">
                  <a16:creationId xmlns:a16="http://schemas.microsoft.com/office/drawing/2014/main" id="{E53113F8-BEAA-4651-A626-97710687DE25}"/>
                </a:ext>
              </a:extLst>
            </p:cNvPr>
            <p:cNvSpPr/>
            <p:nvPr/>
          </p:nvSpPr>
          <p:spPr>
            <a:xfrm>
              <a:off x="702568" y="1781448"/>
              <a:ext cx="792088" cy="7752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7" name="副标题 2">
              <a:extLst>
                <a:ext uri="{FF2B5EF4-FFF2-40B4-BE49-F238E27FC236}">
                  <a16:creationId xmlns:a16="http://schemas.microsoft.com/office/drawing/2014/main" id="{5D7A0A8A-299B-4BB7-9E93-A71BC95DA707}"/>
                </a:ext>
              </a:extLst>
            </p:cNvPr>
            <p:cNvSpPr txBox="1">
              <a:spLocks/>
            </p:cNvSpPr>
            <p:nvPr/>
          </p:nvSpPr>
          <p:spPr>
            <a:xfrm>
              <a:off x="783522" y="1941577"/>
              <a:ext cx="711134" cy="585024"/>
            </a:xfrm>
            <a:prstGeom prst="rect">
              <a:avLst/>
            </a:prstGeom>
            <a:grpFill/>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auto">
                <a:spcAft>
                  <a:spcPts val="0"/>
                </a:spcAft>
                <a:defRPr/>
              </a:pPr>
              <a:r>
                <a:rPr lang="en-US" altLang="zh-CN" sz="3200" dirty="0">
                  <a:solidFill>
                    <a:schemeClr val="bg1"/>
                  </a:solidFill>
                  <a:latin typeface="微软雅黑" panose="020B0503020204020204" pitchFamily="34" charset="-122"/>
                  <a:ea typeface="微软雅黑" panose="020B0503020204020204" pitchFamily="34" charset="-122"/>
                </a:rPr>
                <a:t>02</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sp>
        <p:nvSpPr>
          <p:cNvPr id="18" name="矩形 17">
            <a:extLst>
              <a:ext uri="{FF2B5EF4-FFF2-40B4-BE49-F238E27FC236}">
                <a16:creationId xmlns:a16="http://schemas.microsoft.com/office/drawing/2014/main" id="{022484E8-9E41-4222-94C3-2B70E5C3AE92}"/>
              </a:ext>
            </a:extLst>
          </p:cNvPr>
          <p:cNvSpPr/>
          <p:nvPr userDrawn="1"/>
        </p:nvSpPr>
        <p:spPr bwMode="auto">
          <a:xfrm>
            <a:off x="1495425" y="3509963"/>
            <a:ext cx="3960813" cy="776287"/>
          </a:xfrm>
          <a:prstGeom prst="rect">
            <a:avLst/>
          </a:prstGeom>
          <a:solidFill>
            <a:srgbClr val="BBBCB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p>
        </p:txBody>
      </p:sp>
      <p:grpSp>
        <p:nvGrpSpPr>
          <p:cNvPr id="19" name="组合 9">
            <a:extLst>
              <a:ext uri="{FF2B5EF4-FFF2-40B4-BE49-F238E27FC236}">
                <a16:creationId xmlns:a16="http://schemas.microsoft.com/office/drawing/2014/main" id="{C10ED07A-1B4F-474D-8B50-131769CF459B}"/>
              </a:ext>
            </a:extLst>
          </p:cNvPr>
          <p:cNvGrpSpPr>
            <a:grpSpLocks/>
          </p:cNvGrpSpPr>
          <p:nvPr userDrawn="1"/>
        </p:nvGrpSpPr>
        <p:grpSpPr bwMode="auto">
          <a:xfrm>
            <a:off x="631255" y="3509367"/>
            <a:ext cx="792162" cy="776288"/>
            <a:chOff x="702568" y="1781448"/>
            <a:chExt cx="792088" cy="775277"/>
          </a:xfrm>
          <a:solidFill>
            <a:srgbClr val="BBBCBD"/>
          </a:solidFill>
        </p:grpSpPr>
        <p:sp>
          <p:nvSpPr>
            <p:cNvPr id="20" name="矩形 19">
              <a:extLst>
                <a:ext uri="{FF2B5EF4-FFF2-40B4-BE49-F238E27FC236}">
                  <a16:creationId xmlns:a16="http://schemas.microsoft.com/office/drawing/2014/main" id="{14A90502-AA79-404E-A79E-5197651B02CA}"/>
                </a:ext>
              </a:extLst>
            </p:cNvPr>
            <p:cNvSpPr/>
            <p:nvPr/>
          </p:nvSpPr>
          <p:spPr>
            <a:xfrm>
              <a:off x="702568" y="1781448"/>
              <a:ext cx="792088" cy="7752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1" name="副标题 2">
              <a:extLst>
                <a:ext uri="{FF2B5EF4-FFF2-40B4-BE49-F238E27FC236}">
                  <a16:creationId xmlns:a16="http://schemas.microsoft.com/office/drawing/2014/main" id="{9D8BC734-47CE-4113-80B8-C9527160D2C7}"/>
                </a:ext>
              </a:extLst>
            </p:cNvPr>
            <p:cNvSpPr txBox="1">
              <a:spLocks/>
            </p:cNvSpPr>
            <p:nvPr/>
          </p:nvSpPr>
          <p:spPr>
            <a:xfrm>
              <a:off x="783522" y="1941577"/>
              <a:ext cx="711134" cy="585024"/>
            </a:xfrm>
            <a:prstGeom prst="rect">
              <a:avLst/>
            </a:prstGeom>
            <a:grpFill/>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auto">
                <a:spcAft>
                  <a:spcPts val="0"/>
                </a:spcAft>
                <a:defRPr/>
              </a:pPr>
              <a:r>
                <a:rPr lang="en-US" altLang="zh-CN" sz="3200" dirty="0">
                  <a:solidFill>
                    <a:schemeClr val="bg1"/>
                  </a:solidFill>
                  <a:latin typeface="微软雅黑" panose="020B0503020204020204" pitchFamily="34" charset="-122"/>
                  <a:ea typeface="微软雅黑" panose="020B0503020204020204" pitchFamily="34" charset="-122"/>
                </a:rPr>
                <a:t>03</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sp>
        <p:nvSpPr>
          <p:cNvPr id="22" name="矩形 21">
            <a:extLst>
              <a:ext uri="{FF2B5EF4-FFF2-40B4-BE49-F238E27FC236}">
                <a16:creationId xmlns:a16="http://schemas.microsoft.com/office/drawing/2014/main" id="{929AB21C-7C78-441E-9B11-984EE7CDE923}"/>
              </a:ext>
            </a:extLst>
          </p:cNvPr>
          <p:cNvSpPr/>
          <p:nvPr userDrawn="1"/>
        </p:nvSpPr>
        <p:spPr bwMode="auto">
          <a:xfrm>
            <a:off x="1495425" y="4373563"/>
            <a:ext cx="3960813" cy="776287"/>
          </a:xfrm>
          <a:prstGeom prst="rect">
            <a:avLst/>
          </a:prstGeom>
          <a:solidFill>
            <a:srgbClr val="BBBCB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p>
        </p:txBody>
      </p:sp>
      <p:grpSp>
        <p:nvGrpSpPr>
          <p:cNvPr id="23" name="组合 9">
            <a:extLst>
              <a:ext uri="{FF2B5EF4-FFF2-40B4-BE49-F238E27FC236}">
                <a16:creationId xmlns:a16="http://schemas.microsoft.com/office/drawing/2014/main" id="{C1FA28F4-CB22-434B-8230-E7CE6F13F3D9}"/>
              </a:ext>
            </a:extLst>
          </p:cNvPr>
          <p:cNvGrpSpPr>
            <a:grpSpLocks/>
          </p:cNvGrpSpPr>
          <p:nvPr userDrawn="1"/>
        </p:nvGrpSpPr>
        <p:grpSpPr bwMode="auto">
          <a:xfrm>
            <a:off x="631056" y="4373736"/>
            <a:ext cx="792162" cy="776288"/>
            <a:chOff x="702568" y="1781448"/>
            <a:chExt cx="792088" cy="775277"/>
          </a:xfrm>
          <a:solidFill>
            <a:srgbClr val="BBBCBD"/>
          </a:solidFill>
        </p:grpSpPr>
        <p:sp>
          <p:nvSpPr>
            <p:cNvPr id="24" name="矩形 23">
              <a:extLst>
                <a:ext uri="{FF2B5EF4-FFF2-40B4-BE49-F238E27FC236}">
                  <a16:creationId xmlns:a16="http://schemas.microsoft.com/office/drawing/2014/main" id="{1BEAAD4A-A3C9-408B-B56B-46A56CDB0828}"/>
                </a:ext>
              </a:extLst>
            </p:cNvPr>
            <p:cNvSpPr/>
            <p:nvPr/>
          </p:nvSpPr>
          <p:spPr>
            <a:xfrm>
              <a:off x="702568" y="1781448"/>
              <a:ext cx="792088" cy="7752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5" name="副标题 2">
              <a:extLst>
                <a:ext uri="{FF2B5EF4-FFF2-40B4-BE49-F238E27FC236}">
                  <a16:creationId xmlns:a16="http://schemas.microsoft.com/office/drawing/2014/main" id="{38CC9912-60B2-45A9-999D-D6B47D022580}"/>
                </a:ext>
              </a:extLst>
            </p:cNvPr>
            <p:cNvSpPr txBox="1">
              <a:spLocks/>
            </p:cNvSpPr>
            <p:nvPr/>
          </p:nvSpPr>
          <p:spPr>
            <a:xfrm>
              <a:off x="783522" y="1941577"/>
              <a:ext cx="711134" cy="585024"/>
            </a:xfrm>
            <a:prstGeom prst="rect">
              <a:avLst/>
            </a:prstGeom>
            <a:grpFill/>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auto">
                <a:spcAft>
                  <a:spcPts val="0"/>
                </a:spcAft>
                <a:defRPr/>
              </a:pPr>
              <a:r>
                <a:rPr lang="en-US" altLang="zh-CN" sz="3200" dirty="0">
                  <a:solidFill>
                    <a:schemeClr val="bg1"/>
                  </a:solidFill>
                  <a:latin typeface="微软雅黑" panose="020B0503020204020204" pitchFamily="34" charset="-122"/>
                  <a:ea typeface="微软雅黑" panose="020B0503020204020204" pitchFamily="34" charset="-122"/>
                </a:rPr>
                <a:t>04</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sp>
        <p:nvSpPr>
          <p:cNvPr id="26" name="矩形 25">
            <a:extLst>
              <a:ext uri="{FF2B5EF4-FFF2-40B4-BE49-F238E27FC236}">
                <a16:creationId xmlns:a16="http://schemas.microsoft.com/office/drawing/2014/main" id="{53451238-0281-4BA7-ACFB-E541602FE826}"/>
              </a:ext>
            </a:extLst>
          </p:cNvPr>
          <p:cNvSpPr/>
          <p:nvPr userDrawn="1"/>
        </p:nvSpPr>
        <p:spPr bwMode="auto">
          <a:xfrm>
            <a:off x="6678613" y="1781175"/>
            <a:ext cx="3960812" cy="776288"/>
          </a:xfrm>
          <a:prstGeom prst="rect">
            <a:avLst/>
          </a:prstGeom>
          <a:solidFill>
            <a:srgbClr val="BBBCB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p>
        </p:txBody>
      </p:sp>
      <p:grpSp>
        <p:nvGrpSpPr>
          <p:cNvPr id="27" name="组合 9">
            <a:extLst>
              <a:ext uri="{FF2B5EF4-FFF2-40B4-BE49-F238E27FC236}">
                <a16:creationId xmlns:a16="http://schemas.microsoft.com/office/drawing/2014/main" id="{17CA912E-6BB5-4FE6-B19C-11EAF5212A14}"/>
              </a:ext>
            </a:extLst>
          </p:cNvPr>
          <p:cNvGrpSpPr>
            <a:grpSpLocks/>
          </p:cNvGrpSpPr>
          <p:nvPr userDrawn="1"/>
        </p:nvGrpSpPr>
        <p:grpSpPr bwMode="auto">
          <a:xfrm>
            <a:off x="5815632" y="1781448"/>
            <a:ext cx="792162" cy="776288"/>
            <a:chOff x="702568" y="1781448"/>
            <a:chExt cx="792088" cy="775277"/>
          </a:xfrm>
          <a:solidFill>
            <a:srgbClr val="BBBCBD"/>
          </a:solidFill>
        </p:grpSpPr>
        <p:sp>
          <p:nvSpPr>
            <p:cNvPr id="28" name="矩形 27">
              <a:extLst>
                <a:ext uri="{FF2B5EF4-FFF2-40B4-BE49-F238E27FC236}">
                  <a16:creationId xmlns:a16="http://schemas.microsoft.com/office/drawing/2014/main" id="{11F04A46-0BEF-4BF7-9F51-7998DB40F517}"/>
                </a:ext>
              </a:extLst>
            </p:cNvPr>
            <p:cNvSpPr/>
            <p:nvPr/>
          </p:nvSpPr>
          <p:spPr>
            <a:xfrm>
              <a:off x="702568" y="1781448"/>
              <a:ext cx="792088" cy="7752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9" name="副标题 2">
              <a:extLst>
                <a:ext uri="{FF2B5EF4-FFF2-40B4-BE49-F238E27FC236}">
                  <a16:creationId xmlns:a16="http://schemas.microsoft.com/office/drawing/2014/main" id="{C19FC88E-9F11-4F68-9522-CD9F901C2072}"/>
                </a:ext>
              </a:extLst>
            </p:cNvPr>
            <p:cNvSpPr txBox="1">
              <a:spLocks/>
            </p:cNvSpPr>
            <p:nvPr/>
          </p:nvSpPr>
          <p:spPr>
            <a:xfrm>
              <a:off x="783522" y="1941577"/>
              <a:ext cx="711134" cy="585024"/>
            </a:xfrm>
            <a:prstGeom prst="rect">
              <a:avLst/>
            </a:prstGeom>
            <a:grpFill/>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auto">
                <a:spcAft>
                  <a:spcPts val="0"/>
                </a:spcAft>
                <a:defRPr/>
              </a:pPr>
              <a:r>
                <a:rPr lang="en-US" altLang="zh-CN" sz="3200" dirty="0">
                  <a:solidFill>
                    <a:schemeClr val="bg1"/>
                  </a:solidFill>
                  <a:latin typeface="微软雅黑" panose="020B0503020204020204" pitchFamily="34" charset="-122"/>
                  <a:ea typeface="微软雅黑" panose="020B0503020204020204" pitchFamily="34" charset="-122"/>
                </a:rPr>
                <a:t>05</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sp>
        <p:nvSpPr>
          <p:cNvPr id="30" name="矩形 29">
            <a:extLst>
              <a:ext uri="{FF2B5EF4-FFF2-40B4-BE49-F238E27FC236}">
                <a16:creationId xmlns:a16="http://schemas.microsoft.com/office/drawing/2014/main" id="{1990D637-1E49-4E80-8E56-113BDCD814DC}"/>
              </a:ext>
            </a:extLst>
          </p:cNvPr>
          <p:cNvSpPr/>
          <p:nvPr userDrawn="1"/>
        </p:nvSpPr>
        <p:spPr bwMode="auto">
          <a:xfrm>
            <a:off x="6678613" y="2646363"/>
            <a:ext cx="3960812" cy="776287"/>
          </a:xfrm>
          <a:prstGeom prst="rect">
            <a:avLst/>
          </a:prstGeom>
          <a:solidFill>
            <a:srgbClr val="0E426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p>
        </p:txBody>
      </p:sp>
      <p:grpSp>
        <p:nvGrpSpPr>
          <p:cNvPr id="31" name="组合 9">
            <a:extLst>
              <a:ext uri="{FF2B5EF4-FFF2-40B4-BE49-F238E27FC236}">
                <a16:creationId xmlns:a16="http://schemas.microsoft.com/office/drawing/2014/main" id="{801794DB-824F-465E-BD56-792CD33D2C43}"/>
              </a:ext>
            </a:extLst>
          </p:cNvPr>
          <p:cNvGrpSpPr>
            <a:grpSpLocks/>
          </p:cNvGrpSpPr>
          <p:nvPr userDrawn="1"/>
        </p:nvGrpSpPr>
        <p:grpSpPr bwMode="auto">
          <a:xfrm>
            <a:off x="5815433" y="2645817"/>
            <a:ext cx="792162" cy="776288"/>
            <a:chOff x="702568" y="1781448"/>
            <a:chExt cx="792088" cy="775277"/>
          </a:xfrm>
          <a:solidFill>
            <a:srgbClr val="BBBCBD"/>
          </a:solidFill>
        </p:grpSpPr>
        <p:sp>
          <p:nvSpPr>
            <p:cNvPr id="32" name="矩形 31">
              <a:extLst>
                <a:ext uri="{FF2B5EF4-FFF2-40B4-BE49-F238E27FC236}">
                  <a16:creationId xmlns:a16="http://schemas.microsoft.com/office/drawing/2014/main" id="{BA8495FD-7E89-481F-AE65-B72E52B63695}"/>
                </a:ext>
              </a:extLst>
            </p:cNvPr>
            <p:cNvSpPr/>
            <p:nvPr/>
          </p:nvSpPr>
          <p:spPr>
            <a:xfrm>
              <a:off x="702568" y="1781448"/>
              <a:ext cx="792088" cy="7752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3" name="副标题 2">
              <a:extLst>
                <a:ext uri="{FF2B5EF4-FFF2-40B4-BE49-F238E27FC236}">
                  <a16:creationId xmlns:a16="http://schemas.microsoft.com/office/drawing/2014/main" id="{20D1D4BF-00FA-4D15-B1C3-AC4CE40CC72F}"/>
                </a:ext>
              </a:extLst>
            </p:cNvPr>
            <p:cNvSpPr txBox="1">
              <a:spLocks/>
            </p:cNvSpPr>
            <p:nvPr/>
          </p:nvSpPr>
          <p:spPr>
            <a:xfrm>
              <a:off x="783522" y="1941577"/>
              <a:ext cx="711134" cy="585024"/>
            </a:xfrm>
            <a:prstGeom prst="rect">
              <a:avLst/>
            </a:prstGeom>
            <a:grpFill/>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auto">
                <a:spcAft>
                  <a:spcPts val="0"/>
                </a:spcAft>
                <a:defRPr/>
              </a:pPr>
              <a:r>
                <a:rPr lang="en-US" altLang="zh-CN" sz="3200" dirty="0">
                  <a:solidFill>
                    <a:schemeClr val="bg1"/>
                  </a:solidFill>
                  <a:latin typeface="微软雅黑" panose="020B0503020204020204" pitchFamily="34" charset="-122"/>
                  <a:ea typeface="微软雅黑" panose="020B0503020204020204" pitchFamily="34" charset="-122"/>
                </a:rPr>
                <a:t>06</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sp>
        <p:nvSpPr>
          <p:cNvPr id="34" name="矩形 33">
            <a:extLst>
              <a:ext uri="{FF2B5EF4-FFF2-40B4-BE49-F238E27FC236}">
                <a16:creationId xmlns:a16="http://schemas.microsoft.com/office/drawing/2014/main" id="{CA2E45F4-02EC-48DD-9610-ED315D42EEA1}"/>
              </a:ext>
            </a:extLst>
          </p:cNvPr>
          <p:cNvSpPr/>
          <p:nvPr userDrawn="1"/>
        </p:nvSpPr>
        <p:spPr bwMode="auto">
          <a:xfrm>
            <a:off x="6678613" y="3509963"/>
            <a:ext cx="3960812" cy="776287"/>
          </a:xfrm>
          <a:prstGeom prst="rect">
            <a:avLst/>
          </a:prstGeom>
          <a:solidFill>
            <a:srgbClr val="BBBCB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p>
        </p:txBody>
      </p:sp>
      <p:grpSp>
        <p:nvGrpSpPr>
          <p:cNvPr id="35" name="组合 9">
            <a:extLst>
              <a:ext uri="{FF2B5EF4-FFF2-40B4-BE49-F238E27FC236}">
                <a16:creationId xmlns:a16="http://schemas.microsoft.com/office/drawing/2014/main" id="{8AA86B42-73AA-4F97-83F5-1BE9E649C0B0}"/>
              </a:ext>
            </a:extLst>
          </p:cNvPr>
          <p:cNvGrpSpPr>
            <a:grpSpLocks/>
          </p:cNvGrpSpPr>
          <p:nvPr userDrawn="1"/>
        </p:nvGrpSpPr>
        <p:grpSpPr bwMode="auto">
          <a:xfrm>
            <a:off x="5815632" y="3509640"/>
            <a:ext cx="792162" cy="776288"/>
            <a:chOff x="702568" y="1781448"/>
            <a:chExt cx="792088" cy="775277"/>
          </a:xfrm>
          <a:solidFill>
            <a:srgbClr val="BBBCBD"/>
          </a:solidFill>
        </p:grpSpPr>
        <p:sp>
          <p:nvSpPr>
            <p:cNvPr id="36" name="矩形 35">
              <a:extLst>
                <a:ext uri="{FF2B5EF4-FFF2-40B4-BE49-F238E27FC236}">
                  <a16:creationId xmlns:a16="http://schemas.microsoft.com/office/drawing/2014/main" id="{BE27333A-D51E-4D20-8E0D-552120D577D0}"/>
                </a:ext>
              </a:extLst>
            </p:cNvPr>
            <p:cNvSpPr/>
            <p:nvPr/>
          </p:nvSpPr>
          <p:spPr>
            <a:xfrm>
              <a:off x="702568" y="1781448"/>
              <a:ext cx="792088" cy="7752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7" name="副标题 2">
              <a:extLst>
                <a:ext uri="{FF2B5EF4-FFF2-40B4-BE49-F238E27FC236}">
                  <a16:creationId xmlns:a16="http://schemas.microsoft.com/office/drawing/2014/main" id="{AE9DDFEE-BB9A-4746-B145-6D61603ABE93}"/>
                </a:ext>
              </a:extLst>
            </p:cNvPr>
            <p:cNvSpPr txBox="1">
              <a:spLocks/>
            </p:cNvSpPr>
            <p:nvPr/>
          </p:nvSpPr>
          <p:spPr>
            <a:xfrm>
              <a:off x="783522" y="1941577"/>
              <a:ext cx="711134" cy="585024"/>
            </a:xfrm>
            <a:prstGeom prst="rect">
              <a:avLst/>
            </a:prstGeom>
            <a:grpFill/>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auto">
                <a:spcAft>
                  <a:spcPts val="0"/>
                </a:spcAft>
                <a:defRPr/>
              </a:pPr>
              <a:r>
                <a:rPr lang="en-US" altLang="zh-CN" sz="3200" dirty="0">
                  <a:solidFill>
                    <a:schemeClr val="bg1"/>
                  </a:solidFill>
                  <a:latin typeface="微软雅黑" panose="020B0503020204020204" pitchFamily="34" charset="-122"/>
                  <a:ea typeface="微软雅黑" panose="020B0503020204020204" pitchFamily="34" charset="-122"/>
                </a:rPr>
                <a:t>07</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sp>
        <p:nvSpPr>
          <p:cNvPr id="38" name="矩形 37">
            <a:extLst>
              <a:ext uri="{FF2B5EF4-FFF2-40B4-BE49-F238E27FC236}">
                <a16:creationId xmlns:a16="http://schemas.microsoft.com/office/drawing/2014/main" id="{1DF2526C-EC6A-4F3F-920F-866133D5E476}"/>
              </a:ext>
            </a:extLst>
          </p:cNvPr>
          <p:cNvSpPr/>
          <p:nvPr userDrawn="1"/>
        </p:nvSpPr>
        <p:spPr bwMode="auto">
          <a:xfrm>
            <a:off x="6678613" y="4373563"/>
            <a:ext cx="3960812" cy="776287"/>
          </a:xfrm>
          <a:prstGeom prst="rect">
            <a:avLst/>
          </a:prstGeom>
          <a:solidFill>
            <a:srgbClr val="0E426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p>
        </p:txBody>
      </p:sp>
      <p:grpSp>
        <p:nvGrpSpPr>
          <p:cNvPr id="39" name="组合 9">
            <a:extLst>
              <a:ext uri="{FF2B5EF4-FFF2-40B4-BE49-F238E27FC236}">
                <a16:creationId xmlns:a16="http://schemas.microsoft.com/office/drawing/2014/main" id="{A11F0C0D-9B6F-43D0-9B61-A1FD5A170075}"/>
              </a:ext>
            </a:extLst>
          </p:cNvPr>
          <p:cNvGrpSpPr>
            <a:grpSpLocks/>
          </p:cNvGrpSpPr>
          <p:nvPr userDrawn="1"/>
        </p:nvGrpSpPr>
        <p:grpSpPr bwMode="auto">
          <a:xfrm>
            <a:off x="5815013" y="4373563"/>
            <a:ext cx="792162" cy="776287"/>
            <a:chOff x="702568" y="1781448"/>
            <a:chExt cx="792088" cy="775277"/>
          </a:xfrm>
        </p:grpSpPr>
        <p:sp>
          <p:nvSpPr>
            <p:cNvPr id="40" name="矩形 39">
              <a:extLst>
                <a:ext uri="{FF2B5EF4-FFF2-40B4-BE49-F238E27FC236}">
                  <a16:creationId xmlns:a16="http://schemas.microsoft.com/office/drawing/2014/main" id="{A275AD46-BD33-4A21-A276-B75A54ADBE99}"/>
                </a:ext>
              </a:extLst>
            </p:cNvPr>
            <p:cNvSpPr/>
            <p:nvPr userDrawn="1"/>
          </p:nvSpPr>
          <p:spPr>
            <a:xfrm>
              <a:off x="702568" y="1781448"/>
              <a:ext cx="792088" cy="775277"/>
            </a:xfrm>
            <a:prstGeom prst="rect">
              <a:avLst/>
            </a:prstGeom>
            <a:solidFill>
              <a:srgbClr val="8E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1" name="副标题 2">
              <a:extLst>
                <a:ext uri="{FF2B5EF4-FFF2-40B4-BE49-F238E27FC236}">
                  <a16:creationId xmlns:a16="http://schemas.microsoft.com/office/drawing/2014/main" id="{5BFA6B51-725C-4FF6-8400-568C72BEF4F9}"/>
                </a:ext>
              </a:extLst>
            </p:cNvPr>
            <p:cNvSpPr txBox="1">
              <a:spLocks/>
            </p:cNvSpPr>
            <p:nvPr userDrawn="1"/>
          </p:nvSpPr>
          <p:spPr>
            <a:xfrm>
              <a:off x="783522" y="1941576"/>
              <a:ext cx="711134" cy="585026"/>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auto">
                <a:spcAft>
                  <a:spcPts val="0"/>
                </a:spcAft>
                <a:defRPr/>
              </a:pPr>
              <a:r>
                <a:rPr lang="en-US" altLang="zh-CN" sz="3200" dirty="0">
                  <a:solidFill>
                    <a:schemeClr val="bg1"/>
                  </a:solidFill>
                  <a:latin typeface="微软雅黑" panose="020B0503020204020204" pitchFamily="34" charset="-122"/>
                  <a:ea typeface="微软雅黑" panose="020B0503020204020204" pitchFamily="34" charset="-122"/>
                </a:rPr>
                <a:t>08</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sp>
        <p:nvSpPr>
          <p:cNvPr id="42" name="矩形 41">
            <a:extLst>
              <a:ext uri="{FF2B5EF4-FFF2-40B4-BE49-F238E27FC236}">
                <a16:creationId xmlns:a16="http://schemas.microsoft.com/office/drawing/2014/main" id="{ABC160D2-ABB6-4F27-93B9-C88181AC2A32}"/>
              </a:ext>
            </a:extLst>
          </p:cNvPr>
          <p:cNvSpPr/>
          <p:nvPr userDrawn="1"/>
        </p:nvSpPr>
        <p:spPr bwMode="auto">
          <a:xfrm>
            <a:off x="6677025" y="2644775"/>
            <a:ext cx="3960813" cy="776288"/>
          </a:xfrm>
          <a:prstGeom prst="rect">
            <a:avLst/>
          </a:prstGeom>
          <a:solidFill>
            <a:srgbClr val="BBBCB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p>
        </p:txBody>
      </p:sp>
      <p:sp>
        <p:nvSpPr>
          <p:cNvPr id="97" name="文本占位符 96"/>
          <p:cNvSpPr>
            <a:spLocks noGrp="1"/>
          </p:cNvSpPr>
          <p:nvPr>
            <p:ph type="body" sz="quarter" idx="10"/>
          </p:nvPr>
        </p:nvSpPr>
        <p:spPr>
          <a:xfrm>
            <a:off x="1531168" y="1932975"/>
            <a:ext cx="3745333" cy="463736"/>
          </a:xfrm>
          <a:prstGeom prst="rect">
            <a:avLst/>
          </a:prstGeom>
        </p:spPr>
        <p:txBody>
          <a:bodyPr anchor="ctr"/>
          <a:lstStyle>
            <a:lvl1pPr marL="0" indent="0">
              <a:buNone/>
              <a:defRPr lang="zh-CN" altLang="en-US" sz="2200" kern="1200" dirty="0">
                <a:solidFill>
                  <a:schemeClr val="bg1"/>
                </a:solidFill>
                <a:latin typeface="微软雅黑" panose="020B0503020204020204" pitchFamily="34" charset="-122"/>
                <a:ea typeface="微软雅黑" panose="020B0503020204020204" pitchFamily="34" charset="-122"/>
                <a:cs typeface="+mn-cs"/>
              </a:defRPr>
            </a:lvl1pPr>
          </a:lstStyle>
          <a:p>
            <a:pPr lvl="0"/>
            <a:r>
              <a:rPr lang="zh-CN" altLang="en-US"/>
              <a:t>编辑母版文本样式</a:t>
            </a:r>
          </a:p>
        </p:txBody>
      </p:sp>
      <p:sp>
        <p:nvSpPr>
          <p:cNvPr id="99" name="文本占位符 98"/>
          <p:cNvSpPr>
            <a:spLocks noGrp="1"/>
          </p:cNvSpPr>
          <p:nvPr>
            <p:ph type="body" sz="quarter" idx="11"/>
          </p:nvPr>
        </p:nvSpPr>
        <p:spPr>
          <a:xfrm>
            <a:off x="1551049" y="2798580"/>
            <a:ext cx="3725452" cy="518124"/>
          </a:xfrm>
          <a:prstGeom prst="rect">
            <a:avLst/>
          </a:prstGeom>
        </p:spPr>
        <p:txBody>
          <a:bodyPr anchor="ctr"/>
          <a:lstStyle>
            <a:lvl1pPr marL="0" indent="0">
              <a:buNone/>
              <a:defRPr lang="zh-CN" altLang="en-US" sz="2200" kern="1200" dirty="0" smtClean="0">
                <a:solidFill>
                  <a:schemeClr val="bg1"/>
                </a:solidFill>
                <a:latin typeface="微软雅黑" panose="020B0503020204020204" pitchFamily="34" charset="-122"/>
                <a:ea typeface="微软雅黑" panose="020B0503020204020204" pitchFamily="34" charset="-122"/>
                <a:cs typeface="+mn-cs"/>
              </a:defRPr>
            </a:lvl1pPr>
          </a:lstStyle>
          <a:p>
            <a:pPr lvl="0"/>
            <a:r>
              <a:rPr lang="zh-CN" altLang="en-US"/>
              <a:t>编辑母版文本样式</a:t>
            </a:r>
          </a:p>
        </p:txBody>
      </p:sp>
      <p:sp>
        <p:nvSpPr>
          <p:cNvPr id="101" name="文本占位符 100"/>
          <p:cNvSpPr>
            <a:spLocks noGrp="1"/>
          </p:cNvSpPr>
          <p:nvPr>
            <p:ph type="body" sz="quarter" idx="12"/>
          </p:nvPr>
        </p:nvSpPr>
        <p:spPr>
          <a:xfrm>
            <a:off x="1560663" y="3638483"/>
            <a:ext cx="3715838" cy="583598"/>
          </a:xfrm>
          <a:prstGeom prst="rect">
            <a:avLst/>
          </a:prstGeom>
        </p:spPr>
        <p:txBody>
          <a:bodyPr anchor="ctr"/>
          <a:lstStyle>
            <a:lvl1pPr marL="0" indent="0">
              <a:buNone/>
              <a:defRPr lang="zh-CN" altLang="en-US" sz="2200" kern="1200" dirty="0" smtClean="0">
                <a:solidFill>
                  <a:schemeClr val="bg1"/>
                </a:solidFill>
                <a:latin typeface="微软雅黑" panose="020B0503020204020204" pitchFamily="34" charset="-122"/>
                <a:ea typeface="微软雅黑" panose="020B0503020204020204" pitchFamily="34" charset="-122"/>
                <a:cs typeface="+mn-cs"/>
              </a:defRPr>
            </a:lvl1pPr>
          </a:lstStyle>
          <a:p>
            <a:pPr lvl="0"/>
            <a:r>
              <a:rPr lang="zh-CN" altLang="en-US"/>
              <a:t>编辑母版文本样式</a:t>
            </a:r>
          </a:p>
        </p:txBody>
      </p:sp>
      <p:sp>
        <p:nvSpPr>
          <p:cNvPr id="103" name="文本占位符 102"/>
          <p:cNvSpPr>
            <a:spLocks noGrp="1"/>
          </p:cNvSpPr>
          <p:nvPr>
            <p:ph type="body" sz="quarter" idx="13"/>
          </p:nvPr>
        </p:nvSpPr>
        <p:spPr>
          <a:xfrm>
            <a:off x="1560663" y="4535562"/>
            <a:ext cx="3715838" cy="475836"/>
          </a:xfrm>
          <a:prstGeom prst="rect">
            <a:avLst/>
          </a:prstGeom>
        </p:spPr>
        <p:txBody>
          <a:bodyPr anchor="ctr"/>
          <a:lstStyle>
            <a:lvl1pPr marL="0" indent="0">
              <a:buNone/>
              <a:defRPr lang="zh-CN" altLang="en-US" sz="2200" kern="1200" dirty="0" smtClean="0">
                <a:solidFill>
                  <a:schemeClr val="bg1"/>
                </a:solidFill>
                <a:latin typeface="微软雅黑" panose="020B0503020204020204" pitchFamily="34" charset="-122"/>
                <a:ea typeface="微软雅黑" panose="020B0503020204020204" pitchFamily="34" charset="-122"/>
                <a:cs typeface="+mn-cs"/>
              </a:defRPr>
            </a:lvl1pPr>
            <a:lvl2pPr marL="457200" indent="0">
              <a:buNone/>
              <a:defRPr/>
            </a:lvl2pPr>
          </a:lstStyle>
          <a:p>
            <a:pPr lvl="0"/>
            <a:r>
              <a:rPr lang="zh-CN" altLang="en-US"/>
              <a:t>编辑母版文本样式</a:t>
            </a:r>
          </a:p>
        </p:txBody>
      </p:sp>
      <p:sp>
        <p:nvSpPr>
          <p:cNvPr id="104" name="文本占位符 96"/>
          <p:cNvSpPr>
            <a:spLocks noGrp="1"/>
          </p:cNvSpPr>
          <p:nvPr>
            <p:ph type="body" sz="quarter" idx="14"/>
          </p:nvPr>
        </p:nvSpPr>
        <p:spPr>
          <a:xfrm>
            <a:off x="6751240" y="1937827"/>
            <a:ext cx="3745333" cy="463736"/>
          </a:xfrm>
          <a:prstGeom prst="rect">
            <a:avLst/>
          </a:prstGeom>
        </p:spPr>
        <p:txBody>
          <a:bodyPr anchor="ctr"/>
          <a:lstStyle>
            <a:lvl1pPr marL="0" indent="0">
              <a:buNone/>
              <a:defRPr lang="zh-CN" altLang="en-US" sz="2200" kern="1200" dirty="0">
                <a:solidFill>
                  <a:schemeClr val="bg1"/>
                </a:solidFill>
                <a:latin typeface="微软雅黑" panose="020B0503020204020204" pitchFamily="34" charset="-122"/>
                <a:ea typeface="微软雅黑" panose="020B0503020204020204" pitchFamily="34" charset="-122"/>
                <a:cs typeface="+mn-cs"/>
              </a:defRPr>
            </a:lvl1pPr>
          </a:lstStyle>
          <a:p>
            <a:pPr lvl="0"/>
            <a:r>
              <a:rPr lang="zh-CN" altLang="en-US"/>
              <a:t>编辑母版文本样式</a:t>
            </a:r>
          </a:p>
        </p:txBody>
      </p:sp>
      <p:sp>
        <p:nvSpPr>
          <p:cNvPr id="106" name="文本占位符 96"/>
          <p:cNvSpPr>
            <a:spLocks noGrp="1"/>
          </p:cNvSpPr>
          <p:nvPr>
            <p:ph type="body" sz="quarter" idx="15"/>
          </p:nvPr>
        </p:nvSpPr>
        <p:spPr>
          <a:xfrm>
            <a:off x="6751240" y="2801650"/>
            <a:ext cx="3745333" cy="463736"/>
          </a:xfrm>
          <a:prstGeom prst="rect">
            <a:avLst/>
          </a:prstGeom>
        </p:spPr>
        <p:txBody>
          <a:bodyPr anchor="ctr"/>
          <a:lstStyle>
            <a:lvl1pPr marL="0" indent="0">
              <a:buNone/>
              <a:defRPr lang="zh-CN" altLang="en-US" sz="2200" kern="1200" dirty="0">
                <a:solidFill>
                  <a:schemeClr val="bg1"/>
                </a:solidFill>
                <a:latin typeface="微软雅黑" panose="020B0503020204020204" pitchFamily="34" charset="-122"/>
                <a:ea typeface="微软雅黑" panose="020B0503020204020204" pitchFamily="34" charset="-122"/>
                <a:cs typeface="+mn-cs"/>
              </a:defRPr>
            </a:lvl1pPr>
          </a:lstStyle>
          <a:p>
            <a:pPr lvl="0"/>
            <a:r>
              <a:rPr lang="zh-CN" altLang="en-US"/>
              <a:t>编辑母版文本样式</a:t>
            </a:r>
          </a:p>
        </p:txBody>
      </p:sp>
      <p:sp>
        <p:nvSpPr>
          <p:cNvPr id="107" name="文本占位符 96"/>
          <p:cNvSpPr>
            <a:spLocks noGrp="1"/>
          </p:cNvSpPr>
          <p:nvPr>
            <p:ph type="body" sz="quarter" idx="16"/>
          </p:nvPr>
        </p:nvSpPr>
        <p:spPr>
          <a:xfrm>
            <a:off x="6751240" y="3665643"/>
            <a:ext cx="3745333" cy="463736"/>
          </a:xfrm>
          <a:prstGeom prst="rect">
            <a:avLst/>
          </a:prstGeom>
        </p:spPr>
        <p:txBody>
          <a:bodyPr anchor="ctr"/>
          <a:lstStyle>
            <a:lvl1pPr marL="0" indent="0">
              <a:buNone/>
              <a:defRPr lang="zh-CN" altLang="en-US" sz="2200" kern="1200" dirty="0">
                <a:solidFill>
                  <a:schemeClr val="bg1"/>
                </a:solidFill>
                <a:latin typeface="微软雅黑" panose="020B0503020204020204" pitchFamily="34" charset="-122"/>
                <a:ea typeface="微软雅黑" panose="020B0503020204020204" pitchFamily="34" charset="-122"/>
                <a:cs typeface="+mn-cs"/>
              </a:defRPr>
            </a:lvl1pPr>
          </a:lstStyle>
          <a:p>
            <a:pPr lvl="0"/>
            <a:r>
              <a:rPr lang="zh-CN" altLang="en-US"/>
              <a:t>编辑母版文本样式</a:t>
            </a:r>
          </a:p>
        </p:txBody>
      </p:sp>
      <p:sp>
        <p:nvSpPr>
          <p:cNvPr id="108" name="文本占位符 96"/>
          <p:cNvSpPr>
            <a:spLocks noGrp="1"/>
          </p:cNvSpPr>
          <p:nvPr>
            <p:ph type="body" sz="quarter" idx="17"/>
          </p:nvPr>
        </p:nvSpPr>
        <p:spPr>
          <a:xfrm>
            <a:off x="6751240" y="4547822"/>
            <a:ext cx="3745333" cy="463736"/>
          </a:xfrm>
          <a:prstGeom prst="rect">
            <a:avLst/>
          </a:prstGeom>
        </p:spPr>
        <p:txBody>
          <a:bodyPr anchor="ctr"/>
          <a:lstStyle>
            <a:lvl1pPr marL="0" indent="0">
              <a:buNone/>
              <a:defRPr lang="zh-CN" altLang="en-US" sz="2200" kern="1200" dirty="0">
                <a:solidFill>
                  <a:schemeClr val="bg1"/>
                </a:solidFill>
                <a:latin typeface="微软雅黑" panose="020B0503020204020204" pitchFamily="34" charset="-122"/>
                <a:ea typeface="微软雅黑" panose="020B0503020204020204" pitchFamily="34" charset="-122"/>
                <a:cs typeface="+mn-cs"/>
              </a:defRPr>
            </a:lvl1pPr>
          </a:lstStyle>
          <a:p>
            <a:pPr lvl="0"/>
            <a:r>
              <a:rPr lang="zh-CN" altLang="en-US"/>
              <a:t>编辑母版文本样式</a:t>
            </a:r>
          </a:p>
        </p:txBody>
      </p:sp>
      <p:sp>
        <p:nvSpPr>
          <p:cNvPr id="43" name="灯片编号占位符 1">
            <a:extLst>
              <a:ext uri="{FF2B5EF4-FFF2-40B4-BE49-F238E27FC236}">
                <a16:creationId xmlns:a16="http://schemas.microsoft.com/office/drawing/2014/main" id="{DC9C1FA0-9FF9-47A9-BE31-8E372BBBFEC8}"/>
              </a:ext>
            </a:extLst>
          </p:cNvPr>
          <p:cNvSpPr>
            <a:spLocks noGrp="1"/>
          </p:cNvSpPr>
          <p:nvPr>
            <p:ph type="sldNum" sz="quarter" idx="4"/>
          </p:nvPr>
        </p:nvSpPr>
        <p:spPr>
          <a:xfrm>
            <a:off x="8408341" y="6073775"/>
            <a:ext cx="2519363" cy="244177"/>
          </a:xfrm>
          <a:prstGeom prst="rect">
            <a:avLst/>
          </a:prstGeom>
        </p:spPr>
        <p:txBody>
          <a:bodyPr vert="horz" lIns="91440" tIns="45720" rIns="91440" bIns="45720" rtlCol="0" anchor="ctr"/>
          <a:lstStyle>
            <a:lvl1pPr algn="r">
              <a:defRPr sz="1200">
                <a:solidFill>
                  <a:schemeClr val="bg1"/>
                </a:solidFill>
              </a:defRPr>
            </a:lvl1pPr>
          </a:lstStyle>
          <a:p>
            <a:fld id="{B7F6407F-0FA8-4E99-847F-14031B22C7A3}" type="slidenum">
              <a:rPr lang="zh-CN" altLang="en-US" smtClean="0"/>
              <a:pPr/>
              <a:t>‹#›</a:t>
            </a:fld>
            <a:endParaRPr lang="zh-CN" altLang="en-US"/>
          </a:p>
        </p:txBody>
      </p:sp>
    </p:spTree>
    <p:extLst>
      <p:ext uri="{BB962C8B-B14F-4D97-AF65-F5344CB8AC3E}">
        <p14:creationId xmlns:p14="http://schemas.microsoft.com/office/powerpoint/2010/main" val="1294458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3" name="灯片编号占位符 2">
            <a:extLst>
              <a:ext uri="{FF2B5EF4-FFF2-40B4-BE49-F238E27FC236}">
                <a16:creationId xmlns:a16="http://schemas.microsoft.com/office/drawing/2014/main" id="{4921A20D-B3CF-4395-B67E-42E44ECA7FC0}"/>
              </a:ext>
            </a:extLst>
          </p:cNvPr>
          <p:cNvSpPr>
            <a:spLocks noGrp="1"/>
          </p:cNvSpPr>
          <p:nvPr>
            <p:ph type="sldNum" sz="quarter" idx="10"/>
          </p:nvPr>
        </p:nvSpPr>
        <p:spPr/>
        <p:txBody>
          <a:bodyPr/>
          <a:lstStyle/>
          <a:p>
            <a:fld id="{B7F6407F-0FA8-4E99-847F-14031B22C7A3}" type="slidenum">
              <a:rPr lang="zh-CN" altLang="en-US" smtClean="0"/>
              <a:pPr/>
              <a:t>‹#›</a:t>
            </a:fld>
            <a:endParaRPr lang="zh-CN" altLang="en-US"/>
          </a:p>
        </p:txBody>
      </p:sp>
      <p:sp>
        <p:nvSpPr>
          <p:cNvPr id="5" name="直接连接符 4">
            <a:extLst>
              <a:ext uri="{FF2B5EF4-FFF2-40B4-BE49-F238E27FC236}">
                <a16:creationId xmlns:a16="http://schemas.microsoft.com/office/drawing/2014/main" id="{D7A25444-949B-46C7-BEED-FE1EB2D0BFFC}"/>
              </a:ext>
            </a:extLst>
          </p:cNvPr>
          <p:cNvSpPr>
            <a:spLocks noChangeShapeType="1"/>
          </p:cNvSpPr>
          <p:nvPr userDrawn="1"/>
        </p:nvSpPr>
        <p:spPr bwMode="auto">
          <a:xfrm>
            <a:off x="1565275" y="2655889"/>
            <a:ext cx="5473997" cy="0"/>
          </a:xfrm>
          <a:prstGeom prst="line">
            <a:avLst/>
          </a:prstGeom>
          <a:noFill/>
          <a:ln w="6350" cap="flat" cmpd="sng">
            <a:solidFill>
              <a:schemeClr val="accent1"/>
            </a:solidFill>
            <a:bevel/>
            <a:headEnd/>
            <a:tailEnd/>
          </a:ln>
          <a:extLst>
            <a:ext uri="{909E8E84-426E-40DD-AFC4-6F175D3DCCD1}">
              <a14:hiddenFill xmlns:a14="http://schemas.microsoft.com/office/drawing/2010/main">
                <a:noFill/>
              </a14:hiddenFill>
            </a:ext>
          </a:extLst>
        </p:spPr>
        <p:txBody>
          <a:bodyPr/>
          <a:lstStyle/>
          <a:p>
            <a:pPr>
              <a:defRPr/>
            </a:pPr>
            <a:endParaRPr lang="zh-CN" altLang="en-US" sz="2002">
              <a:solidFill>
                <a:schemeClr val="accent1"/>
              </a:solidFill>
              <a:ea typeface="微软雅黑" panose="020B0503020204020204" pitchFamily="34" charset="-122"/>
              <a:sym typeface="Arial" panose="020B0604020202020204" pitchFamily="34" charset="0"/>
            </a:endParaRPr>
          </a:p>
        </p:txBody>
      </p:sp>
      <p:sp>
        <p:nvSpPr>
          <p:cNvPr id="6" name="矩形 5">
            <a:extLst>
              <a:ext uri="{FF2B5EF4-FFF2-40B4-BE49-F238E27FC236}">
                <a16:creationId xmlns:a16="http://schemas.microsoft.com/office/drawing/2014/main" id="{03212461-5AA8-4FE7-9A54-46DD1B79982A}"/>
              </a:ext>
            </a:extLst>
          </p:cNvPr>
          <p:cNvSpPr/>
          <p:nvPr userDrawn="1"/>
        </p:nvSpPr>
        <p:spPr>
          <a:xfrm>
            <a:off x="825500" y="1709738"/>
            <a:ext cx="6983413" cy="3851275"/>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pic>
        <p:nvPicPr>
          <p:cNvPr id="4" name="图片 3" descr="图片包含 电子产品, 电路&#10;&#10;已生成极高可信度的说明">
            <a:extLst>
              <a:ext uri="{FF2B5EF4-FFF2-40B4-BE49-F238E27FC236}">
                <a16:creationId xmlns:a16="http://schemas.microsoft.com/office/drawing/2014/main" id="{3ED4951D-7AAF-4FCE-BCA6-E6BB6A7527C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340599" y="1133376"/>
            <a:ext cx="3843641" cy="4902112"/>
          </a:xfrm>
          <a:prstGeom prst="rect">
            <a:avLst/>
          </a:prstGeom>
        </p:spPr>
      </p:pic>
      <p:sp>
        <p:nvSpPr>
          <p:cNvPr id="7" name="Text Box 3">
            <a:extLst>
              <a:ext uri="{FF2B5EF4-FFF2-40B4-BE49-F238E27FC236}">
                <a16:creationId xmlns:a16="http://schemas.microsoft.com/office/drawing/2014/main" id="{F5EB1DAA-7208-477F-A58A-F323045B6360}"/>
              </a:ext>
            </a:extLst>
          </p:cNvPr>
          <p:cNvSpPr>
            <a:spLocks noChangeArrowheads="1"/>
          </p:cNvSpPr>
          <p:nvPr userDrawn="1"/>
        </p:nvSpPr>
        <p:spPr bwMode="auto">
          <a:xfrm>
            <a:off x="7292975" y="1614512"/>
            <a:ext cx="2994731" cy="377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wrap="none"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3900" dirty="0">
                <a:solidFill>
                  <a:schemeClr val="bg1"/>
                </a:solidFill>
                <a:latin typeface="Impact" panose="020B0806030902050204" pitchFamily="34" charset="0"/>
                <a:ea typeface="微软雅黑" panose="020B0503020204020204" pitchFamily="34" charset="-122"/>
                <a:sym typeface="Arial" panose="020B0604020202020204" pitchFamily="34" charset="0"/>
              </a:rPr>
              <a:t>01</a:t>
            </a:r>
            <a:endParaRPr lang="zh-CN" altLang="en-US" sz="23900" b="1" dirty="0">
              <a:solidFill>
                <a:schemeClr val="bg1"/>
              </a:solidFill>
              <a:latin typeface="Impact" panose="020B0806030902050204" pitchFamily="34" charset="0"/>
              <a:ea typeface="微软雅黑" panose="020B0503020204020204" pitchFamily="34" charset="-122"/>
              <a:sym typeface="Arial" panose="020B0604020202020204" pitchFamily="34" charset="0"/>
            </a:endParaRPr>
          </a:p>
        </p:txBody>
      </p:sp>
      <p:sp>
        <p:nvSpPr>
          <p:cNvPr id="35" name="矩形 34">
            <a:extLst>
              <a:ext uri="{FF2B5EF4-FFF2-40B4-BE49-F238E27FC236}">
                <a16:creationId xmlns:a16="http://schemas.microsoft.com/office/drawing/2014/main" id="{9D2096D9-094B-447E-B965-7B56227A6B45}"/>
              </a:ext>
            </a:extLst>
          </p:cNvPr>
          <p:cNvSpPr/>
          <p:nvPr userDrawn="1"/>
        </p:nvSpPr>
        <p:spPr bwMode="auto">
          <a:xfrm>
            <a:off x="1134889" y="2816925"/>
            <a:ext cx="2591519" cy="792000"/>
          </a:xfrm>
          <a:prstGeom prst="rect">
            <a:avLst/>
          </a:prstGeom>
          <a:solidFill>
            <a:srgbClr val="0E426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p>
        </p:txBody>
      </p:sp>
      <p:grpSp>
        <p:nvGrpSpPr>
          <p:cNvPr id="36" name="组合 9">
            <a:extLst>
              <a:ext uri="{FF2B5EF4-FFF2-40B4-BE49-F238E27FC236}">
                <a16:creationId xmlns:a16="http://schemas.microsoft.com/office/drawing/2014/main" id="{2B6ADBE1-C6DF-415A-9234-55886F73FDCF}"/>
              </a:ext>
            </a:extLst>
          </p:cNvPr>
          <p:cNvGrpSpPr>
            <a:grpSpLocks/>
          </p:cNvGrpSpPr>
          <p:nvPr userDrawn="1"/>
        </p:nvGrpSpPr>
        <p:grpSpPr bwMode="auto">
          <a:xfrm>
            <a:off x="270520" y="2816925"/>
            <a:ext cx="792000" cy="792000"/>
            <a:chOff x="702568" y="1781448"/>
            <a:chExt cx="792088" cy="775277"/>
          </a:xfrm>
        </p:grpSpPr>
        <p:sp>
          <p:nvSpPr>
            <p:cNvPr id="37" name="矩形 36">
              <a:extLst>
                <a:ext uri="{FF2B5EF4-FFF2-40B4-BE49-F238E27FC236}">
                  <a16:creationId xmlns:a16="http://schemas.microsoft.com/office/drawing/2014/main" id="{0A4412E3-8554-4AE0-9A22-809C3CC4A90D}"/>
                </a:ext>
              </a:extLst>
            </p:cNvPr>
            <p:cNvSpPr/>
            <p:nvPr userDrawn="1"/>
          </p:nvSpPr>
          <p:spPr>
            <a:xfrm>
              <a:off x="702568" y="1781448"/>
              <a:ext cx="792088" cy="775277"/>
            </a:xfrm>
            <a:prstGeom prst="rect">
              <a:avLst/>
            </a:prstGeom>
            <a:solidFill>
              <a:srgbClr val="8E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8" name="副标题 2">
              <a:extLst>
                <a:ext uri="{FF2B5EF4-FFF2-40B4-BE49-F238E27FC236}">
                  <a16:creationId xmlns:a16="http://schemas.microsoft.com/office/drawing/2014/main" id="{C5294D78-DE4A-48C8-BDFC-6D5F9ED1312E}"/>
                </a:ext>
              </a:extLst>
            </p:cNvPr>
            <p:cNvSpPr txBox="1">
              <a:spLocks/>
            </p:cNvSpPr>
            <p:nvPr userDrawn="1"/>
          </p:nvSpPr>
          <p:spPr>
            <a:xfrm>
              <a:off x="783523" y="1941577"/>
              <a:ext cx="711133" cy="585024"/>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auto">
                <a:spcAft>
                  <a:spcPts val="0"/>
                </a:spcAft>
                <a:defRPr/>
              </a:pPr>
              <a:r>
                <a:rPr lang="en-US" altLang="zh-CN" sz="3200" dirty="0">
                  <a:solidFill>
                    <a:schemeClr val="bg1"/>
                  </a:solidFill>
                  <a:latin typeface="微软雅黑" panose="020B0503020204020204" pitchFamily="34" charset="-122"/>
                  <a:ea typeface="微软雅黑" panose="020B0503020204020204" pitchFamily="34" charset="-122"/>
                </a:rPr>
                <a:t>01</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sp>
        <p:nvSpPr>
          <p:cNvPr id="39" name="矩形 38">
            <a:extLst>
              <a:ext uri="{FF2B5EF4-FFF2-40B4-BE49-F238E27FC236}">
                <a16:creationId xmlns:a16="http://schemas.microsoft.com/office/drawing/2014/main" id="{ABC1CA35-7743-43E0-849D-88E8DD088916}"/>
              </a:ext>
            </a:extLst>
          </p:cNvPr>
          <p:cNvSpPr/>
          <p:nvPr userDrawn="1"/>
        </p:nvSpPr>
        <p:spPr bwMode="auto">
          <a:xfrm>
            <a:off x="1134889" y="3681319"/>
            <a:ext cx="2591519" cy="792000"/>
          </a:xfrm>
          <a:prstGeom prst="rect">
            <a:avLst/>
          </a:prstGeom>
          <a:solidFill>
            <a:srgbClr val="BBBCB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p>
        </p:txBody>
      </p:sp>
      <p:grpSp>
        <p:nvGrpSpPr>
          <p:cNvPr id="40" name="组合 9">
            <a:extLst>
              <a:ext uri="{FF2B5EF4-FFF2-40B4-BE49-F238E27FC236}">
                <a16:creationId xmlns:a16="http://schemas.microsoft.com/office/drawing/2014/main" id="{1ACC61D4-5E6F-4104-8F95-C27EBB253AC0}"/>
              </a:ext>
            </a:extLst>
          </p:cNvPr>
          <p:cNvGrpSpPr>
            <a:grpSpLocks/>
          </p:cNvGrpSpPr>
          <p:nvPr userDrawn="1"/>
        </p:nvGrpSpPr>
        <p:grpSpPr bwMode="auto">
          <a:xfrm>
            <a:off x="270520" y="3681021"/>
            <a:ext cx="792000" cy="792000"/>
            <a:chOff x="702568" y="1781448"/>
            <a:chExt cx="792088" cy="775277"/>
          </a:xfrm>
          <a:solidFill>
            <a:srgbClr val="BBBCBD"/>
          </a:solidFill>
        </p:grpSpPr>
        <p:sp>
          <p:nvSpPr>
            <p:cNvPr id="41" name="矩形 40">
              <a:extLst>
                <a:ext uri="{FF2B5EF4-FFF2-40B4-BE49-F238E27FC236}">
                  <a16:creationId xmlns:a16="http://schemas.microsoft.com/office/drawing/2014/main" id="{52EB1CA5-D1B7-4529-90DE-E0AB12A7D2F9}"/>
                </a:ext>
              </a:extLst>
            </p:cNvPr>
            <p:cNvSpPr/>
            <p:nvPr/>
          </p:nvSpPr>
          <p:spPr>
            <a:xfrm>
              <a:off x="702568" y="1781448"/>
              <a:ext cx="792088" cy="7752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2" name="副标题 2">
              <a:extLst>
                <a:ext uri="{FF2B5EF4-FFF2-40B4-BE49-F238E27FC236}">
                  <a16:creationId xmlns:a16="http://schemas.microsoft.com/office/drawing/2014/main" id="{1EB675E6-B30A-4C6E-AD97-25A43325E18A}"/>
                </a:ext>
              </a:extLst>
            </p:cNvPr>
            <p:cNvSpPr txBox="1">
              <a:spLocks/>
            </p:cNvSpPr>
            <p:nvPr/>
          </p:nvSpPr>
          <p:spPr>
            <a:xfrm>
              <a:off x="783522" y="1941577"/>
              <a:ext cx="711134" cy="585024"/>
            </a:xfrm>
            <a:prstGeom prst="rect">
              <a:avLst/>
            </a:prstGeom>
            <a:grpFill/>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auto">
                <a:spcAft>
                  <a:spcPts val="0"/>
                </a:spcAft>
                <a:defRPr/>
              </a:pPr>
              <a:r>
                <a:rPr lang="en-US" altLang="zh-CN" sz="3200" dirty="0">
                  <a:solidFill>
                    <a:schemeClr val="bg1"/>
                  </a:solidFill>
                  <a:latin typeface="微软雅黑" panose="020B0503020204020204" pitchFamily="34" charset="-122"/>
                  <a:ea typeface="微软雅黑" panose="020B0503020204020204" pitchFamily="34" charset="-122"/>
                </a:rPr>
                <a:t>02</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sp>
        <p:nvSpPr>
          <p:cNvPr id="43" name="矩形 42">
            <a:extLst>
              <a:ext uri="{FF2B5EF4-FFF2-40B4-BE49-F238E27FC236}">
                <a16:creationId xmlns:a16="http://schemas.microsoft.com/office/drawing/2014/main" id="{AB5D181E-6CFE-4E06-BE30-839BD11E1709}"/>
              </a:ext>
            </a:extLst>
          </p:cNvPr>
          <p:cNvSpPr/>
          <p:nvPr userDrawn="1"/>
        </p:nvSpPr>
        <p:spPr bwMode="auto">
          <a:xfrm>
            <a:off x="1134889" y="4545713"/>
            <a:ext cx="2591519" cy="792000"/>
          </a:xfrm>
          <a:prstGeom prst="rect">
            <a:avLst/>
          </a:prstGeom>
          <a:solidFill>
            <a:srgbClr val="BBBCB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p>
        </p:txBody>
      </p:sp>
      <p:grpSp>
        <p:nvGrpSpPr>
          <p:cNvPr id="44" name="组合 9">
            <a:extLst>
              <a:ext uri="{FF2B5EF4-FFF2-40B4-BE49-F238E27FC236}">
                <a16:creationId xmlns:a16="http://schemas.microsoft.com/office/drawing/2014/main" id="{A5D9C80D-4AF9-4B9F-992E-2732CECC6695}"/>
              </a:ext>
            </a:extLst>
          </p:cNvPr>
          <p:cNvGrpSpPr>
            <a:grpSpLocks/>
          </p:cNvGrpSpPr>
          <p:nvPr userDrawn="1"/>
        </p:nvGrpSpPr>
        <p:grpSpPr bwMode="auto">
          <a:xfrm>
            <a:off x="270520" y="4545117"/>
            <a:ext cx="792000" cy="792000"/>
            <a:chOff x="702568" y="1781448"/>
            <a:chExt cx="792088" cy="775277"/>
          </a:xfrm>
          <a:solidFill>
            <a:srgbClr val="BBBCBD"/>
          </a:solidFill>
        </p:grpSpPr>
        <p:sp>
          <p:nvSpPr>
            <p:cNvPr id="45" name="矩形 44">
              <a:extLst>
                <a:ext uri="{FF2B5EF4-FFF2-40B4-BE49-F238E27FC236}">
                  <a16:creationId xmlns:a16="http://schemas.microsoft.com/office/drawing/2014/main" id="{2DEBC917-BC76-4EBD-96C0-2FD7EC76A6A3}"/>
                </a:ext>
              </a:extLst>
            </p:cNvPr>
            <p:cNvSpPr/>
            <p:nvPr/>
          </p:nvSpPr>
          <p:spPr>
            <a:xfrm>
              <a:off x="702568" y="1781448"/>
              <a:ext cx="792088" cy="7752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6" name="副标题 2">
              <a:extLst>
                <a:ext uri="{FF2B5EF4-FFF2-40B4-BE49-F238E27FC236}">
                  <a16:creationId xmlns:a16="http://schemas.microsoft.com/office/drawing/2014/main" id="{A3136E45-F5AA-4104-AEDE-8BDEF991C7E8}"/>
                </a:ext>
              </a:extLst>
            </p:cNvPr>
            <p:cNvSpPr txBox="1">
              <a:spLocks/>
            </p:cNvSpPr>
            <p:nvPr/>
          </p:nvSpPr>
          <p:spPr>
            <a:xfrm>
              <a:off x="783522" y="1941577"/>
              <a:ext cx="711134" cy="585024"/>
            </a:xfrm>
            <a:prstGeom prst="rect">
              <a:avLst/>
            </a:prstGeom>
            <a:grpFill/>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auto">
                <a:spcAft>
                  <a:spcPts val="0"/>
                </a:spcAft>
                <a:defRPr/>
              </a:pPr>
              <a:r>
                <a:rPr lang="en-US" altLang="zh-CN" sz="3200" dirty="0">
                  <a:solidFill>
                    <a:schemeClr val="bg1"/>
                  </a:solidFill>
                  <a:latin typeface="微软雅黑" panose="020B0503020204020204" pitchFamily="34" charset="-122"/>
                  <a:ea typeface="微软雅黑" panose="020B0503020204020204" pitchFamily="34" charset="-122"/>
                </a:rPr>
                <a:t>03</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sp>
        <p:nvSpPr>
          <p:cNvPr id="55" name="文本占位符 96">
            <a:extLst>
              <a:ext uri="{FF2B5EF4-FFF2-40B4-BE49-F238E27FC236}">
                <a16:creationId xmlns:a16="http://schemas.microsoft.com/office/drawing/2014/main" id="{ACC9D3D6-E19A-46F4-84E1-1FDFA54B8A05}"/>
              </a:ext>
            </a:extLst>
          </p:cNvPr>
          <p:cNvSpPr>
            <a:spLocks noGrp="1"/>
          </p:cNvSpPr>
          <p:nvPr>
            <p:ph type="body" sz="quarter" idx="11"/>
          </p:nvPr>
        </p:nvSpPr>
        <p:spPr>
          <a:xfrm>
            <a:off x="1172815" y="2974976"/>
            <a:ext cx="2515493" cy="463736"/>
          </a:xfrm>
          <a:prstGeom prst="rect">
            <a:avLst/>
          </a:prstGeom>
        </p:spPr>
        <p:txBody>
          <a:bodyPr anchor="ctr"/>
          <a:lstStyle>
            <a:lvl1pPr marL="0" indent="0">
              <a:buNone/>
              <a:defRPr lang="zh-CN" altLang="en-US" sz="2200" kern="1200" dirty="0">
                <a:solidFill>
                  <a:schemeClr val="bg1"/>
                </a:solidFill>
                <a:latin typeface="微软雅黑" panose="020B0503020204020204" pitchFamily="34" charset="-122"/>
                <a:ea typeface="微软雅黑" panose="020B0503020204020204" pitchFamily="34" charset="-122"/>
                <a:cs typeface="+mn-cs"/>
              </a:defRPr>
            </a:lvl1pPr>
          </a:lstStyle>
          <a:p>
            <a:pPr lvl="0"/>
            <a:r>
              <a:rPr lang="zh-CN" altLang="en-US"/>
              <a:t>编辑母版文本样式</a:t>
            </a:r>
          </a:p>
        </p:txBody>
      </p:sp>
      <p:sp>
        <p:nvSpPr>
          <p:cNvPr id="56" name="文本占位符 96">
            <a:extLst>
              <a:ext uri="{FF2B5EF4-FFF2-40B4-BE49-F238E27FC236}">
                <a16:creationId xmlns:a16="http://schemas.microsoft.com/office/drawing/2014/main" id="{068D3E52-EE45-428D-BD4D-F3267051B614}"/>
              </a:ext>
            </a:extLst>
          </p:cNvPr>
          <p:cNvSpPr>
            <a:spLocks noGrp="1"/>
          </p:cNvSpPr>
          <p:nvPr>
            <p:ph type="body" sz="quarter" idx="12"/>
          </p:nvPr>
        </p:nvSpPr>
        <p:spPr>
          <a:xfrm>
            <a:off x="1172815" y="3839370"/>
            <a:ext cx="2515493" cy="463736"/>
          </a:xfrm>
          <a:prstGeom prst="rect">
            <a:avLst/>
          </a:prstGeom>
        </p:spPr>
        <p:txBody>
          <a:bodyPr anchor="ctr"/>
          <a:lstStyle>
            <a:lvl1pPr marL="0" indent="0">
              <a:buNone/>
              <a:defRPr lang="zh-CN" altLang="en-US" sz="2200" kern="1200" dirty="0">
                <a:solidFill>
                  <a:schemeClr val="bg1"/>
                </a:solidFill>
                <a:latin typeface="微软雅黑" panose="020B0503020204020204" pitchFamily="34" charset="-122"/>
                <a:ea typeface="微软雅黑" panose="020B0503020204020204" pitchFamily="34" charset="-122"/>
                <a:cs typeface="+mn-cs"/>
              </a:defRPr>
            </a:lvl1pPr>
          </a:lstStyle>
          <a:p>
            <a:pPr lvl="0"/>
            <a:r>
              <a:rPr lang="zh-CN" altLang="en-US"/>
              <a:t>编辑母版文本样式</a:t>
            </a:r>
          </a:p>
        </p:txBody>
      </p:sp>
      <p:sp>
        <p:nvSpPr>
          <p:cNvPr id="57" name="文本占位符 96">
            <a:extLst>
              <a:ext uri="{FF2B5EF4-FFF2-40B4-BE49-F238E27FC236}">
                <a16:creationId xmlns:a16="http://schemas.microsoft.com/office/drawing/2014/main" id="{021A4BF2-47D4-4FEE-82BC-2AF2BF1A448D}"/>
              </a:ext>
            </a:extLst>
          </p:cNvPr>
          <p:cNvSpPr>
            <a:spLocks noGrp="1"/>
          </p:cNvSpPr>
          <p:nvPr>
            <p:ph type="body" sz="quarter" idx="13"/>
          </p:nvPr>
        </p:nvSpPr>
        <p:spPr>
          <a:xfrm>
            <a:off x="1172815" y="4706506"/>
            <a:ext cx="2515493" cy="463736"/>
          </a:xfrm>
          <a:prstGeom prst="rect">
            <a:avLst/>
          </a:prstGeom>
        </p:spPr>
        <p:txBody>
          <a:bodyPr anchor="ctr"/>
          <a:lstStyle>
            <a:lvl1pPr marL="0" indent="0">
              <a:buNone/>
              <a:defRPr lang="zh-CN" altLang="en-US" sz="2200" kern="1200" dirty="0">
                <a:solidFill>
                  <a:schemeClr val="bg1"/>
                </a:solidFill>
                <a:latin typeface="微软雅黑" panose="020B0503020204020204" pitchFamily="34" charset="-122"/>
                <a:ea typeface="微软雅黑" panose="020B0503020204020204" pitchFamily="34" charset="-122"/>
                <a:cs typeface="+mn-cs"/>
              </a:defRPr>
            </a:lvl1pPr>
          </a:lstStyle>
          <a:p>
            <a:pPr lvl="0"/>
            <a:r>
              <a:rPr lang="zh-CN" altLang="en-US"/>
              <a:t>编辑母版文本样式</a:t>
            </a:r>
          </a:p>
        </p:txBody>
      </p:sp>
      <p:sp>
        <p:nvSpPr>
          <p:cNvPr id="62" name="矩形 61">
            <a:extLst>
              <a:ext uri="{FF2B5EF4-FFF2-40B4-BE49-F238E27FC236}">
                <a16:creationId xmlns:a16="http://schemas.microsoft.com/office/drawing/2014/main" id="{69FDF62C-82A0-4B40-B4CF-19B47A60BA2E}"/>
              </a:ext>
            </a:extLst>
          </p:cNvPr>
          <p:cNvSpPr/>
          <p:nvPr userDrawn="1"/>
        </p:nvSpPr>
        <p:spPr bwMode="auto">
          <a:xfrm>
            <a:off x="4672851" y="3681319"/>
            <a:ext cx="2591519" cy="792000"/>
          </a:xfrm>
          <a:prstGeom prst="rect">
            <a:avLst/>
          </a:prstGeom>
          <a:solidFill>
            <a:srgbClr val="BBBCB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p>
        </p:txBody>
      </p:sp>
      <p:grpSp>
        <p:nvGrpSpPr>
          <p:cNvPr id="63" name="组合 9">
            <a:extLst>
              <a:ext uri="{FF2B5EF4-FFF2-40B4-BE49-F238E27FC236}">
                <a16:creationId xmlns:a16="http://schemas.microsoft.com/office/drawing/2014/main" id="{118FCA9C-CC0B-4750-8F7B-CAF715957DF0}"/>
              </a:ext>
            </a:extLst>
          </p:cNvPr>
          <p:cNvGrpSpPr>
            <a:grpSpLocks/>
          </p:cNvGrpSpPr>
          <p:nvPr userDrawn="1"/>
        </p:nvGrpSpPr>
        <p:grpSpPr bwMode="auto">
          <a:xfrm>
            <a:off x="3808482" y="3681021"/>
            <a:ext cx="792000" cy="792000"/>
            <a:chOff x="702568" y="1781448"/>
            <a:chExt cx="792088" cy="775277"/>
          </a:xfrm>
          <a:solidFill>
            <a:srgbClr val="BBBCBD"/>
          </a:solidFill>
        </p:grpSpPr>
        <p:sp>
          <p:nvSpPr>
            <p:cNvPr id="64" name="矩形 63">
              <a:extLst>
                <a:ext uri="{FF2B5EF4-FFF2-40B4-BE49-F238E27FC236}">
                  <a16:creationId xmlns:a16="http://schemas.microsoft.com/office/drawing/2014/main" id="{2BD15311-A09B-4074-97D4-BEA67AF761D9}"/>
                </a:ext>
              </a:extLst>
            </p:cNvPr>
            <p:cNvSpPr/>
            <p:nvPr/>
          </p:nvSpPr>
          <p:spPr>
            <a:xfrm>
              <a:off x="702568" y="1781448"/>
              <a:ext cx="792088" cy="7752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65" name="副标题 2">
              <a:extLst>
                <a:ext uri="{FF2B5EF4-FFF2-40B4-BE49-F238E27FC236}">
                  <a16:creationId xmlns:a16="http://schemas.microsoft.com/office/drawing/2014/main" id="{6B65922B-C3CA-442E-B06C-422ED328F5AA}"/>
                </a:ext>
              </a:extLst>
            </p:cNvPr>
            <p:cNvSpPr txBox="1">
              <a:spLocks/>
            </p:cNvSpPr>
            <p:nvPr/>
          </p:nvSpPr>
          <p:spPr>
            <a:xfrm>
              <a:off x="783522" y="1941577"/>
              <a:ext cx="711134" cy="585024"/>
            </a:xfrm>
            <a:prstGeom prst="rect">
              <a:avLst/>
            </a:prstGeom>
            <a:grpFill/>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auto">
                <a:spcAft>
                  <a:spcPts val="0"/>
                </a:spcAft>
                <a:defRPr/>
              </a:pPr>
              <a:r>
                <a:rPr lang="en-US" altLang="zh-CN" sz="3200" dirty="0">
                  <a:solidFill>
                    <a:schemeClr val="bg1"/>
                  </a:solidFill>
                  <a:latin typeface="微软雅黑" panose="020B0503020204020204" pitchFamily="34" charset="-122"/>
                  <a:ea typeface="微软雅黑" panose="020B0503020204020204" pitchFamily="34" charset="-122"/>
                </a:rPr>
                <a:t>05</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sp>
        <p:nvSpPr>
          <p:cNvPr id="66" name="矩形 65">
            <a:extLst>
              <a:ext uri="{FF2B5EF4-FFF2-40B4-BE49-F238E27FC236}">
                <a16:creationId xmlns:a16="http://schemas.microsoft.com/office/drawing/2014/main" id="{E3A4BC4F-A7BE-46EE-9166-477D2B20A7AB}"/>
              </a:ext>
            </a:extLst>
          </p:cNvPr>
          <p:cNvSpPr/>
          <p:nvPr userDrawn="1"/>
        </p:nvSpPr>
        <p:spPr bwMode="auto">
          <a:xfrm>
            <a:off x="4672851" y="4545713"/>
            <a:ext cx="2591519" cy="792000"/>
          </a:xfrm>
          <a:prstGeom prst="rect">
            <a:avLst/>
          </a:prstGeom>
          <a:solidFill>
            <a:srgbClr val="BBBCB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p>
        </p:txBody>
      </p:sp>
      <p:grpSp>
        <p:nvGrpSpPr>
          <p:cNvPr id="67" name="组合 9">
            <a:extLst>
              <a:ext uri="{FF2B5EF4-FFF2-40B4-BE49-F238E27FC236}">
                <a16:creationId xmlns:a16="http://schemas.microsoft.com/office/drawing/2014/main" id="{E5E64EE4-9275-406C-899A-5BC43F9829DB}"/>
              </a:ext>
            </a:extLst>
          </p:cNvPr>
          <p:cNvGrpSpPr>
            <a:grpSpLocks/>
          </p:cNvGrpSpPr>
          <p:nvPr userDrawn="1"/>
        </p:nvGrpSpPr>
        <p:grpSpPr bwMode="auto">
          <a:xfrm>
            <a:off x="3808482" y="4545117"/>
            <a:ext cx="792000" cy="792000"/>
            <a:chOff x="702568" y="1781448"/>
            <a:chExt cx="792088" cy="775277"/>
          </a:xfrm>
          <a:solidFill>
            <a:srgbClr val="BBBCBD"/>
          </a:solidFill>
        </p:grpSpPr>
        <p:sp>
          <p:nvSpPr>
            <p:cNvPr id="68" name="矩形 67">
              <a:extLst>
                <a:ext uri="{FF2B5EF4-FFF2-40B4-BE49-F238E27FC236}">
                  <a16:creationId xmlns:a16="http://schemas.microsoft.com/office/drawing/2014/main" id="{EE3C25F6-73C3-4E25-8597-A737BDDBA5F3}"/>
                </a:ext>
              </a:extLst>
            </p:cNvPr>
            <p:cNvSpPr/>
            <p:nvPr/>
          </p:nvSpPr>
          <p:spPr>
            <a:xfrm>
              <a:off x="702568" y="1781448"/>
              <a:ext cx="792088" cy="7752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69" name="副标题 2">
              <a:extLst>
                <a:ext uri="{FF2B5EF4-FFF2-40B4-BE49-F238E27FC236}">
                  <a16:creationId xmlns:a16="http://schemas.microsoft.com/office/drawing/2014/main" id="{C1929529-D8D5-45F1-B58B-6F1F34E50CE3}"/>
                </a:ext>
              </a:extLst>
            </p:cNvPr>
            <p:cNvSpPr txBox="1">
              <a:spLocks/>
            </p:cNvSpPr>
            <p:nvPr/>
          </p:nvSpPr>
          <p:spPr>
            <a:xfrm>
              <a:off x="783522" y="1941577"/>
              <a:ext cx="711134" cy="585024"/>
            </a:xfrm>
            <a:prstGeom prst="rect">
              <a:avLst/>
            </a:prstGeom>
            <a:grpFill/>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auto">
                <a:spcAft>
                  <a:spcPts val="0"/>
                </a:spcAft>
                <a:defRPr/>
              </a:pPr>
              <a:r>
                <a:rPr lang="en-US" altLang="zh-CN" sz="3200" dirty="0">
                  <a:solidFill>
                    <a:schemeClr val="bg1"/>
                  </a:solidFill>
                  <a:latin typeface="微软雅黑" panose="020B0503020204020204" pitchFamily="34" charset="-122"/>
                  <a:ea typeface="微软雅黑" panose="020B0503020204020204" pitchFamily="34" charset="-122"/>
                </a:rPr>
                <a:t>06</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sp>
        <p:nvSpPr>
          <p:cNvPr id="71" name="文本占位符 96">
            <a:extLst>
              <a:ext uri="{FF2B5EF4-FFF2-40B4-BE49-F238E27FC236}">
                <a16:creationId xmlns:a16="http://schemas.microsoft.com/office/drawing/2014/main" id="{FB6CB00D-B0AE-4E7F-9188-ECCA101C5428}"/>
              </a:ext>
            </a:extLst>
          </p:cNvPr>
          <p:cNvSpPr>
            <a:spLocks noGrp="1"/>
          </p:cNvSpPr>
          <p:nvPr>
            <p:ph type="body" sz="quarter" idx="15"/>
          </p:nvPr>
        </p:nvSpPr>
        <p:spPr>
          <a:xfrm>
            <a:off x="4710777" y="3839370"/>
            <a:ext cx="2515493" cy="463736"/>
          </a:xfrm>
          <a:prstGeom prst="rect">
            <a:avLst/>
          </a:prstGeom>
        </p:spPr>
        <p:txBody>
          <a:bodyPr anchor="ctr"/>
          <a:lstStyle>
            <a:lvl1pPr marL="0" indent="0">
              <a:buNone/>
              <a:defRPr lang="zh-CN" altLang="en-US" sz="2200" kern="1200" dirty="0">
                <a:solidFill>
                  <a:schemeClr val="bg1"/>
                </a:solidFill>
                <a:latin typeface="微软雅黑" panose="020B0503020204020204" pitchFamily="34" charset="-122"/>
                <a:ea typeface="微软雅黑" panose="020B0503020204020204" pitchFamily="34" charset="-122"/>
                <a:cs typeface="+mn-cs"/>
              </a:defRPr>
            </a:lvl1pPr>
          </a:lstStyle>
          <a:p>
            <a:pPr lvl="0"/>
            <a:r>
              <a:rPr lang="zh-CN" altLang="en-US"/>
              <a:t>编辑母版文本样式</a:t>
            </a:r>
          </a:p>
        </p:txBody>
      </p:sp>
      <p:sp>
        <p:nvSpPr>
          <p:cNvPr id="72" name="文本占位符 96">
            <a:extLst>
              <a:ext uri="{FF2B5EF4-FFF2-40B4-BE49-F238E27FC236}">
                <a16:creationId xmlns:a16="http://schemas.microsoft.com/office/drawing/2014/main" id="{94666563-DBD7-4EC3-BC8F-1369A1103DEC}"/>
              </a:ext>
            </a:extLst>
          </p:cNvPr>
          <p:cNvSpPr>
            <a:spLocks noGrp="1"/>
          </p:cNvSpPr>
          <p:nvPr>
            <p:ph type="body" sz="quarter" idx="16"/>
          </p:nvPr>
        </p:nvSpPr>
        <p:spPr>
          <a:xfrm>
            <a:off x="4710777" y="4706506"/>
            <a:ext cx="2515493" cy="463736"/>
          </a:xfrm>
          <a:prstGeom prst="rect">
            <a:avLst/>
          </a:prstGeom>
        </p:spPr>
        <p:txBody>
          <a:bodyPr anchor="ctr"/>
          <a:lstStyle>
            <a:lvl1pPr marL="0" indent="0">
              <a:buNone/>
              <a:defRPr lang="zh-CN" altLang="en-US" sz="2200" kern="1200" dirty="0">
                <a:solidFill>
                  <a:schemeClr val="bg1"/>
                </a:solidFill>
                <a:latin typeface="微软雅黑" panose="020B0503020204020204" pitchFamily="34" charset="-122"/>
                <a:ea typeface="微软雅黑" panose="020B0503020204020204" pitchFamily="34" charset="-122"/>
                <a:cs typeface="+mn-cs"/>
              </a:defRPr>
            </a:lvl1pPr>
          </a:lstStyle>
          <a:p>
            <a:pPr lvl="0"/>
            <a:r>
              <a:rPr lang="zh-CN" altLang="en-US"/>
              <a:t>编辑母版文本样式</a:t>
            </a:r>
          </a:p>
        </p:txBody>
      </p:sp>
      <p:sp>
        <p:nvSpPr>
          <p:cNvPr id="73" name="矩形 72">
            <a:extLst>
              <a:ext uri="{FF2B5EF4-FFF2-40B4-BE49-F238E27FC236}">
                <a16:creationId xmlns:a16="http://schemas.microsoft.com/office/drawing/2014/main" id="{095891A1-60EC-432F-A684-06FE7CC3B3E0}"/>
              </a:ext>
            </a:extLst>
          </p:cNvPr>
          <p:cNvSpPr/>
          <p:nvPr userDrawn="1"/>
        </p:nvSpPr>
        <p:spPr bwMode="auto">
          <a:xfrm>
            <a:off x="4672851" y="2816925"/>
            <a:ext cx="2591519" cy="792000"/>
          </a:xfrm>
          <a:prstGeom prst="rect">
            <a:avLst/>
          </a:prstGeom>
          <a:solidFill>
            <a:srgbClr val="BBBCB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p>
        </p:txBody>
      </p:sp>
      <p:grpSp>
        <p:nvGrpSpPr>
          <p:cNvPr id="74" name="组合 9">
            <a:extLst>
              <a:ext uri="{FF2B5EF4-FFF2-40B4-BE49-F238E27FC236}">
                <a16:creationId xmlns:a16="http://schemas.microsoft.com/office/drawing/2014/main" id="{A8924A5B-74BD-4F6F-B850-60B7E075A075}"/>
              </a:ext>
            </a:extLst>
          </p:cNvPr>
          <p:cNvGrpSpPr>
            <a:grpSpLocks/>
          </p:cNvGrpSpPr>
          <p:nvPr userDrawn="1"/>
        </p:nvGrpSpPr>
        <p:grpSpPr bwMode="auto">
          <a:xfrm>
            <a:off x="3808482" y="2816627"/>
            <a:ext cx="792000" cy="792000"/>
            <a:chOff x="702568" y="1781448"/>
            <a:chExt cx="792088" cy="775277"/>
          </a:xfrm>
          <a:solidFill>
            <a:srgbClr val="BBBCBD"/>
          </a:solidFill>
        </p:grpSpPr>
        <p:sp>
          <p:nvSpPr>
            <p:cNvPr id="75" name="矩形 74">
              <a:extLst>
                <a:ext uri="{FF2B5EF4-FFF2-40B4-BE49-F238E27FC236}">
                  <a16:creationId xmlns:a16="http://schemas.microsoft.com/office/drawing/2014/main" id="{0B50DF81-6556-4DCC-B7B4-24D641F329C1}"/>
                </a:ext>
              </a:extLst>
            </p:cNvPr>
            <p:cNvSpPr/>
            <p:nvPr/>
          </p:nvSpPr>
          <p:spPr>
            <a:xfrm>
              <a:off x="702568" y="1781448"/>
              <a:ext cx="792088" cy="7752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76" name="副标题 2">
              <a:extLst>
                <a:ext uri="{FF2B5EF4-FFF2-40B4-BE49-F238E27FC236}">
                  <a16:creationId xmlns:a16="http://schemas.microsoft.com/office/drawing/2014/main" id="{C7C9A60D-66D5-4E00-9C72-AF157AEBFC17}"/>
                </a:ext>
              </a:extLst>
            </p:cNvPr>
            <p:cNvSpPr txBox="1">
              <a:spLocks/>
            </p:cNvSpPr>
            <p:nvPr/>
          </p:nvSpPr>
          <p:spPr>
            <a:xfrm>
              <a:off x="783522" y="1941577"/>
              <a:ext cx="711134" cy="585024"/>
            </a:xfrm>
            <a:prstGeom prst="rect">
              <a:avLst/>
            </a:prstGeom>
            <a:grpFill/>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auto">
                <a:spcAft>
                  <a:spcPts val="0"/>
                </a:spcAft>
                <a:defRPr/>
              </a:pPr>
              <a:r>
                <a:rPr lang="en-US" altLang="zh-CN" sz="3200" dirty="0">
                  <a:solidFill>
                    <a:schemeClr val="bg1"/>
                  </a:solidFill>
                  <a:latin typeface="微软雅黑" panose="020B0503020204020204" pitchFamily="34" charset="-122"/>
                  <a:ea typeface="微软雅黑" panose="020B0503020204020204" pitchFamily="34" charset="-122"/>
                </a:rPr>
                <a:t>04</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sp>
        <p:nvSpPr>
          <p:cNvPr id="77" name="文本占位符 96">
            <a:extLst>
              <a:ext uri="{FF2B5EF4-FFF2-40B4-BE49-F238E27FC236}">
                <a16:creationId xmlns:a16="http://schemas.microsoft.com/office/drawing/2014/main" id="{85C9D7DA-D229-46E2-97B5-ACB3A8CC3586}"/>
              </a:ext>
            </a:extLst>
          </p:cNvPr>
          <p:cNvSpPr>
            <a:spLocks noGrp="1"/>
          </p:cNvSpPr>
          <p:nvPr>
            <p:ph type="body" sz="quarter" idx="17"/>
          </p:nvPr>
        </p:nvSpPr>
        <p:spPr>
          <a:xfrm>
            <a:off x="4710777" y="2974976"/>
            <a:ext cx="2515493" cy="463736"/>
          </a:xfrm>
          <a:prstGeom prst="rect">
            <a:avLst/>
          </a:prstGeom>
        </p:spPr>
        <p:txBody>
          <a:bodyPr anchor="ctr"/>
          <a:lstStyle>
            <a:lvl1pPr marL="0" indent="0">
              <a:buNone/>
              <a:defRPr lang="zh-CN" altLang="en-US" sz="2200" kern="1200" dirty="0">
                <a:solidFill>
                  <a:schemeClr val="bg1"/>
                </a:solidFill>
                <a:latin typeface="微软雅黑" panose="020B0503020204020204" pitchFamily="34" charset="-122"/>
                <a:ea typeface="微软雅黑" panose="020B0503020204020204" pitchFamily="34" charset="-122"/>
                <a:cs typeface="+mn-cs"/>
              </a:defRPr>
            </a:lvl1pPr>
          </a:lstStyle>
          <a:p>
            <a:pPr lvl="0"/>
            <a:r>
              <a:rPr lang="zh-CN" altLang="en-US"/>
              <a:t>编辑母版文本样式</a:t>
            </a:r>
          </a:p>
        </p:txBody>
      </p:sp>
    </p:spTree>
    <p:extLst>
      <p:ext uri="{BB962C8B-B14F-4D97-AF65-F5344CB8AC3E}">
        <p14:creationId xmlns:p14="http://schemas.microsoft.com/office/powerpoint/2010/main" val="2128586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3" name="灯片编号占位符 2">
            <a:extLst>
              <a:ext uri="{FF2B5EF4-FFF2-40B4-BE49-F238E27FC236}">
                <a16:creationId xmlns:a16="http://schemas.microsoft.com/office/drawing/2014/main" id="{4921A20D-B3CF-4395-B67E-42E44ECA7FC0}"/>
              </a:ext>
            </a:extLst>
          </p:cNvPr>
          <p:cNvSpPr>
            <a:spLocks noGrp="1"/>
          </p:cNvSpPr>
          <p:nvPr>
            <p:ph type="sldNum" sz="quarter" idx="10"/>
          </p:nvPr>
        </p:nvSpPr>
        <p:spPr/>
        <p:txBody>
          <a:bodyPr/>
          <a:lstStyle/>
          <a:p>
            <a:fld id="{B7F6407F-0FA8-4E99-847F-14031B22C7A3}" type="slidenum">
              <a:rPr lang="zh-CN" altLang="en-US" smtClean="0"/>
              <a:pPr/>
              <a:t>‹#›</a:t>
            </a:fld>
            <a:endParaRPr lang="zh-CN" altLang="en-US"/>
          </a:p>
        </p:txBody>
      </p:sp>
      <p:sp>
        <p:nvSpPr>
          <p:cNvPr id="5" name="直接连接符 4">
            <a:extLst>
              <a:ext uri="{FF2B5EF4-FFF2-40B4-BE49-F238E27FC236}">
                <a16:creationId xmlns:a16="http://schemas.microsoft.com/office/drawing/2014/main" id="{D7A25444-949B-46C7-BEED-FE1EB2D0BFFC}"/>
              </a:ext>
            </a:extLst>
          </p:cNvPr>
          <p:cNvSpPr>
            <a:spLocks noChangeShapeType="1"/>
          </p:cNvSpPr>
          <p:nvPr userDrawn="1"/>
        </p:nvSpPr>
        <p:spPr bwMode="auto">
          <a:xfrm>
            <a:off x="1565275" y="2655889"/>
            <a:ext cx="5473997" cy="0"/>
          </a:xfrm>
          <a:prstGeom prst="line">
            <a:avLst/>
          </a:prstGeom>
          <a:noFill/>
          <a:ln w="6350" cap="flat" cmpd="sng">
            <a:solidFill>
              <a:schemeClr val="accent1"/>
            </a:solidFill>
            <a:bevel/>
            <a:headEnd/>
            <a:tailEnd/>
          </a:ln>
          <a:extLst>
            <a:ext uri="{909E8E84-426E-40DD-AFC4-6F175D3DCCD1}">
              <a14:hiddenFill xmlns:a14="http://schemas.microsoft.com/office/drawing/2010/main">
                <a:noFill/>
              </a14:hiddenFill>
            </a:ext>
          </a:extLst>
        </p:spPr>
        <p:txBody>
          <a:bodyPr/>
          <a:lstStyle/>
          <a:p>
            <a:pPr>
              <a:defRPr/>
            </a:pPr>
            <a:endParaRPr lang="zh-CN" altLang="en-US" sz="2002">
              <a:solidFill>
                <a:schemeClr val="accent1"/>
              </a:solidFill>
              <a:ea typeface="微软雅黑" panose="020B0503020204020204" pitchFamily="34" charset="-122"/>
              <a:sym typeface="Arial" panose="020B0604020202020204" pitchFamily="34" charset="0"/>
            </a:endParaRPr>
          </a:p>
        </p:txBody>
      </p:sp>
      <p:sp>
        <p:nvSpPr>
          <p:cNvPr id="6" name="矩形 5">
            <a:extLst>
              <a:ext uri="{FF2B5EF4-FFF2-40B4-BE49-F238E27FC236}">
                <a16:creationId xmlns:a16="http://schemas.microsoft.com/office/drawing/2014/main" id="{03212461-5AA8-4FE7-9A54-46DD1B79982A}"/>
              </a:ext>
            </a:extLst>
          </p:cNvPr>
          <p:cNvSpPr/>
          <p:nvPr userDrawn="1"/>
        </p:nvSpPr>
        <p:spPr>
          <a:xfrm>
            <a:off x="825500" y="1709738"/>
            <a:ext cx="6983413" cy="3851275"/>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pic>
        <p:nvPicPr>
          <p:cNvPr id="4" name="图片 3" descr="图片包含 电子产品, 电路&#10;&#10;已生成极高可信度的说明">
            <a:extLst>
              <a:ext uri="{FF2B5EF4-FFF2-40B4-BE49-F238E27FC236}">
                <a16:creationId xmlns:a16="http://schemas.microsoft.com/office/drawing/2014/main" id="{3ED4951D-7AAF-4FCE-BCA6-E6BB6A7527C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340599" y="1133376"/>
            <a:ext cx="3843641" cy="4902112"/>
          </a:xfrm>
          <a:prstGeom prst="rect">
            <a:avLst/>
          </a:prstGeom>
        </p:spPr>
      </p:pic>
      <p:sp>
        <p:nvSpPr>
          <p:cNvPr id="7" name="Text Box 3">
            <a:extLst>
              <a:ext uri="{FF2B5EF4-FFF2-40B4-BE49-F238E27FC236}">
                <a16:creationId xmlns:a16="http://schemas.microsoft.com/office/drawing/2014/main" id="{F5EB1DAA-7208-477F-A58A-F323045B6360}"/>
              </a:ext>
            </a:extLst>
          </p:cNvPr>
          <p:cNvSpPr>
            <a:spLocks noChangeArrowheads="1"/>
          </p:cNvSpPr>
          <p:nvPr userDrawn="1"/>
        </p:nvSpPr>
        <p:spPr bwMode="auto">
          <a:xfrm>
            <a:off x="7292975" y="1614512"/>
            <a:ext cx="3366627" cy="377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wrap="none"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3900" dirty="0">
                <a:solidFill>
                  <a:schemeClr val="bg1"/>
                </a:solidFill>
                <a:latin typeface="Impact" panose="020B0806030902050204" pitchFamily="34" charset="0"/>
                <a:ea typeface="微软雅黑" panose="020B0503020204020204" pitchFamily="34" charset="-122"/>
                <a:sym typeface="Arial" panose="020B0604020202020204" pitchFamily="34" charset="0"/>
              </a:rPr>
              <a:t>02</a:t>
            </a:r>
            <a:endParaRPr lang="zh-CN" altLang="en-US" sz="23900" b="1" dirty="0">
              <a:solidFill>
                <a:schemeClr val="bg1"/>
              </a:solidFill>
              <a:latin typeface="Impact" panose="020B0806030902050204" pitchFamily="34" charset="0"/>
              <a:ea typeface="微软雅黑" panose="020B0503020204020204" pitchFamily="34" charset="-122"/>
              <a:sym typeface="Arial" panose="020B0604020202020204" pitchFamily="34" charset="0"/>
            </a:endParaRPr>
          </a:p>
        </p:txBody>
      </p:sp>
      <p:sp>
        <p:nvSpPr>
          <p:cNvPr id="35" name="矩形 34">
            <a:extLst>
              <a:ext uri="{FF2B5EF4-FFF2-40B4-BE49-F238E27FC236}">
                <a16:creationId xmlns:a16="http://schemas.microsoft.com/office/drawing/2014/main" id="{9D2096D9-094B-447E-B965-7B56227A6B45}"/>
              </a:ext>
            </a:extLst>
          </p:cNvPr>
          <p:cNvSpPr/>
          <p:nvPr userDrawn="1"/>
        </p:nvSpPr>
        <p:spPr bwMode="auto">
          <a:xfrm>
            <a:off x="1134889" y="3681021"/>
            <a:ext cx="2591519" cy="792000"/>
          </a:xfrm>
          <a:prstGeom prst="rect">
            <a:avLst/>
          </a:prstGeom>
          <a:solidFill>
            <a:srgbClr val="0E426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p>
        </p:txBody>
      </p:sp>
      <p:grpSp>
        <p:nvGrpSpPr>
          <p:cNvPr id="36" name="组合 9">
            <a:extLst>
              <a:ext uri="{FF2B5EF4-FFF2-40B4-BE49-F238E27FC236}">
                <a16:creationId xmlns:a16="http://schemas.microsoft.com/office/drawing/2014/main" id="{2B6ADBE1-C6DF-415A-9234-55886F73FDCF}"/>
              </a:ext>
            </a:extLst>
          </p:cNvPr>
          <p:cNvGrpSpPr>
            <a:grpSpLocks/>
          </p:cNvGrpSpPr>
          <p:nvPr userDrawn="1"/>
        </p:nvGrpSpPr>
        <p:grpSpPr bwMode="auto">
          <a:xfrm>
            <a:off x="270520" y="3681021"/>
            <a:ext cx="792000" cy="792000"/>
            <a:chOff x="702568" y="1781448"/>
            <a:chExt cx="792088" cy="775277"/>
          </a:xfrm>
        </p:grpSpPr>
        <p:sp>
          <p:nvSpPr>
            <p:cNvPr id="37" name="矩形 36">
              <a:extLst>
                <a:ext uri="{FF2B5EF4-FFF2-40B4-BE49-F238E27FC236}">
                  <a16:creationId xmlns:a16="http://schemas.microsoft.com/office/drawing/2014/main" id="{0A4412E3-8554-4AE0-9A22-809C3CC4A90D}"/>
                </a:ext>
              </a:extLst>
            </p:cNvPr>
            <p:cNvSpPr/>
            <p:nvPr userDrawn="1"/>
          </p:nvSpPr>
          <p:spPr>
            <a:xfrm>
              <a:off x="702568" y="1781448"/>
              <a:ext cx="792088" cy="775277"/>
            </a:xfrm>
            <a:prstGeom prst="rect">
              <a:avLst/>
            </a:prstGeom>
            <a:solidFill>
              <a:srgbClr val="8E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8" name="副标题 2">
              <a:extLst>
                <a:ext uri="{FF2B5EF4-FFF2-40B4-BE49-F238E27FC236}">
                  <a16:creationId xmlns:a16="http://schemas.microsoft.com/office/drawing/2014/main" id="{C5294D78-DE4A-48C8-BDFC-6D5F9ED1312E}"/>
                </a:ext>
              </a:extLst>
            </p:cNvPr>
            <p:cNvSpPr txBox="1">
              <a:spLocks/>
            </p:cNvSpPr>
            <p:nvPr userDrawn="1"/>
          </p:nvSpPr>
          <p:spPr>
            <a:xfrm>
              <a:off x="783523" y="1941577"/>
              <a:ext cx="711133" cy="585024"/>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auto">
                <a:spcAft>
                  <a:spcPts val="0"/>
                </a:spcAft>
                <a:defRPr/>
              </a:pPr>
              <a:r>
                <a:rPr lang="en-US" altLang="zh-CN" sz="3200" dirty="0">
                  <a:solidFill>
                    <a:schemeClr val="bg1"/>
                  </a:solidFill>
                  <a:latin typeface="微软雅黑" panose="020B0503020204020204" pitchFamily="34" charset="-122"/>
                  <a:ea typeface="微软雅黑" panose="020B0503020204020204" pitchFamily="34" charset="-122"/>
                </a:rPr>
                <a:t>02</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sp>
        <p:nvSpPr>
          <p:cNvPr id="43" name="矩形 42">
            <a:extLst>
              <a:ext uri="{FF2B5EF4-FFF2-40B4-BE49-F238E27FC236}">
                <a16:creationId xmlns:a16="http://schemas.microsoft.com/office/drawing/2014/main" id="{AB5D181E-6CFE-4E06-BE30-839BD11E1709}"/>
              </a:ext>
            </a:extLst>
          </p:cNvPr>
          <p:cNvSpPr/>
          <p:nvPr userDrawn="1"/>
        </p:nvSpPr>
        <p:spPr bwMode="auto">
          <a:xfrm>
            <a:off x="1134889" y="4545713"/>
            <a:ext cx="2591519" cy="792000"/>
          </a:xfrm>
          <a:prstGeom prst="rect">
            <a:avLst/>
          </a:prstGeom>
          <a:solidFill>
            <a:srgbClr val="BBBCB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p>
        </p:txBody>
      </p:sp>
      <p:grpSp>
        <p:nvGrpSpPr>
          <p:cNvPr id="44" name="组合 9">
            <a:extLst>
              <a:ext uri="{FF2B5EF4-FFF2-40B4-BE49-F238E27FC236}">
                <a16:creationId xmlns:a16="http://schemas.microsoft.com/office/drawing/2014/main" id="{A5D9C80D-4AF9-4B9F-992E-2732CECC6695}"/>
              </a:ext>
            </a:extLst>
          </p:cNvPr>
          <p:cNvGrpSpPr>
            <a:grpSpLocks/>
          </p:cNvGrpSpPr>
          <p:nvPr userDrawn="1"/>
        </p:nvGrpSpPr>
        <p:grpSpPr bwMode="auto">
          <a:xfrm>
            <a:off x="270520" y="4545117"/>
            <a:ext cx="792000" cy="792000"/>
            <a:chOff x="702568" y="1781448"/>
            <a:chExt cx="792088" cy="775277"/>
          </a:xfrm>
          <a:solidFill>
            <a:srgbClr val="BBBCBD"/>
          </a:solidFill>
        </p:grpSpPr>
        <p:sp>
          <p:nvSpPr>
            <p:cNvPr id="45" name="矩形 44">
              <a:extLst>
                <a:ext uri="{FF2B5EF4-FFF2-40B4-BE49-F238E27FC236}">
                  <a16:creationId xmlns:a16="http://schemas.microsoft.com/office/drawing/2014/main" id="{2DEBC917-BC76-4EBD-96C0-2FD7EC76A6A3}"/>
                </a:ext>
              </a:extLst>
            </p:cNvPr>
            <p:cNvSpPr/>
            <p:nvPr/>
          </p:nvSpPr>
          <p:spPr>
            <a:xfrm>
              <a:off x="702568" y="1781448"/>
              <a:ext cx="792088" cy="7752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6" name="副标题 2">
              <a:extLst>
                <a:ext uri="{FF2B5EF4-FFF2-40B4-BE49-F238E27FC236}">
                  <a16:creationId xmlns:a16="http://schemas.microsoft.com/office/drawing/2014/main" id="{A3136E45-F5AA-4104-AEDE-8BDEF991C7E8}"/>
                </a:ext>
              </a:extLst>
            </p:cNvPr>
            <p:cNvSpPr txBox="1">
              <a:spLocks/>
            </p:cNvSpPr>
            <p:nvPr/>
          </p:nvSpPr>
          <p:spPr>
            <a:xfrm>
              <a:off x="783522" y="1941577"/>
              <a:ext cx="711134" cy="585024"/>
            </a:xfrm>
            <a:prstGeom prst="rect">
              <a:avLst/>
            </a:prstGeom>
            <a:grpFill/>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auto">
                <a:spcAft>
                  <a:spcPts val="0"/>
                </a:spcAft>
                <a:defRPr/>
              </a:pPr>
              <a:r>
                <a:rPr lang="en-US" altLang="zh-CN" sz="3200" dirty="0">
                  <a:solidFill>
                    <a:schemeClr val="bg1"/>
                  </a:solidFill>
                  <a:latin typeface="微软雅黑" panose="020B0503020204020204" pitchFamily="34" charset="-122"/>
                  <a:ea typeface="微软雅黑" panose="020B0503020204020204" pitchFamily="34" charset="-122"/>
                </a:rPr>
                <a:t>03</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sp>
        <p:nvSpPr>
          <p:cNvPr id="55" name="文本占位符 96">
            <a:extLst>
              <a:ext uri="{FF2B5EF4-FFF2-40B4-BE49-F238E27FC236}">
                <a16:creationId xmlns:a16="http://schemas.microsoft.com/office/drawing/2014/main" id="{ACC9D3D6-E19A-46F4-84E1-1FDFA54B8A05}"/>
              </a:ext>
            </a:extLst>
          </p:cNvPr>
          <p:cNvSpPr>
            <a:spLocks noGrp="1"/>
          </p:cNvSpPr>
          <p:nvPr>
            <p:ph type="body" sz="quarter" idx="11"/>
          </p:nvPr>
        </p:nvSpPr>
        <p:spPr>
          <a:xfrm>
            <a:off x="1172815" y="3839072"/>
            <a:ext cx="2515493" cy="463736"/>
          </a:xfrm>
          <a:prstGeom prst="rect">
            <a:avLst/>
          </a:prstGeom>
        </p:spPr>
        <p:txBody>
          <a:bodyPr anchor="ctr"/>
          <a:lstStyle>
            <a:lvl1pPr marL="0" indent="0">
              <a:buNone/>
              <a:defRPr lang="zh-CN" altLang="en-US" sz="2200" kern="1200" dirty="0">
                <a:solidFill>
                  <a:schemeClr val="bg1"/>
                </a:solidFill>
                <a:latin typeface="微软雅黑" panose="020B0503020204020204" pitchFamily="34" charset="-122"/>
                <a:ea typeface="微软雅黑" panose="020B0503020204020204" pitchFamily="34" charset="-122"/>
                <a:cs typeface="+mn-cs"/>
              </a:defRPr>
            </a:lvl1pPr>
          </a:lstStyle>
          <a:p>
            <a:pPr lvl="0"/>
            <a:r>
              <a:rPr lang="zh-CN" altLang="en-US"/>
              <a:t>编辑母版文本样式</a:t>
            </a:r>
          </a:p>
        </p:txBody>
      </p:sp>
      <p:sp>
        <p:nvSpPr>
          <p:cNvPr id="57" name="文本占位符 96">
            <a:extLst>
              <a:ext uri="{FF2B5EF4-FFF2-40B4-BE49-F238E27FC236}">
                <a16:creationId xmlns:a16="http://schemas.microsoft.com/office/drawing/2014/main" id="{021A4BF2-47D4-4FEE-82BC-2AF2BF1A448D}"/>
              </a:ext>
            </a:extLst>
          </p:cNvPr>
          <p:cNvSpPr>
            <a:spLocks noGrp="1"/>
          </p:cNvSpPr>
          <p:nvPr>
            <p:ph type="body" sz="quarter" idx="13"/>
          </p:nvPr>
        </p:nvSpPr>
        <p:spPr>
          <a:xfrm>
            <a:off x="1172815" y="4706506"/>
            <a:ext cx="2515493" cy="463736"/>
          </a:xfrm>
          <a:prstGeom prst="rect">
            <a:avLst/>
          </a:prstGeom>
        </p:spPr>
        <p:txBody>
          <a:bodyPr anchor="ctr"/>
          <a:lstStyle>
            <a:lvl1pPr marL="0" indent="0">
              <a:buNone/>
              <a:defRPr lang="zh-CN" altLang="en-US" sz="2200" kern="1200" dirty="0">
                <a:solidFill>
                  <a:schemeClr val="bg1"/>
                </a:solidFill>
                <a:latin typeface="微软雅黑" panose="020B0503020204020204" pitchFamily="34" charset="-122"/>
                <a:ea typeface="微软雅黑" panose="020B0503020204020204" pitchFamily="34" charset="-122"/>
                <a:cs typeface="+mn-cs"/>
              </a:defRPr>
            </a:lvl1pPr>
          </a:lstStyle>
          <a:p>
            <a:pPr lvl="0"/>
            <a:r>
              <a:rPr lang="zh-CN" altLang="en-US"/>
              <a:t>编辑母版文本样式</a:t>
            </a:r>
          </a:p>
        </p:txBody>
      </p:sp>
      <p:sp>
        <p:nvSpPr>
          <p:cNvPr id="62" name="矩形 61">
            <a:extLst>
              <a:ext uri="{FF2B5EF4-FFF2-40B4-BE49-F238E27FC236}">
                <a16:creationId xmlns:a16="http://schemas.microsoft.com/office/drawing/2014/main" id="{69FDF62C-82A0-4B40-B4CF-19B47A60BA2E}"/>
              </a:ext>
            </a:extLst>
          </p:cNvPr>
          <p:cNvSpPr/>
          <p:nvPr userDrawn="1"/>
        </p:nvSpPr>
        <p:spPr bwMode="auto">
          <a:xfrm>
            <a:off x="4672851" y="3681319"/>
            <a:ext cx="2591519" cy="792000"/>
          </a:xfrm>
          <a:prstGeom prst="rect">
            <a:avLst/>
          </a:prstGeom>
          <a:solidFill>
            <a:srgbClr val="BBBCB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p>
        </p:txBody>
      </p:sp>
      <p:grpSp>
        <p:nvGrpSpPr>
          <p:cNvPr id="63" name="组合 9">
            <a:extLst>
              <a:ext uri="{FF2B5EF4-FFF2-40B4-BE49-F238E27FC236}">
                <a16:creationId xmlns:a16="http://schemas.microsoft.com/office/drawing/2014/main" id="{118FCA9C-CC0B-4750-8F7B-CAF715957DF0}"/>
              </a:ext>
            </a:extLst>
          </p:cNvPr>
          <p:cNvGrpSpPr>
            <a:grpSpLocks/>
          </p:cNvGrpSpPr>
          <p:nvPr userDrawn="1"/>
        </p:nvGrpSpPr>
        <p:grpSpPr bwMode="auto">
          <a:xfrm>
            <a:off x="3808482" y="3681021"/>
            <a:ext cx="792000" cy="792000"/>
            <a:chOff x="702568" y="1781448"/>
            <a:chExt cx="792088" cy="775277"/>
          </a:xfrm>
          <a:solidFill>
            <a:srgbClr val="BBBCBD"/>
          </a:solidFill>
        </p:grpSpPr>
        <p:sp>
          <p:nvSpPr>
            <p:cNvPr id="64" name="矩形 63">
              <a:extLst>
                <a:ext uri="{FF2B5EF4-FFF2-40B4-BE49-F238E27FC236}">
                  <a16:creationId xmlns:a16="http://schemas.microsoft.com/office/drawing/2014/main" id="{2BD15311-A09B-4074-97D4-BEA67AF761D9}"/>
                </a:ext>
              </a:extLst>
            </p:cNvPr>
            <p:cNvSpPr/>
            <p:nvPr/>
          </p:nvSpPr>
          <p:spPr>
            <a:xfrm>
              <a:off x="702568" y="1781448"/>
              <a:ext cx="792088" cy="7752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65" name="副标题 2">
              <a:extLst>
                <a:ext uri="{FF2B5EF4-FFF2-40B4-BE49-F238E27FC236}">
                  <a16:creationId xmlns:a16="http://schemas.microsoft.com/office/drawing/2014/main" id="{6B65922B-C3CA-442E-B06C-422ED328F5AA}"/>
                </a:ext>
              </a:extLst>
            </p:cNvPr>
            <p:cNvSpPr txBox="1">
              <a:spLocks/>
            </p:cNvSpPr>
            <p:nvPr/>
          </p:nvSpPr>
          <p:spPr>
            <a:xfrm>
              <a:off x="783522" y="1941577"/>
              <a:ext cx="711134" cy="585024"/>
            </a:xfrm>
            <a:prstGeom prst="rect">
              <a:avLst/>
            </a:prstGeom>
            <a:grpFill/>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auto">
                <a:spcAft>
                  <a:spcPts val="0"/>
                </a:spcAft>
                <a:defRPr/>
              </a:pPr>
              <a:r>
                <a:rPr lang="en-US" altLang="zh-CN" sz="3200" dirty="0">
                  <a:solidFill>
                    <a:schemeClr val="bg1"/>
                  </a:solidFill>
                  <a:latin typeface="微软雅黑" panose="020B0503020204020204" pitchFamily="34" charset="-122"/>
                  <a:ea typeface="微软雅黑" panose="020B0503020204020204" pitchFamily="34" charset="-122"/>
                </a:rPr>
                <a:t>05</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sp>
        <p:nvSpPr>
          <p:cNvPr id="66" name="矩形 65">
            <a:extLst>
              <a:ext uri="{FF2B5EF4-FFF2-40B4-BE49-F238E27FC236}">
                <a16:creationId xmlns:a16="http://schemas.microsoft.com/office/drawing/2014/main" id="{E3A4BC4F-A7BE-46EE-9166-477D2B20A7AB}"/>
              </a:ext>
            </a:extLst>
          </p:cNvPr>
          <p:cNvSpPr/>
          <p:nvPr userDrawn="1"/>
        </p:nvSpPr>
        <p:spPr bwMode="auto">
          <a:xfrm>
            <a:off x="4672851" y="4545713"/>
            <a:ext cx="2591519" cy="792000"/>
          </a:xfrm>
          <a:prstGeom prst="rect">
            <a:avLst/>
          </a:prstGeom>
          <a:solidFill>
            <a:srgbClr val="BBBCB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p>
        </p:txBody>
      </p:sp>
      <p:grpSp>
        <p:nvGrpSpPr>
          <p:cNvPr id="67" name="组合 9">
            <a:extLst>
              <a:ext uri="{FF2B5EF4-FFF2-40B4-BE49-F238E27FC236}">
                <a16:creationId xmlns:a16="http://schemas.microsoft.com/office/drawing/2014/main" id="{E5E64EE4-9275-406C-899A-5BC43F9829DB}"/>
              </a:ext>
            </a:extLst>
          </p:cNvPr>
          <p:cNvGrpSpPr>
            <a:grpSpLocks/>
          </p:cNvGrpSpPr>
          <p:nvPr userDrawn="1"/>
        </p:nvGrpSpPr>
        <p:grpSpPr bwMode="auto">
          <a:xfrm>
            <a:off x="3808482" y="4545117"/>
            <a:ext cx="792000" cy="792000"/>
            <a:chOff x="702568" y="1781448"/>
            <a:chExt cx="792088" cy="775277"/>
          </a:xfrm>
          <a:solidFill>
            <a:srgbClr val="BBBCBD"/>
          </a:solidFill>
        </p:grpSpPr>
        <p:sp>
          <p:nvSpPr>
            <p:cNvPr id="68" name="矩形 67">
              <a:extLst>
                <a:ext uri="{FF2B5EF4-FFF2-40B4-BE49-F238E27FC236}">
                  <a16:creationId xmlns:a16="http://schemas.microsoft.com/office/drawing/2014/main" id="{EE3C25F6-73C3-4E25-8597-A737BDDBA5F3}"/>
                </a:ext>
              </a:extLst>
            </p:cNvPr>
            <p:cNvSpPr/>
            <p:nvPr/>
          </p:nvSpPr>
          <p:spPr>
            <a:xfrm>
              <a:off x="702568" y="1781448"/>
              <a:ext cx="792088" cy="7752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69" name="副标题 2">
              <a:extLst>
                <a:ext uri="{FF2B5EF4-FFF2-40B4-BE49-F238E27FC236}">
                  <a16:creationId xmlns:a16="http://schemas.microsoft.com/office/drawing/2014/main" id="{C1929529-D8D5-45F1-B58B-6F1F34E50CE3}"/>
                </a:ext>
              </a:extLst>
            </p:cNvPr>
            <p:cNvSpPr txBox="1">
              <a:spLocks/>
            </p:cNvSpPr>
            <p:nvPr/>
          </p:nvSpPr>
          <p:spPr>
            <a:xfrm>
              <a:off x="783522" y="1941577"/>
              <a:ext cx="711134" cy="585024"/>
            </a:xfrm>
            <a:prstGeom prst="rect">
              <a:avLst/>
            </a:prstGeom>
            <a:grpFill/>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auto">
                <a:spcAft>
                  <a:spcPts val="0"/>
                </a:spcAft>
                <a:defRPr/>
              </a:pPr>
              <a:r>
                <a:rPr lang="en-US" altLang="zh-CN" sz="3200" dirty="0">
                  <a:solidFill>
                    <a:schemeClr val="bg1"/>
                  </a:solidFill>
                  <a:latin typeface="微软雅黑" panose="020B0503020204020204" pitchFamily="34" charset="-122"/>
                  <a:ea typeface="微软雅黑" panose="020B0503020204020204" pitchFamily="34" charset="-122"/>
                </a:rPr>
                <a:t>06</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sp>
        <p:nvSpPr>
          <p:cNvPr id="71" name="文本占位符 96">
            <a:extLst>
              <a:ext uri="{FF2B5EF4-FFF2-40B4-BE49-F238E27FC236}">
                <a16:creationId xmlns:a16="http://schemas.microsoft.com/office/drawing/2014/main" id="{FB6CB00D-B0AE-4E7F-9188-ECCA101C5428}"/>
              </a:ext>
            </a:extLst>
          </p:cNvPr>
          <p:cNvSpPr>
            <a:spLocks noGrp="1"/>
          </p:cNvSpPr>
          <p:nvPr>
            <p:ph type="body" sz="quarter" idx="15"/>
          </p:nvPr>
        </p:nvSpPr>
        <p:spPr>
          <a:xfrm>
            <a:off x="4710777" y="3839370"/>
            <a:ext cx="2515493" cy="463736"/>
          </a:xfrm>
          <a:prstGeom prst="rect">
            <a:avLst/>
          </a:prstGeom>
        </p:spPr>
        <p:txBody>
          <a:bodyPr anchor="ctr"/>
          <a:lstStyle>
            <a:lvl1pPr marL="0" indent="0">
              <a:buNone/>
              <a:defRPr lang="zh-CN" altLang="en-US" sz="2200" kern="1200" dirty="0">
                <a:solidFill>
                  <a:schemeClr val="bg1"/>
                </a:solidFill>
                <a:latin typeface="微软雅黑" panose="020B0503020204020204" pitchFamily="34" charset="-122"/>
                <a:ea typeface="微软雅黑" panose="020B0503020204020204" pitchFamily="34" charset="-122"/>
                <a:cs typeface="+mn-cs"/>
              </a:defRPr>
            </a:lvl1pPr>
          </a:lstStyle>
          <a:p>
            <a:pPr lvl="0"/>
            <a:r>
              <a:rPr lang="zh-CN" altLang="en-US"/>
              <a:t>编辑母版文本样式</a:t>
            </a:r>
          </a:p>
        </p:txBody>
      </p:sp>
      <p:sp>
        <p:nvSpPr>
          <p:cNvPr id="72" name="文本占位符 96">
            <a:extLst>
              <a:ext uri="{FF2B5EF4-FFF2-40B4-BE49-F238E27FC236}">
                <a16:creationId xmlns:a16="http://schemas.microsoft.com/office/drawing/2014/main" id="{94666563-DBD7-4EC3-BC8F-1369A1103DEC}"/>
              </a:ext>
            </a:extLst>
          </p:cNvPr>
          <p:cNvSpPr>
            <a:spLocks noGrp="1"/>
          </p:cNvSpPr>
          <p:nvPr>
            <p:ph type="body" sz="quarter" idx="16"/>
          </p:nvPr>
        </p:nvSpPr>
        <p:spPr>
          <a:xfrm>
            <a:off x="4710777" y="4706506"/>
            <a:ext cx="2515493" cy="463736"/>
          </a:xfrm>
          <a:prstGeom prst="rect">
            <a:avLst/>
          </a:prstGeom>
        </p:spPr>
        <p:txBody>
          <a:bodyPr anchor="ctr"/>
          <a:lstStyle>
            <a:lvl1pPr marL="0" indent="0">
              <a:buNone/>
              <a:defRPr lang="zh-CN" altLang="en-US" sz="2200" kern="1200" dirty="0">
                <a:solidFill>
                  <a:schemeClr val="bg1"/>
                </a:solidFill>
                <a:latin typeface="微软雅黑" panose="020B0503020204020204" pitchFamily="34" charset="-122"/>
                <a:ea typeface="微软雅黑" panose="020B0503020204020204" pitchFamily="34" charset="-122"/>
                <a:cs typeface="+mn-cs"/>
              </a:defRPr>
            </a:lvl1pPr>
          </a:lstStyle>
          <a:p>
            <a:pPr lvl="0"/>
            <a:r>
              <a:rPr lang="zh-CN" altLang="en-US"/>
              <a:t>编辑母版文本样式</a:t>
            </a:r>
          </a:p>
        </p:txBody>
      </p:sp>
      <p:sp>
        <p:nvSpPr>
          <p:cNvPr id="73" name="矩形 72">
            <a:extLst>
              <a:ext uri="{FF2B5EF4-FFF2-40B4-BE49-F238E27FC236}">
                <a16:creationId xmlns:a16="http://schemas.microsoft.com/office/drawing/2014/main" id="{095891A1-60EC-432F-A684-06FE7CC3B3E0}"/>
              </a:ext>
            </a:extLst>
          </p:cNvPr>
          <p:cNvSpPr/>
          <p:nvPr userDrawn="1"/>
        </p:nvSpPr>
        <p:spPr bwMode="auto">
          <a:xfrm>
            <a:off x="4672851" y="2816925"/>
            <a:ext cx="2591519" cy="792000"/>
          </a:xfrm>
          <a:prstGeom prst="rect">
            <a:avLst/>
          </a:prstGeom>
          <a:solidFill>
            <a:srgbClr val="BBBCB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p>
        </p:txBody>
      </p:sp>
      <p:grpSp>
        <p:nvGrpSpPr>
          <p:cNvPr id="74" name="组合 9">
            <a:extLst>
              <a:ext uri="{FF2B5EF4-FFF2-40B4-BE49-F238E27FC236}">
                <a16:creationId xmlns:a16="http://schemas.microsoft.com/office/drawing/2014/main" id="{A8924A5B-74BD-4F6F-B850-60B7E075A075}"/>
              </a:ext>
            </a:extLst>
          </p:cNvPr>
          <p:cNvGrpSpPr>
            <a:grpSpLocks/>
          </p:cNvGrpSpPr>
          <p:nvPr userDrawn="1"/>
        </p:nvGrpSpPr>
        <p:grpSpPr bwMode="auto">
          <a:xfrm>
            <a:off x="3808482" y="2816627"/>
            <a:ext cx="792000" cy="792000"/>
            <a:chOff x="702568" y="1781448"/>
            <a:chExt cx="792088" cy="775277"/>
          </a:xfrm>
          <a:solidFill>
            <a:srgbClr val="BBBCBD"/>
          </a:solidFill>
        </p:grpSpPr>
        <p:sp>
          <p:nvSpPr>
            <p:cNvPr id="75" name="矩形 74">
              <a:extLst>
                <a:ext uri="{FF2B5EF4-FFF2-40B4-BE49-F238E27FC236}">
                  <a16:creationId xmlns:a16="http://schemas.microsoft.com/office/drawing/2014/main" id="{0B50DF81-6556-4DCC-B7B4-24D641F329C1}"/>
                </a:ext>
              </a:extLst>
            </p:cNvPr>
            <p:cNvSpPr/>
            <p:nvPr/>
          </p:nvSpPr>
          <p:spPr>
            <a:xfrm>
              <a:off x="702568" y="1781448"/>
              <a:ext cx="792088" cy="7752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76" name="副标题 2">
              <a:extLst>
                <a:ext uri="{FF2B5EF4-FFF2-40B4-BE49-F238E27FC236}">
                  <a16:creationId xmlns:a16="http://schemas.microsoft.com/office/drawing/2014/main" id="{C7C9A60D-66D5-4E00-9C72-AF157AEBFC17}"/>
                </a:ext>
              </a:extLst>
            </p:cNvPr>
            <p:cNvSpPr txBox="1">
              <a:spLocks/>
            </p:cNvSpPr>
            <p:nvPr/>
          </p:nvSpPr>
          <p:spPr>
            <a:xfrm>
              <a:off x="783522" y="1941577"/>
              <a:ext cx="711134" cy="585024"/>
            </a:xfrm>
            <a:prstGeom prst="rect">
              <a:avLst/>
            </a:prstGeom>
            <a:grpFill/>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auto">
                <a:spcAft>
                  <a:spcPts val="0"/>
                </a:spcAft>
                <a:defRPr/>
              </a:pPr>
              <a:r>
                <a:rPr lang="en-US" altLang="zh-CN" sz="3200" dirty="0">
                  <a:solidFill>
                    <a:schemeClr val="bg1"/>
                  </a:solidFill>
                  <a:latin typeface="微软雅黑" panose="020B0503020204020204" pitchFamily="34" charset="-122"/>
                  <a:ea typeface="微软雅黑" panose="020B0503020204020204" pitchFamily="34" charset="-122"/>
                </a:rPr>
                <a:t>04</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sp>
        <p:nvSpPr>
          <p:cNvPr id="77" name="文本占位符 96">
            <a:extLst>
              <a:ext uri="{FF2B5EF4-FFF2-40B4-BE49-F238E27FC236}">
                <a16:creationId xmlns:a16="http://schemas.microsoft.com/office/drawing/2014/main" id="{85C9D7DA-D229-46E2-97B5-ACB3A8CC3586}"/>
              </a:ext>
            </a:extLst>
          </p:cNvPr>
          <p:cNvSpPr>
            <a:spLocks noGrp="1"/>
          </p:cNvSpPr>
          <p:nvPr>
            <p:ph type="body" sz="quarter" idx="17"/>
          </p:nvPr>
        </p:nvSpPr>
        <p:spPr>
          <a:xfrm>
            <a:off x="4710777" y="2974976"/>
            <a:ext cx="2515493" cy="463736"/>
          </a:xfrm>
          <a:prstGeom prst="rect">
            <a:avLst/>
          </a:prstGeom>
        </p:spPr>
        <p:txBody>
          <a:bodyPr anchor="ctr"/>
          <a:lstStyle>
            <a:lvl1pPr marL="0" indent="0">
              <a:buNone/>
              <a:defRPr lang="zh-CN" altLang="en-US" sz="2200" kern="1200" dirty="0">
                <a:solidFill>
                  <a:schemeClr val="bg1"/>
                </a:solidFill>
                <a:latin typeface="微软雅黑" panose="020B0503020204020204" pitchFamily="34" charset="-122"/>
                <a:ea typeface="微软雅黑" panose="020B0503020204020204" pitchFamily="34" charset="-122"/>
                <a:cs typeface="+mn-cs"/>
              </a:defRPr>
            </a:lvl1pPr>
          </a:lstStyle>
          <a:p>
            <a:pPr lvl="0"/>
            <a:r>
              <a:rPr lang="zh-CN" altLang="en-US"/>
              <a:t>编辑母版文本样式</a:t>
            </a:r>
          </a:p>
        </p:txBody>
      </p:sp>
      <p:sp>
        <p:nvSpPr>
          <p:cNvPr id="47" name="矩形 46">
            <a:extLst>
              <a:ext uri="{FF2B5EF4-FFF2-40B4-BE49-F238E27FC236}">
                <a16:creationId xmlns:a16="http://schemas.microsoft.com/office/drawing/2014/main" id="{2B6F75FD-FCB3-4127-9E52-ED11F50DE906}"/>
              </a:ext>
            </a:extLst>
          </p:cNvPr>
          <p:cNvSpPr/>
          <p:nvPr userDrawn="1"/>
        </p:nvSpPr>
        <p:spPr bwMode="auto">
          <a:xfrm>
            <a:off x="1134889" y="2816925"/>
            <a:ext cx="2591519" cy="792000"/>
          </a:xfrm>
          <a:prstGeom prst="rect">
            <a:avLst/>
          </a:prstGeom>
          <a:solidFill>
            <a:srgbClr val="BBBCB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p>
        </p:txBody>
      </p:sp>
      <p:grpSp>
        <p:nvGrpSpPr>
          <p:cNvPr id="48" name="组合 9">
            <a:extLst>
              <a:ext uri="{FF2B5EF4-FFF2-40B4-BE49-F238E27FC236}">
                <a16:creationId xmlns:a16="http://schemas.microsoft.com/office/drawing/2014/main" id="{641D4C39-B56D-411F-A46F-28FF33FB4493}"/>
              </a:ext>
            </a:extLst>
          </p:cNvPr>
          <p:cNvGrpSpPr>
            <a:grpSpLocks/>
          </p:cNvGrpSpPr>
          <p:nvPr userDrawn="1"/>
        </p:nvGrpSpPr>
        <p:grpSpPr bwMode="auto">
          <a:xfrm>
            <a:off x="270520" y="2816627"/>
            <a:ext cx="792000" cy="792000"/>
            <a:chOff x="702568" y="1781448"/>
            <a:chExt cx="792088" cy="775277"/>
          </a:xfrm>
          <a:solidFill>
            <a:srgbClr val="BBBCBD"/>
          </a:solidFill>
        </p:grpSpPr>
        <p:sp>
          <p:nvSpPr>
            <p:cNvPr id="49" name="矩形 48">
              <a:extLst>
                <a:ext uri="{FF2B5EF4-FFF2-40B4-BE49-F238E27FC236}">
                  <a16:creationId xmlns:a16="http://schemas.microsoft.com/office/drawing/2014/main" id="{89DDBF0A-618D-4F3A-B058-EBEA1788A7CE}"/>
                </a:ext>
              </a:extLst>
            </p:cNvPr>
            <p:cNvSpPr/>
            <p:nvPr/>
          </p:nvSpPr>
          <p:spPr>
            <a:xfrm>
              <a:off x="702568" y="1781448"/>
              <a:ext cx="792088" cy="7752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0" name="副标题 2">
              <a:extLst>
                <a:ext uri="{FF2B5EF4-FFF2-40B4-BE49-F238E27FC236}">
                  <a16:creationId xmlns:a16="http://schemas.microsoft.com/office/drawing/2014/main" id="{26CB9BB1-9F1E-4B73-A326-2D013507CB97}"/>
                </a:ext>
              </a:extLst>
            </p:cNvPr>
            <p:cNvSpPr txBox="1">
              <a:spLocks/>
            </p:cNvSpPr>
            <p:nvPr/>
          </p:nvSpPr>
          <p:spPr>
            <a:xfrm>
              <a:off x="783522" y="1941577"/>
              <a:ext cx="711134" cy="585024"/>
            </a:xfrm>
            <a:prstGeom prst="rect">
              <a:avLst/>
            </a:prstGeom>
            <a:grpFill/>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auto">
                <a:spcAft>
                  <a:spcPts val="0"/>
                </a:spcAft>
                <a:defRPr/>
              </a:pPr>
              <a:r>
                <a:rPr lang="en-US" altLang="zh-CN" sz="3200" dirty="0">
                  <a:solidFill>
                    <a:schemeClr val="bg1"/>
                  </a:solidFill>
                  <a:latin typeface="微软雅黑" panose="020B0503020204020204" pitchFamily="34" charset="-122"/>
                  <a:ea typeface="微软雅黑" panose="020B0503020204020204" pitchFamily="34" charset="-122"/>
                </a:rPr>
                <a:t>01</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sp>
        <p:nvSpPr>
          <p:cNvPr id="51" name="文本占位符 96">
            <a:extLst>
              <a:ext uri="{FF2B5EF4-FFF2-40B4-BE49-F238E27FC236}">
                <a16:creationId xmlns:a16="http://schemas.microsoft.com/office/drawing/2014/main" id="{B521A201-4DE6-44F3-99C0-91B7760C6CBC}"/>
              </a:ext>
            </a:extLst>
          </p:cNvPr>
          <p:cNvSpPr>
            <a:spLocks noGrp="1"/>
          </p:cNvSpPr>
          <p:nvPr>
            <p:ph type="body" sz="quarter" idx="18"/>
          </p:nvPr>
        </p:nvSpPr>
        <p:spPr>
          <a:xfrm>
            <a:off x="1172815" y="2974976"/>
            <a:ext cx="2515493" cy="463736"/>
          </a:xfrm>
          <a:prstGeom prst="rect">
            <a:avLst/>
          </a:prstGeom>
        </p:spPr>
        <p:txBody>
          <a:bodyPr anchor="ctr"/>
          <a:lstStyle>
            <a:lvl1pPr marL="0" indent="0">
              <a:buNone/>
              <a:defRPr lang="zh-CN" altLang="en-US" sz="2200" kern="1200" dirty="0">
                <a:solidFill>
                  <a:schemeClr val="bg1"/>
                </a:solidFill>
                <a:latin typeface="微软雅黑" panose="020B0503020204020204" pitchFamily="34" charset="-122"/>
                <a:ea typeface="微软雅黑" panose="020B0503020204020204" pitchFamily="34" charset="-122"/>
                <a:cs typeface="+mn-cs"/>
              </a:defRPr>
            </a:lvl1pPr>
          </a:lstStyle>
          <a:p>
            <a:pPr lvl="0"/>
            <a:r>
              <a:rPr lang="zh-CN" altLang="en-US"/>
              <a:t>编辑母版文本样式</a:t>
            </a:r>
          </a:p>
        </p:txBody>
      </p:sp>
    </p:spTree>
    <p:extLst>
      <p:ext uri="{BB962C8B-B14F-4D97-AF65-F5344CB8AC3E}">
        <p14:creationId xmlns:p14="http://schemas.microsoft.com/office/powerpoint/2010/main" val="10197289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3" name="灯片编号占位符 2">
            <a:extLst>
              <a:ext uri="{FF2B5EF4-FFF2-40B4-BE49-F238E27FC236}">
                <a16:creationId xmlns:a16="http://schemas.microsoft.com/office/drawing/2014/main" id="{4921A20D-B3CF-4395-B67E-42E44ECA7FC0}"/>
              </a:ext>
            </a:extLst>
          </p:cNvPr>
          <p:cNvSpPr>
            <a:spLocks noGrp="1"/>
          </p:cNvSpPr>
          <p:nvPr>
            <p:ph type="sldNum" sz="quarter" idx="10"/>
          </p:nvPr>
        </p:nvSpPr>
        <p:spPr/>
        <p:txBody>
          <a:bodyPr/>
          <a:lstStyle/>
          <a:p>
            <a:fld id="{B7F6407F-0FA8-4E99-847F-14031B22C7A3}" type="slidenum">
              <a:rPr lang="zh-CN" altLang="en-US" smtClean="0"/>
              <a:pPr/>
              <a:t>‹#›</a:t>
            </a:fld>
            <a:endParaRPr lang="zh-CN" altLang="en-US"/>
          </a:p>
        </p:txBody>
      </p:sp>
      <p:sp>
        <p:nvSpPr>
          <p:cNvPr id="5" name="直接连接符 4">
            <a:extLst>
              <a:ext uri="{FF2B5EF4-FFF2-40B4-BE49-F238E27FC236}">
                <a16:creationId xmlns:a16="http://schemas.microsoft.com/office/drawing/2014/main" id="{D7A25444-949B-46C7-BEED-FE1EB2D0BFFC}"/>
              </a:ext>
            </a:extLst>
          </p:cNvPr>
          <p:cNvSpPr>
            <a:spLocks noChangeShapeType="1"/>
          </p:cNvSpPr>
          <p:nvPr userDrawn="1"/>
        </p:nvSpPr>
        <p:spPr bwMode="auto">
          <a:xfrm>
            <a:off x="1565275" y="2655889"/>
            <a:ext cx="5473997" cy="0"/>
          </a:xfrm>
          <a:prstGeom prst="line">
            <a:avLst/>
          </a:prstGeom>
          <a:noFill/>
          <a:ln w="6350" cap="flat" cmpd="sng">
            <a:solidFill>
              <a:schemeClr val="accent1"/>
            </a:solidFill>
            <a:bevel/>
            <a:headEnd/>
            <a:tailEnd/>
          </a:ln>
          <a:extLst>
            <a:ext uri="{909E8E84-426E-40DD-AFC4-6F175D3DCCD1}">
              <a14:hiddenFill xmlns:a14="http://schemas.microsoft.com/office/drawing/2010/main">
                <a:noFill/>
              </a14:hiddenFill>
            </a:ext>
          </a:extLst>
        </p:spPr>
        <p:txBody>
          <a:bodyPr/>
          <a:lstStyle/>
          <a:p>
            <a:pPr>
              <a:defRPr/>
            </a:pPr>
            <a:endParaRPr lang="zh-CN" altLang="en-US" sz="2002">
              <a:solidFill>
                <a:schemeClr val="accent1"/>
              </a:solidFill>
              <a:ea typeface="微软雅黑" panose="020B0503020204020204" pitchFamily="34" charset="-122"/>
              <a:sym typeface="Arial" panose="020B0604020202020204" pitchFamily="34" charset="0"/>
            </a:endParaRPr>
          </a:p>
        </p:txBody>
      </p:sp>
      <p:sp>
        <p:nvSpPr>
          <p:cNvPr id="6" name="矩形 5">
            <a:extLst>
              <a:ext uri="{FF2B5EF4-FFF2-40B4-BE49-F238E27FC236}">
                <a16:creationId xmlns:a16="http://schemas.microsoft.com/office/drawing/2014/main" id="{03212461-5AA8-4FE7-9A54-46DD1B79982A}"/>
              </a:ext>
            </a:extLst>
          </p:cNvPr>
          <p:cNvSpPr/>
          <p:nvPr userDrawn="1"/>
        </p:nvSpPr>
        <p:spPr>
          <a:xfrm>
            <a:off x="825500" y="1709738"/>
            <a:ext cx="6983413" cy="3851275"/>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pic>
        <p:nvPicPr>
          <p:cNvPr id="4" name="图片 3" descr="图片包含 电子产品, 电路&#10;&#10;已生成极高可信度的说明">
            <a:extLst>
              <a:ext uri="{FF2B5EF4-FFF2-40B4-BE49-F238E27FC236}">
                <a16:creationId xmlns:a16="http://schemas.microsoft.com/office/drawing/2014/main" id="{3ED4951D-7AAF-4FCE-BCA6-E6BB6A7527C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340599" y="1133376"/>
            <a:ext cx="3843641" cy="4902112"/>
          </a:xfrm>
          <a:prstGeom prst="rect">
            <a:avLst/>
          </a:prstGeom>
        </p:spPr>
      </p:pic>
      <p:sp>
        <p:nvSpPr>
          <p:cNvPr id="7" name="Text Box 3">
            <a:extLst>
              <a:ext uri="{FF2B5EF4-FFF2-40B4-BE49-F238E27FC236}">
                <a16:creationId xmlns:a16="http://schemas.microsoft.com/office/drawing/2014/main" id="{F5EB1DAA-7208-477F-A58A-F323045B6360}"/>
              </a:ext>
            </a:extLst>
          </p:cNvPr>
          <p:cNvSpPr>
            <a:spLocks noChangeArrowheads="1"/>
          </p:cNvSpPr>
          <p:nvPr userDrawn="1"/>
        </p:nvSpPr>
        <p:spPr bwMode="auto">
          <a:xfrm>
            <a:off x="7292975" y="1614512"/>
            <a:ext cx="3453189" cy="377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wrap="none"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3900" dirty="0">
                <a:solidFill>
                  <a:schemeClr val="bg1"/>
                </a:solidFill>
                <a:latin typeface="Impact" panose="020B0806030902050204" pitchFamily="34" charset="0"/>
                <a:ea typeface="微软雅黑" panose="020B0503020204020204" pitchFamily="34" charset="-122"/>
                <a:sym typeface="Arial" panose="020B0604020202020204" pitchFamily="34" charset="0"/>
              </a:rPr>
              <a:t>03</a:t>
            </a:r>
            <a:endParaRPr lang="zh-CN" altLang="en-US" sz="23900" b="1" dirty="0">
              <a:solidFill>
                <a:schemeClr val="bg1"/>
              </a:solidFill>
              <a:latin typeface="Impact" panose="020B0806030902050204" pitchFamily="34" charset="0"/>
              <a:ea typeface="微软雅黑" panose="020B0503020204020204" pitchFamily="34" charset="-122"/>
              <a:sym typeface="Arial" panose="020B0604020202020204" pitchFamily="34" charset="0"/>
            </a:endParaRPr>
          </a:p>
        </p:txBody>
      </p:sp>
      <p:sp>
        <p:nvSpPr>
          <p:cNvPr id="35" name="矩形 34">
            <a:extLst>
              <a:ext uri="{FF2B5EF4-FFF2-40B4-BE49-F238E27FC236}">
                <a16:creationId xmlns:a16="http://schemas.microsoft.com/office/drawing/2014/main" id="{9D2096D9-094B-447E-B965-7B56227A6B45}"/>
              </a:ext>
            </a:extLst>
          </p:cNvPr>
          <p:cNvSpPr/>
          <p:nvPr userDrawn="1"/>
        </p:nvSpPr>
        <p:spPr bwMode="auto">
          <a:xfrm>
            <a:off x="1134889" y="4545117"/>
            <a:ext cx="2591519" cy="792000"/>
          </a:xfrm>
          <a:prstGeom prst="rect">
            <a:avLst/>
          </a:prstGeom>
          <a:solidFill>
            <a:srgbClr val="0E426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p>
        </p:txBody>
      </p:sp>
      <p:grpSp>
        <p:nvGrpSpPr>
          <p:cNvPr id="36" name="组合 9">
            <a:extLst>
              <a:ext uri="{FF2B5EF4-FFF2-40B4-BE49-F238E27FC236}">
                <a16:creationId xmlns:a16="http://schemas.microsoft.com/office/drawing/2014/main" id="{2B6ADBE1-C6DF-415A-9234-55886F73FDCF}"/>
              </a:ext>
            </a:extLst>
          </p:cNvPr>
          <p:cNvGrpSpPr>
            <a:grpSpLocks/>
          </p:cNvGrpSpPr>
          <p:nvPr userDrawn="1"/>
        </p:nvGrpSpPr>
        <p:grpSpPr bwMode="auto">
          <a:xfrm>
            <a:off x="270520" y="4545117"/>
            <a:ext cx="792000" cy="792000"/>
            <a:chOff x="702568" y="1781448"/>
            <a:chExt cx="792088" cy="775277"/>
          </a:xfrm>
        </p:grpSpPr>
        <p:sp>
          <p:nvSpPr>
            <p:cNvPr id="37" name="矩形 36">
              <a:extLst>
                <a:ext uri="{FF2B5EF4-FFF2-40B4-BE49-F238E27FC236}">
                  <a16:creationId xmlns:a16="http://schemas.microsoft.com/office/drawing/2014/main" id="{0A4412E3-8554-4AE0-9A22-809C3CC4A90D}"/>
                </a:ext>
              </a:extLst>
            </p:cNvPr>
            <p:cNvSpPr/>
            <p:nvPr userDrawn="1"/>
          </p:nvSpPr>
          <p:spPr>
            <a:xfrm>
              <a:off x="702568" y="1781448"/>
              <a:ext cx="792088" cy="775277"/>
            </a:xfrm>
            <a:prstGeom prst="rect">
              <a:avLst/>
            </a:prstGeom>
            <a:solidFill>
              <a:srgbClr val="8E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8" name="副标题 2">
              <a:extLst>
                <a:ext uri="{FF2B5EF4-FFF2-40B4-BE49-F238E27FC236}">
                  <a16:creationId xmlns:a16="http://schemas.microsoft.com/office/drawing/2014/main" id="{C5294D78-DE4A-48C8-BDFC-6D5F9ED1312E}"/>
                </a:ext>
              </a:extLst>
            </p:cNvPr>
            <p:cNvSpPr txBox="1">
              <a:spLocks/>
            </p:cNvSpPr>
            <p:nvPr userDrawn="1"/>
          </p:nvSpPr>
          <p:spPr>
            <a:xfrm>
              <a:off x="783523" y="1941577"/>
              <a:ext cx="711133" cy="585024"/>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auto">
                <a:spcAft>
                  <a:spcPts val="0"/>
                </a:spcAft>
                <a:defRPr/>
              </a:pPr>
              <a:r>
                <a:rPr lang="en-US" altLang="zh-CN" sz="3200" dirty="0">
                  <a:solidFill>
                    <a:schemeClr val="bg1"/>
                  </a:solidFill>
                  <a:latin typeface="微软雅黑" panose="020B0503020204020204" pitchFamily="34" charset="-122"/>
                  <a:ea typeface="微软雅黑" panose="020B0503020204020204" pitchFamily="34" charset="-122"/>
                </a:rPr>
                <a:t>03</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sp>
        <p:nvSpPr>
          <p:cNvPr id="55" name="文本占位符 96">
            <a:extLst>
              <a:ext uri="{FF2B5EF4-FFF2-40B4-BE49-F238E27FC236}">
                <a16:creationId xmlns:a16="http://schemas.microsoft.com/office/drawing/2014/main" id="{ACC9D3D6-E19A-46F4-84E1-1FDFA54B8A05}"/>
              </a:ext>
            </a:extLst>
          </p:cNvPr>
          <p:cNvSpPr>
            <a:spLocks noGrp="1"/>
          </p:cNvSpPr>
          <p:nvPr>
            <p:ph type="body" sz="quarter" idx="11"/>
          </p:nvPr>
        </p:nvSpPr>
        <p:spPr>
          <a:xfrm>
            <a:off x="1172815" y="4703168"/>
            <a:ext cx="2515493" cy="463736"/>
          </a:xfrm>
          <a:prstGeom prst="rect">
            <a:avLst/>
          </a:prstGeom>
        </p:spPr>
        <p:txBody>
          <a:bodyPr anchor="ctr"/>
          <a:lstStyle>
            <a:lvl1pPr marL="0" indent="0">
              <a:buNone/>
              <a:defRPr lang="zh-CN" altLang="en-US" sz="2200" kern="1200" dirty="0">
                <a:solidFill>
                  <a:schemeClr val="bg1"/>
                </a:solidFill>
                <a:latin typeface="微软雅黑" panose="020B0503020204020204" pitchFamily="34" charset="-122"/>
                <a:ea typeface="微软雅黑" panose="020B0503020204020204" pitchFamily="34" charset="-122"/>
                <a:cs typeface="+mn-cs"/>
              </a:defRPr>
            </a:lvl1pPr>
          </a:lstStyle>
          <a:p>
            <a:pPr lvl="0"/>
            <a:r>
              <a:rPr lang="zh-CN" altLang="en-US"/>
              <a:t>编辑母版文本样式</a:t>
            </a:r>
          </a:p>
        </p:txBody>
      </p:sp>
      <p:sp>
        <p:nvSpPr>
          <p:cNvPr id="62" name="矩形 61">
            <a:extLst>
              <a:ext uri="{FF2B5EF4-FFF2-40B4-BE49-F238E27FC236}">
                <a16:creationId xmlns:a16="http://schemas.microsoft.com/office/drawing/2014/main" id="{69FDF62C-82A0-4B40-B4CF-19B47A60BA2E}"/>
              </a:ext>
            </a:extLst>
          </p:cNvPr>
          <p:cNvSpPr/>
          <p:nvPr userDrawn="1"/>
        </p:nvSpPr>
        <p:spPr bwMode="auto">
          <a:xfrm>
            <a:off x="4672851" y="3681319"/>
            <a:ext cx="2591519" cy="792000"/>
          </a:xfrm>
          <a:prstGeom prst="rect">
            <a:avLst/>
          </a:prstGeom>
          <a:solidFill>
            <a:srgbClr val="BBBCB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p>
        </p:txBody>
      </p:sp>
      <p:grpSp>
        <p:nvGrpSpPr>
          <p:cNvPr id="63" name="组合 9">
            <a:extLst>
              <a:ext uri="{FF2B5EF4-FFF2-40B4-BE49-F238E27FC236}">
                <a16:creationId xmlns:a16="http://schemas.microsoft.com/office/drawing/2014/main" id="{118FCA9C-CC0B-4750-8F7B-CAF715957DF0}"/>
              </a:ext>
            </a:extLst>
          </p:cNvPr>
          <p:cNvGrpSpPr>
            <a:grpSpLocks/>
          </p:cNvGrpSpPr>
          <p:nvPr userDrawn="1"/>
        </p:nvGrpSpPr>
        <p:grpSpPr bwMode="auto">
          <a:xfrm>
            <a:off x="3808482" y="3681021"/>
            <a:ext cx="792000" cy="792000"/>
            <a:chOff x="702568" y="1781448"/>
            <a:chExt cx="792088" cy="775277"/>
          </a:xfrm>
          <a:solidFill>
            <a:srgbClr val="BBBCBD"/>
          </a:solidFill>
        </p:grpSpPr>
        <p:sp>
          <p:nvSpPr>
            <p:cNvPr id="64" name="矩形 63">
              <a:extLst>
                <a:ext uri="{FF2B5EF4-FFF2-40B4-BE49-F238E27FC236}">
                  <a16:creationId xmlns:a16="http://schemas.microsoft.com/office/drawing/2014/main" id="{2BD15311-A09B-4074-97D4-BEA67AF761D9}"/>
                </a:ext>
              </a:extLst>
            </p:cNvPr>
            <p:cNvSpPr/>
            <p:nvPr/>
          </p:nvSpPr>
          <p:spPr>
            <a:xfrm>
              <a:off x="702568" y="1781448"/>
              <a:ext cx="792088" cy="7752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65" name="副标题 2">
              <a:extLst>
                <a:ext uri="{FF2B5EF4-FFF2-40B4-BE49-F238E27FC236}">
                  <a16:creationId xmlns:a16="http://schemas.microsoft.com/office/drawing/2014/main" id="{6B65922B-C3CA-442E-B06C-422ED328F5AA}"/>
                </a:ext>
              </a:extLst>
            </p:cNvPr>
            <p:cNvSpPr txBox="1">
              <a:spLocks/>
            </p:cNvSpPr>
            <p:nvPr/>
          </p:nvSpPr>
          <p:spPr>
            <a:xfrm>
              <a:off x="783522" y="1941577"/>
              <a:ext cx="711134" cy="585024"/>
            </a:xfrm>
            <a:prstGeom prst="rect">
              <a:avLst/>
            </a:prstGeom>
            <a:grpFill/>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auto">
                <a:spcAft>
                  <a:spcPts val="0"/>
                </a:spcAft>
                <a:defRPr/>
              </a:pPr>
              <a:r>
                <a:rPr lang="en-US" altLang="zh-CN" sz="3200" dirty="0">
                  <a:solidFill>
                    <a:schemeClr val="bg1"/>
                  </a:solidFill>
                  <a:latin typeface="微软雅黑" panose="020B0503020204020204" pitchFamily="34" charset="-122"/>
                  <a:ea typeface="微软雅黑" panose="020B0503020204020204" pitchFamily="34" charset="-122"/>
                </a:rPr>
                <a:t>05</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sp>
        <p:nvSpPr>
          <p:cNvPr id="66" name="矩形 65">
            <a:extLst>
              <a:ext uri="{FF2B5EF4-FFF2-40B4-BE49-F238E27FC236}">
                <a16:creationId xmlns:a16="http://schemas.microsoft.com/office/drawing/2014/main" id="{E3A4BC4F-A7BE-46EE-9166-477D2B20A7AB}"/>
              </a:ext>
            </a:extLst>
          </p:cNvPr>
          <p:cNvSpPr/>
          <p:nvPr userDrawn="1"/>
        </p:nvSpPr>
        <p:spPr bwMode="auto">
          <a:xfrm>
            <a:off x="4672851" y="4545713"/>
            <a:ext cx="2591519" cy="792000"/>
          </a:xfrm>
          <a:prstGeom prst="rect">
            <a:avLst/>
          </a:prstGeom>
          <a:solidFill>
            <a:srgbClr val="BBBCB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p>
        </p:txBody>
      </p:sp>
      <p:grpSp>
        <p:nvGrpSpPr>
          <p:cNvPr id="67" name="组合 9">
            <a:extLst>
              <a:ext uri="{FF2B5EF4-FFF2-40B4-BE49-F238E27FC236}">
                <a16:creationId xmlns:a16="http://schemas.microsoft.com/office/drawing/2014/main" id="{E5E64EE4-9275-406C-899A-5BC43F9829DB}"/>
              </a:ext>
            </a:extLst>
          </p:cNvPr>
          <p:cNvGrpSpPr>
            <a:grpSpLocks/>
          </p:cNvGrpSpPr>
          <p:nvPr userDrawn="1"/>
        </p:nvGrpSpPr>
        <p:grpSpPr bwMode="auto">
          <a:xfrm>
            <a:off x="3808482" y="4545117"/>
            <a:ext cx="792000" cy="792000"/>
            <a:chOff x="702568" y="1781448"/>
            <a:chExt cx="792088" cy="775277"/>
          </a:xfrm>
          <a:solidFill>
            <a:srgbClr val="BBBCBD"/>
          </a:solidFill>
        </p:grpSpPr>
        <p:sp>
          <p:nvSpPr>
            <p:cNvPr id="68" name="矩形 67">
              <a:extLst>
                <a:ext uri="{FF2B5EF4-FFF2-40B4-BE49-F238E27FC236}">
                  <a16:creationId xmlns:a16="http://schemas.microsoft.com/office/drawing/2014/main" id="{EE3C25F6-73C3-4E25-8597-A737BDDBA5F3}"/>
                </a:ext>
              </a:extLst>
            </p:cNvPr>
            <p:cNvSpPr/>
            <p:nvPr/>
          </p:nvSpPr>
          <p:spPr>
            <a:xfrm>
              <a:off x="702568" y="1781448"/>
              <a:ext cx="792088" cy="7752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69" name="副标题 2">
              <a:extLst>
                <a:ext uri="{FF2B5EF4-FFF2-40B4-BE49-F238E27FC236}">
                  <a16:creationId xmlns:a16="http://schemas.microsoft.com/office/drawing/2014/main" id="{C1929529-D8D5-45F1-B58B-6F1F34E50CE3}"/>
                </a:ext>
              </a:extLst>
            </p:cNvPr>
            <p:cNvSpPr txBox="1">
              <a:spLocks/>
            </p:cNvSpPr>
            <p:nvPr/>
          </p:nvSpPr>
          <p:spPr>
            <a:xfrm>
              <a:off x="783522" y="1941577"/>
              <a:ext cx="711134" cy="585024"/>
            </a:xfrm>
            <a:prstGeom prst="rect">
              <a:avLst/>
            </a:prstGeom>
            <a:grpFill/>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auto">
                <a:spcAft>
                  <a:spcPts val="0"/>
                </a:spcAft>
                <a:defRPr/>
              </a:pPr>
              <a:r>
                <a:rPr lang="en-US" altLang="zh-CN" sz="3200" dirty="0">
                  <a:solidFill>
                    <a:schemeClr val="bg1"/>
                  </a:solidFill>
                  <a:latin typeface="微软雅黑" panose="020B0503020204020204" pitchFamily="34" charset="-122"/>
                  <a:ea typeface="微软雅黑" panose="020B0503020204020204" pitchFamily="34" charset="-122"/>
                </a:rPr>
                <a:t>06</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sp>
        <p:nvSpPr>
          <p:cNvPr id="71" name="文本占位符 96">
            <a:extLst>
              <a:ext uri="{FF2B5EF4-FFF2-40B4-BE49-F238E27FC236}">
                <a16:creationId xmlns:a16="http://schemas.microsoft.com/office/drawing/2014/main" id="{FB6CB00D-B0AE-4E7F-9188-ECCA101C5428}"/>
              </a:ext>
            </a:extLst>
          </p:cNvPr>
          <p:cNvSpPr>
            <a:spLocks noGrp="1"/>
          </p:cNvSpPr>
          <p:nvPr>
            <p:ph type="body" sz="quarter" idx="15"/>
          </p:nvPr>
        </p:nvSpPr>
        <p:spPr>
          <a:xfrm>
            <a:off x="4710777" y="3839370"/>
            <a:ext cx="2515493" cy="463736"/>
          </a:xfrm>
          <a:prstGeom prst="rect">
            <a:avLst/>
          </a:prstGeom>
        </p:spPr>
        <p:txBody>
          <a:bodyPr anchor="ctr"/>
          <a:lstStyle>
            <a:lvl1pPr marL="0" indent="0">
              <a:buNone/>
              <a:defRPr lang="zh-CN" altLang="en-US" sz="2200" kern="1200" dirty="0">
                <a:solidFill>
                  <a:schemeClr val="bg1"/>
                </a:solidFill>
                <a:latin typeface="微软雅黑" panose="020B0503020204020204" pitchFamily="34" charset="-122"/>
                <a:ea typeface="微软雅黑" panose="020B0503020204020204" pitchFamily="34" charset="-122"/>
                <a:cs typeface="+mn-cs"/>
              </a:defRPr>
            </a:lvl1pPr>
          </a:lstStyle>
          <a:p>
            <a:pPr lvl="0"/>
            <a:r>
              <a:rPr lang="zh-CN" altLang="en-US"/>
              <a:t>编辑母版文本样式</a:t>
            </a:r>
          </a:p>
        </p:txBody>
      </p:sp>
      <p:sp>
        <p:nvSpPr>
          <p:cNvPr id="72" name="文本占位符 96">
            <a:extLst>
              <a:ext uri="{FF2B5EF4-FFF2-40B4-BE49-F238E27FC236}">
                <a16:creationId xmlns:a16="http://schemas.microsoft.com/office/drawing/2014/main" id="{94666563-DBD7-4EC3-BC8F-1369A1103DEC}"/>
              </a:ext>
            </a:extLst>
          </p:cNvPr>
          <p:cNvSpPr>
            <a:spLocks noGrp="1"/>
          </p:cNvSpPr>
          <p:nvPr>
            <p:ph type="body" sz="quarter" idx="16"/>
          </p:nvPr>
        </p:nvSpPr>
        <p:spPr>
          <a:xfrm>
            <a:off x="4710777" y="4706506"/>
            <a:ext cx="2515493" cy="463736"/>
          </a:xfrm>
          <a:prstGeom prst="rect">
            <a:avLst/>
          </a:prstGeom>
        </p:spPr>
        <p:txBody>
          <a:bodyPr anchor="ctr"/>
          <a:lstStyle>
            <a:lvl1pPr marL="0" indent="0">
              <a:buNone/>
              <a:defRPr lang="zh-CN" altLang="en-US" sz="2200" kern="1200" dirty="0">
                <a:solidFill>
                  <a:schemeClr val="bg1"/>
                </a:solidFill>
                <a:latin typeface="微软雅黑" panose="020B0503020204020204" pitchFamily="34" charset="-122"/>
                <a:ea typeface="微软雅黑" panose="020B0503020204020204" pitchFamily="34" charset="-122"/>
                <a:cs typeface="+mn-cs"/>
              </a:defRPr>
            </a:lvl1pPr>
          </a:lstStyle>
          <a:p>
            <a:pPr lvl="0"/>
            <a:r>
              <a:rPr lang="zh-CN" altLang="en-US"/>
              <a:t>编辑母版文本样式</a:t>
            </a:r>
          </a:p>
        </p:txBody>
      </p:sp>
      <p:sp>
        <p:nvSpPr>
          <p:cNvPr id="73" name="矩形 72">
            <a:extLst>
              <a:ext uri="{FF2B5EF4-FFF2-40B4-BE49-F238E27FC236}">
                <a16:creationId xmlns:a16="http://schemas.microsoft.com/office/drawing/2014/main" id="{095891A1-60EC-432F-A684-06FE7CC3B3E0}"/>
              </a:ext>
            </a:extLst>
          </p:cNvPr>
          <p:cNvSpPr/>
          <p:nvPr userDrawn="1"/>
        </p:nvSpPr>
        <p:spPr bwMode="auto">
          <a:xfrm>
            <a:off x="4672851" y="2816925"/>
            <a:ext cx="2591519" cy="792000"/>
          </a:xfrm>
          <a:prstGeom prst="rect">
            <a:avLst/>
          </a:prstGeom>
          <a:solidFill>
            <a:srgbClr val="BBBCB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p>
        </p:txBody>
      </p:sp>
      <p:grpSp>
        <p:nvGrpSpPr>
          <p:cNvPr id="74" name="组合 9">
            <a:extLst>
              <a:ext uri="{FF2B5EF4-FFF2-40B4-BE49-F238E27FC236}">
                <a16:creationId xmlns:a16="http://schemas.microsoft.com/office/drawing/2014/main" id="{A8924A5B-74BD-4F6F-B850-60B7E075A075}"/>
              </a:ext>
            </a:extLst>
          </p:cNvPr>
          <p:cNvGrpSpPr>
            <a:grpSpLocks/>
          </p:cNvGrpSpPr>
          <p:nvPr userDrawn="1"/>
        </p:nvGrpSpPr>
        <p:grpSpPr bwMode="auto">
          <a:xfrm>
            <a:off x="3808482" y="2816627"/>
            <a:ext cx="792000" cy="792000"/>
            <a:chOff x="702568" y="1781448"/>
            <a:chExt cx="792088" cy="775277"/>
          </a:xfrm>
          <a:solidFill>
            <a:srgbClr val="BBBCBD"/>
          </a:solidFill>
        </p:grpSpPr>
        <p:sp>
          <p:nvSpPr>
            <p:cNvPr id="75" name="矩形 74">
              <a:extLst>
                <a:ext uri="{FF2B5EF4-FFF2-40B4-BE49-F238E27FC236}">
                  <a16:creationId xmlns:a16="http://schemas.microsoft.com/office/drawing/2014/main" id="{0B50DF81-6556-4DCC-B7B4-24D641F329C1}"/>
                </a:ext>
              </a:extLst>
            </p:cNvPr>
            <p:cNvSpPr/>
            <p:nvPr/>
          </p:nvSpPr>
          <p:spPr>
            <a:xfrm>
              <a:off x="702568" y="1781448"/>
              <a:ext cx="792088" cy="7752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76" name="副标题 2">
              <a:extLst>
                <a:ext uri="{FF2B5EF4-FFF2-40B4-BE49-F238E27FC236}">
                  <a16:creationId xmlns:a16="http://schemas.microsoft.com/office/drawing/2014/main" id="{C7C9A60D-66D5-4E00-9C72-AF157AEBFC17}"/>
                </a:ext>
              </a:extLst>
            </p:cNvPr>
            <p:cNvSpPr txBox="1">
              <a:spLocks/>
            </p:cNvSpPr>
            <p:nvPr/>
          </p:nvSpPr>
          <p:spPr>
            <a:xfrm>
              <a:off x="783522" y="1941577"/>
              <a:ext cx="711134" cy="585024"/>
            </a:xfrm>
            <a:prstGeom prst="rect">
              <a:avLst/>
            </a:prstGeom>
            <a:grpFill/>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auto">
                <a:spcAft>
                  <a:spcPts val="0"/>
                </a:spcAft>
                <a:defRPr/>
              </a:pPr>
              <a:r>
                <a:rPr lang="en-US" altLang="zh-CN" sz="3200" dirty="0">
                  <a:solidFill>
                    <a:schemeClr val="bg1"/>
                  </a:solidFill>
                  <a:latin typeface="微软雅黑" panose="020B0503020204020204" pitchFamily="34" charset="-122"/>
                  <a:ea typeface="微软雅黑" panose="020B0503020204020204" pitchFamily="34" charset="-122"/>
                </a:rPr>
                <a:t>04</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sp>
        <p:nvSpPr>
          <p:cNvPr id="77" name="文本占位符 96">
            <a:extLst>
              <a:ext uri="{FF2B5EF4-FFF2-40B4-BE49-F238E27FC236}">
                <a16:creationId xmlns:a16="http://schemas.microsoft.com/office/drawing/2014/main" id="{85C9D7DA-D229-46E2-97B5-ACB3A8CC3586}"/>
              </a:ext>
            </a:extLst>
          </p:cNvPr>
          <p:cNvSpPr>
            <a:spLocks noGrp="1"/>
          </p:cNvSpPr>
          <p:nvPr>
            <p:ph type="body" sz="quarter" idx="17"/>
          </p:nvPr>
        </p:nvSpPr>
        <p:spPr>
          <a:xfrm>
            <a:off x="4710777" y="2974976"/>
            <a:ext cx="2515493" cy="463736"/>
          </a:xfrm>
          <a:prstGeom prst="rect">
            <a:avLst/>
          </a:prstGeom>
        </p:spPr>
        <p:txBody>
          <a:bodyPr anchor="ctr"/>
          <a:lstStyle>
            <a:lvl1pPr marL="0" indent="0">
              <a:buNone/>
              <a:defRPr lang="zh-CN" altLang="en-US" sz="2200" kern="1200" dirty="0">
                <a:solidFill>
                  <a:schemeClr val="bg1"/>
                </a:solidFill>
                <a:latin typeface="微软雅黑" panose="020B0503020204020204" pitchFamily="34" charset="-122"/>
                <a:ea typeface="微软雅黑" panose="020B0503020204020204" pitchFamily="34" charset="-122"/>
                <a:cs typeface="+mn-cs"/>
              </a:defRPr>
            </a:lvl1pPr>
          </a:lstStyle>
          <a:p>
            <a:pPr lvl="0"/>
            <a:r>
              <a:rPr lang="zh-CN" altLang="en-US"/>
              <a:t>编辑母版文本样式</a:t>
            </a:r>
          </a:p>
        </p:txBody>
      </p:sp>
      <p:sp>
        <p:nvSpPr>
          <p:cNvPr id="47" name="矩形 46">
            <a:extLst>
              <a:ext uri="{FF2B5EF4-FFF2-40B4-BE49-F238E27FC236}">
                <a16:creationId xmlns:a16="http://schemas.microsoft.com/office/drawing/2014/main" id="{2B6F75FD-FCB3-4127-9E52-ED11F50DE906}"/>
              </a:ext>
            </a:extLst>
          </p:cNvPr>
          <p:cNvSpPr/>
          <p:nvPr userDrawn="1"/>
        </p:nvSpPr>
        <p:spPr bwMode="auto">
          <a:xfrm>
            <a:off x="1134889" y="2816925"/>
            <a:ext cx="2591519" cy="792000"/>
          </a:xfrm>
          <a:prstGeom prst="rect">
            <a:avLst/>
          </a:prstGeom>
          <a:solidFill>
            <a:srgbClr val="BBBCB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p>
        </p:txBody>
      </p:sp>
      <p:grpSp>
        <p:nvGrpSpPr>
          <p:cNvPr id="48" name="组合 9">
            <a:extLst>
              <a:ext uri="{FF2B5EF4-FFF2-40B4-BE49-F238E27FC236}">
                <a16:creationId xmlns:a16="http://schemas.microsoft.com/office/drawing/2014/main" id="{641D4C39-B56D-411F-A46F-28FF33FB4493}"/>
              </a:ext>
            </a:extLst>
          </p:cNvPr>
          <p:cNvGrpSpPr>
            <a:grpSpLocks/>
          </p:cNvGrpSpPr>
          <p:nvPr userDrawn="1"/>
        </p:nvGrpSpPr>
        <p:grpSpPr bwMode="auto">
          <a:xfrm>
            <a:off x="270520" y="2816627"/>
            <a:ext cx="792000" cy="792000"/>
            <a:chOff x="702568" y="1781448"/>
            <a:chExt cx="792088" cy="775277"/>
          </a:xfrm>
          <a:solidFill>
            <a:srgbClr val="BBBCBD"/>
          </a:solidFill>
        </p:grpSpPr>
        <p:sp>
          <p:nvSpPr>
            <p:cNvPr id="49" name="矩形 48">
              <a:extLst>
                <a:ext uri="{FF2B5EF4-FFF2-40B4-BE49-F238E27FC236}">
                  <a16:creationId xmlns:a16="http://schemas.microsoft.com/office/drawing/2014/main" id="{89DDBF0A-618D-4F3A-B058-EBEA1788A7CE}"/>
                </a:ext>
              </a:extLst>
            </p:cNvPr>
            <p:cNvSpPr/>
            <p:nvPr/>
          </p:nvSpPr>
          <p:spPr>
            <a:xfrm>
              <a:off x="702568" y="1781448"/>
              <a:ext cx="792088" cy="7752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0" name="副标题 2">
              <a:extLst>
                <a:ext uri="{FF2B5EF4-FFF2-40B4-BE49-F238E27FC236}">
                  <a16:creationId xmlns:a16="http://schemas.microsoft.com/office/drawing/2014/main" id="{26CB9BB1-9F1E-4B73-A326-2D013507CB97}"/>
                </a:ext>
              </a:extLst>
            </p:cNvPr>
            <p:cNvSpPr txBox="1">
              <a:spLocks/>
            </p:cNvSpPr>
            <p:nvPr/>
          </p:nvSpPr>
          <p:spPr>
            <a:xfrm>
              <a:off x="783522" y="1941577"/>
              <a:ext cx="711134" cy="585024"/>
            </a:xfrm>
            <a:prstGeom prst="rect">
              <a:avLst/>
            </a:prstGeom>
            <a:grpFill/>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auto">
                <a:spcAft>
                  <a:spcPts val="0"/>
                </a:spcAft>
                <a:defRPr/>
              </a:pPr>
              <a:r>
                <a:rPr lang="en-US" altLang="zh-CN" sz="3200" dirty="0">
                  <a:solidFill>
                    <a:schemeClr val="bg1"/>
                  </a:solidFill>
                  <a:latin typeface="微软雅黑" panose="020B0503020204020204" pitchFamily="34" charset="-122"/>
                  <a:ea typeface="微软雅黑" panose="020B0503020204020204" pitchFamily="34" charset="-122"/>
                </a:rPr>
                <a:t>01</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sp>
        <p:nvSpPr>
          <p:cNvPr id="51" name="文本占位符 96">
            <a:extLst>
              <a:ext uri="{FF2B5EF4-FFF2-40B4-BE49-F238E27FC236}">
                <a16:creationId xmlns:a16="http://schemas.microsoft.com/office/drawing/2014/main" id="{B521A201-4DE6-44F3-99C0-91B7760C6CBC}"/>
              </a:ext>
            </a:extLst>
          </p:cNvPr>
          <p:cNvSpPr>
            <a:spLocks noGrp="1"/>
          </p:cNvSpPr>
          <p:nvPr>
            <p:ph type="body" sz="quarter" idx="18"/>
          </p:nvPr>
        </p:nvSpPr>
        <p:spPr>
          <a:xfrm>
            <a:off x="1172815" y="2974976"/>
            <a:ext cx="2515493" cy="463736"/>
          </a:xfrm>
          <a:prstGeom prst="rect">
            <a:avLst/>
          </a:prstGeom>
        </p:spPr>
        <p:txBody>
          <a:bodyPr anchor="ctr"/>
          <a:lstStyle>
            <a:lvl1pPr marL="0" indent="0">
              <a:buNone/>
              <a:defRPr lang="zh-CN" altLang="en-US" sz="2200" kern="1200" dirty="0">
                <a:solidFill>
                  <a:schemeClr val="bg1"/>
                </a:solidFill>
                <a:latin typeface="微软雅黑" panose="020B0503020204020204" pitchFamily="34" charset="-122"/>
                <a:ea typeface="微软雅黑" panose="020B0503020204020204" pitchFamily="34" charset="-122"/>
                <a:cs typeface="+mn-cs"/>
              </a:defRPr>
            </a:lvl1pPr>
          </a:lstStyle>
          <a:p>
            <a:pPr lvl="0"/>
            <a:r>
              <a:rPr lang="zh-CN" altLang="en-US"/>
              <a:t>编辑母版文本样式</a:t>
            </a:r>
          </a:p>
        </p:txBody>
      </p:sp>
      <p:sp>
        <p:nvSpPr>
          <p:cNvPr id="39" name="矩形 38">
            <a:extLst>
              <a:ext uri="{FF2B5EF4-FFF2-40B4-BE49-F238E27FC236}">
                <a16:creationId xmlns:a16="http://schemas.microsoft.com/office/drawing/2014/main" id="{5E6A0F92-2C75-4C22-BE45-6207A43C7CD6}"/>
              </a:ext>
            </a:extLst>
          </p:cNvPr>
          <p:cNvSpPr/>
          <p:nvPr userDrawn="1"/>
        </p:nvSpPr>
        <p:spPr bwMode="auto">
          <a:xfrm>
            <a:off x="1134889" y="3680872"/>
            <a:ext cx="2591519" cy="792000"/>
          </a:xfrm>
          <a:prstGeom prst="rect">
            <a:avLst/>
          </a:prstGeom>
          <a:solidFill>
            <a:srgbClr val="BBBCB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p>
        </p:txBody>
      </p:sp>
      <p:grpSp>
        <p:nvGrpSpPr>
          <p:cNvPr id="40" name="组合 9">
            <a:extLst>
              <a:ext uri="{FF2B5EF4-FFF2-40B4-BE49-F238E27FC236}">
                <a16:creationId xmlns:a16="http://schemas.microsoft.com/office/drawing/2014/main" id="{541F6016-ECB0-49CD-94BA-02D08FFAD81C}"/>
              </a:ext>
            </a:extLst>
          </p:cNvPr>
          <p:cNvGrpSpPr>
            <a:grpSpLocks/>
          </p:cNvGrpSpPr>
          <p:nvPr userDrawn="1"/>
        </p:nvGrpSpPr>
        <p:grpSpPr bwMode="auto">
          <a:xfrm>
            <a:off x="270520" y="3680574"/>
            <a:ext cx="792000" cy="792000"/>
            <a:chOff x="702568" y="1781448"/>
            <a:chExt cx="792088" cy="775277"/>
          </a:xfrm>
          <a:solidFill>
            <a:srgbClr val="BBBCBD"/>
          </a:solidFill>
        </p:grpSpPr>
        <p:sp>
          <p:nvSpPr>
            <p:cNvPr id="41" name="矩形 40">
              <a:extLst>
                <a:ext uri="{FF2B5EF4-FFF2-40B4-BE49-F238E27FC236}">
                  <a16:creationId xmlns:a16="http://schemas.microsoft.com/office/drawing/2014/main" id="{3502F4D2-6F73-432C-8A6B-4F155B0C6776}"/>
                </a:ext>
              </a:extLst>
            </p:cNvPr>
            <p:cNvSpPr/>
            <p:nvPr/>
          </p:nvSpPr>
          <p:spPr>
            <a:xfrm>
              <a:off x="702568" y="1781448"/>
              <a:ext cx="792088" cy="7752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2" name="副标题 2">
              <a:extLst>
                <a:ext uri="{FF2B5EF4-FFF2-40B4-BE49-F238E27FC236}">
                  <a16:creationId xmlns:a16="http://schemas.microsoft.com/office/drawing/2014/main" id="{79C53445-2490-445D-B183-B797209570A3}"/>
                </a:ext>
              </a:extLst>
            </p:cNvPr>
            <p:cNvSpPr txBox="1">
              <a:spLocks/>
            </p:cNvSpPr>
            <p:nvPr/>
          </p:nvSpPr>
          <p:spPr>
            <a:xfrm>
              <a:off x="783522" y="1941577"/>
              <a:ext cx="711134" cy="585024"/>
            </a:xfrm>
            <a:prstGeom prst="rect">
              <a:avLst/>
            </a:prstGeom>
            <a:grpFill/>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auto">
                <a:spcAft>
                  <a:spcPts val="0"/>
                </a:spcAft>
                <a:defRPr/>
              </a:pPr>
              <a:r>
                <a:rPr lang="en-US" altLang="zh-CN" sz="3200" dirty="0">
                  <a:solidFill>
                    <a:schemeClr val="bg1"/>
                  </a:solidFill>
                  <a:latin typeface="微软雅黑" panose="020B0503020204020204" pitchFamily="34" charset="-122"/>
                  <a:ea typeface="微软雅黑" panose="020B0503020204020204" pitchFamily="34" charset="-122"/>
                </a:rPr>
                <a:t>02</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sp>
        <p:nvSpPr>
          <p:cNvPr id="52" name="文本占位符 96">
            <a:extLst>
              <a:ext uri="{FF2B5EF4-FFF2-40B4-BE49-F238E27FC236}">
                <a16:creationId xmlns:a16="http://schemas.microsoft.com/office/drawing/2014/main" id="{8AA84850-05C9-4B1A-8C0A-218B1B8DEF19}"/>
              </a:ext>
            </a:extLst>
          </p:cNvPr>
          <p:cNvSpPr>
            <a:spLocks noGrp="1"/>
          </p:cNvSpPr>
          <p:nvPr>
            <p:ph type="body" sz="quarter" idx="19"/>
          </p:nvPr>
        </p:nvSpPr>
        <p:spPr>
          <a:xfrm>
            <a:off x="1172815" y="3838923"/>
            <a:ext cx="2515493" cy="463736"/>
          </a:xfrm>
          <a:prstGeom prst="rect">
            <a:avLst/>
          </a:prstGeom>
        </p:spPr>
        <p:txBody>
          <a:bodyPr anchor="ctr"/>
          <a:lstStyle>
            <a:lvl1pPr marL="0" indent="0">
              <a:buNone/>
              <a:defRPr lang="zh-CN" altLang="en-US" sz="2200" kern="1200" dirty="0">
                <a:solidFill>
                  <a:schemeClr val="bg1"/>
                </a:solidFill>
                <a:latin typeface="微软雅黑" panose="020B0503020204020204" pitchFamily="34" charset="-122"/>
                <a:ea typeface="微软雅黑" panose="020B0503020204020204" pitchFamily="34" charset="-122"/>
                <a:cs typeface="+mn-cs"/>
              </a:defRPr>
            </a:lvl1pPr>
          </a:lstStyle>
          <a:p>
            <a:pPr lvl="0"/>
            <a:r>
              <a:rPr lang="zh-CN" altLang="en-US"/>
              <a:t>编辑母版文本样式</a:t>
            </a:r>
          </a:p>
        </p:txBody>
      </p:sp>
    </p:spTree>
    <p:extLst>
      <p:ext uri="{BB962C8B-B14F-4D97-AF65-F5344CB8AC3E}">
        <p14:creationId xmlns:p14="http://schemas.microsoft.com/office/powerpoint/2010/main" val="38403601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3" name="灯片编号占位符 2">
            <a:extLst>
              <a:ext uri="{FF2B5EF4-FFF2-40B4-BE49-F238E27FC236}">
                <a16:creationId xmlns:a16="http://schemas.microsoft.com/office/drawing/2014/main" id="{4921A20D-B3CF-4395-B67E-42E44ECA7FC0}"/>
              </a:ext>
            </a:extLst>
          </p:cNvPr>
          <p:cNvSpPr>
            <a:spLocks noGrp="1"/>
          </p:cNvSpPr>
          <p:nvPr>
            <p:ph type="sldNum" sz="quarter" idx="10"/>
          </p:nvPr>
        </p:nvSpPr>
        <p:spPr/>
        <p:txBody>
          <a:bodyPr/>
          <a:lstStyle/>
          <a:p>
            <a:fld id="{B7F6407F-0FA8-4E99-847F-14031B22C7A3}" type="slidenum">
              <a:rPr lang="zh-CN" altLang="en-US" smtClean="0"/>
              <a:pPr/>
              <a:t>‹#›</a:t>
            </a:fld>
            <a:endParaRPr lang="zh-CN" altLang="en-US"/>
          </a:p>
        </p:txBody>
      </p:sp>
      <p:sp>
        <p:nvSpPr>
          <p:cNvPr id="5" name="直接连接符 4">
            <a:extLst>
              <a:ext uri="{FF2B5EF4-FFF2-40B4-BE49-F238E27FC236}">
                <a16:creationId xmlns:a16="http://schemas.microsoft.com/office/drawing/2014/main" id="{D7A25444-949B-46C7-BEED-FE1EB2D0BFFC}"/>
              </a:ext>
            </a:extLst>
          </p:cNvPr>
          <p:cNvSpPr>
            <a:spLocks noChangeShapeType="1"/>
          </p:cNvSpPr>
          <p:nvPr userDrawn="1"/>
        </p:nvSpPr>
        <p:spPr bwMode="auto">
          <a:xfrm>
            <a:off x="1565275" y="2655889"/>
            <a:ext cx="5473997" cy="0"/>
          </a:xfrm>
          <a:prstGeom prst="line">
            <a:avLst/>
          </a:prstGeom>
          <a:noFill/>
          <a:ln w="6350" cap="flat" cmpd="sng">
            <a:solidFill>
              <a:schemeClr val="accent1"/>
            </a:solidFill>
            <a:bevel/>
            <a:headEnd/>
            <a:tailEnd/>
          </a:ln>
          <a:extLst>
            <a:ext uri="{909E8E84-426E-40DD-AFC4-6F175D3DCCD1}">
              <a14:hiddenFill xmlns:a14="http://schemas.microsoft.com/office/drawing/2010/main">
                <a:noFill/>
              </a14:hiddenFill>
            </a:ext>
          </a:extLst>
        </p:spPr>
        <p:txBody>
          <a:bodyPr/>
          <a:lstStyle/>
          <a:p>
            <a:pPr>
              <a:defRPr/>
            </a:pPr>
            <a:endParaRPr lang="zh-CN" altLang="en-US" sz="2002">
              <a:solidFill>
                <a:schemeClr val="accent1"/>
              </a:solidFill>
              <a:ea typeface="微软雅黑" panose="020B0503020204020204" pitchFamily="34" charset="-122"/>
              <a:sym typeface="Arial" panose="020B0604020202020204" pitchFamily="34" charset="0"/>
            </a:endParaRPr>
          </a:p>
        </p:txBody>
      </p:sp>
      <p:sp>
        <p:nvSpPr>
          <p:cNvPr id="6" name="矩形 5">
            <a:extLst>
              <a:ext uri="{FF2B5EF4-FFF2-40B4-BE49-F238E27FC236}">
                <a16:creationId xmlns:a16="http://schemas.microsoft.com/office/drawing/2014/main" id="{03212461-5AA8-4FE7-9A54-46DD1B79982A}"/>
              </a:ext>
            </a:extLst>
          </p:cNvPr>
          <p:cNvSpPr/>
          <p:nvPr userDrawn="1"/>
        </p:nvSpPr>
        <p:spPr>
          <a:xfrm>
            <a:off x="825500" y="1709738"/>
            <a:ext cx="6983413" cy="3851275"/>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pic>
        <p:nvPicPr>
          <p:cNvPr id="4" name="图片 3" descr="图片包含 电子产品, 电路&#10;&#10;已生成极高可信度的说明">
            <a:extLst>
              <a:ext uri="{FF2B5EF4-FFF2-40B4-BE49-F238E27FC236}">
                <a16:creationId xmlns:a16="http://schemas.microsoft.com/office/drawing/2014/main" id="{3ED4951D-7AAF-4FCE-BCA6-E6BB6A7527C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340599" y="1133376"/>
            <a:ext cx="3843641" cy="4902112"/>
          </a:xfrm>
          <a:prstGeom prst="rect">
            <a:avLst/>
          </a:prstGeom>
        </p:spPr>
      </p:pic>
      <p:sp>
        <p:nvSpPr>
          <p:cNvPr id="7" name="Text Box 3">
            <a:extLst>
              <a:ext uri="{FF2B5EF4-FFF2-40B4-BE49-F238E27FC236}">
                <a16:creationId xmlns:a16="http://schemas.microsoft.com/office/drawing/2014/main" id="{F5EB1DAA-7208-477F-A58A-F323045B6360}"/>
              </a:ext>
            </a:extLst>
          </p:cNvPr>
          <p:cNvSpPr>
            <a:spLocks noChangeArrowheads="1"/>
          </p:cNvSpPr>
          <p:nvPr userDrawn="1"/>
        </p:nvSpPr>
        <p:spPr bwMode="auto">
          <a:xfrm>
            <a:off x="7292975" y="1614512"/>
            <a:ext cx="3358612" cy="377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wrap="none"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3900" dirty="0">
                <a:solidFill>
                  <a:schemeClr val="bg1"/>
                </a:solidFill>
                <a:latin typeface="Impact" panose="020B0806030902050204" pitchFamily="34" charset="0"/>
                <a:ea typeface="微软雅黑" panose="020B0503020204020204" pitchFamily="34" charset="-122"/>
                <a:sym typeface="Arial" panose="020B0604020202020204" pitchFamily="34" charset="0"/>
              </a:rPr>
              <a:t>04</a:t>
            </a:r>
            <a:endParaRPr lang="zh-CN" altLang="en-US" sz="23900" b="1" dirty="0">
              <a:solidFill>
                <a:schemeClr val="bg1"/>
              </a:solidFill>
              <a:latin typeface="Impact" panose="020B0806030902050204" pitchFamily="34" charset="0"/>
              <a:ea typeface="微软雅黑" panose="020B0503020204020204" pitchFamily="34" charset="-122"/>
              <a:sym typeface="Arial" panose="020B0604020202020204" pitchFamily="34" charset="0"/>
            </a:endParaRPr>
          </a:p>
        </p:txBody>
      </p:sp>
      <p:sp>
        <p:nvSpPr>
          <p:cNvPr id="35" name="矩形 34">
            <a:extLst>
              <a:ext uri="{FF2B5EF4-FFF2-40B4-BE49-F238E27FC236}">
                <a16:creationId xmlns:a16="http://schemas.microsoft.com/office/drawing/2014/main" id="{9D2096D9-094B-447E-B965-7B56227A6B45}"/>
              </a:ext>
            </a:extLst>
          </p:cNvPr>
          <p:cNvSpPr/>
          <p:nvPr userDrawn="1"/>
        </p:nvSpPr>
        <p:spPr bwMode="auto">
          <a:xfrm>
            <a:off x="4673347" y="2816925"/>
            <a:ext cx="2591519" cy="792000"/>
          </a:xfrm>
          <a:prstGeom prst="rect">
            <a:avLst/>
          </a:prstGeom>
          <a:solidFill>
            <a:srgbClr val="0E426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p>
        </p:txBody>
      </p:sp>
      <p:grpSp>
        <p:nvGrpSpPr>
          <p:cNvPr id="36" name="组合 9">
            <a:extLst>
              <a:ext uri="{FF2B5EF4-FFF2-40B4-BE49-F238E27FC236}">
                <a16:creationId xmlns:a16="http://schemas.microsoft.com/office/drawing/2014/main" id="{2B6ADBE1-C6DF-415A-9234-55886F73FDCF}"/>
              </a:ext>
            </a:extLst>
          </p:cNvPr>
          <p:cNvGrpSpPr>
            <a:grpSpLocks/>
          </p:cNvGrpSpPr>
          <p:nvPr userDrawn="1"/>
        </p:nvGrpSpPr>
        <p:grpSpPr bwMode="auto">
          <a:xfrm>
            <a:off x="3808978" y="2816925"/>
            <a:ext cx="792000" cy="792000"/>
            <a:chOff x="702568" y="1781448"/>
            <a:chExt cx="792088" cy="775277"/>
          </a:xfrm>
        </p:grpSpPr>
        <p:sp>
          <p:nvSpPr>
            <p:cNvPr id="37" name="矩形 36">
              <a:extLst>
                <a:ext uri="{FF2B5EF4-FFF2-40B4-BE49-F238E27FC236}">
                  <a16:creationId xmlns:a16="http://schemas.microsoft.com/office/drawing/2014/main" id="{0A4412E3-8554-4AE0-9A22-809C3CC4A90D}"/>
                </a:ext>
              </a:extLst>
            </p:cNvPr>
            <p:cNvSpPr/>
            <p:nvPr userDrawn="1"/>
          </p:nvSpPr>
          <p:spPr>
            <a:xfrm>
              <a:off x="702568" y="1781448"/>
              <a:ext cx="792088" cy="775277"/>
            </a:xfrm>
            <a:prstGeom prst="rect">
              <a:avLst/>
            </a:prstGeom>
            <a:solidFill>
              <a:srgbClr val="8E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8" name="副标题 2">
              <a:extLst>
                <a:ext uri="{FF2B5EF4-FFF2-40B4-BE49-F238E27FC236}">
                  <a16:creationId xmlns:a16="http://schemas.microsoft.com/office/drawing/2014/main" id="{C5294D78-DE4A-48C8-BDFC-6D5F9ED1312E}"/>
                </a:ext>
              </a:extLst>
            </p:cNvPr>
            <p:cNvSpPr txBox="1">
              <a:spLocks/>
            </p:cNvSpPr>
            <p:nvPr userDrawn="1"/>
          </p:nvSpPr>
          <p:spPr>
            <a:xfrm>
              <a:off x="783523" y="1941577"/>
              <a:ext cx="711133" cy="585024"/>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auto">
                <a:spcAft>
                  <a:spcPts val="0"/>
                </a:spcAft>
                <a:defRPr/>
              </a:pPr>
              <a:r>
                <a:rPr lang="en-US" altLang="zh-CN" sz="3200" dirty="0">
                  <a:solidFill>
                    <a:schemeClr val="bg1"/>
                  </a:solidFill>
                  <a:latin typeface="微软雅黑" panose="020B0503020204020204" pitchFamily="34" charset="-122"/>
                  <a:ea typeface="微软雅黑" panose="020B0503020204020204" pitchFamily="34" charset="-122"/>
                </a:rPr>
                <a:t>04</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sp>
        <p:nvSpPr>
          <p:cNvPr id="39" name="矩形 38">
            <a:extLst>
              <a:ext uri="{FF2B5EF4-FFF2-40B4-BE49-F238E27FC236}">
                <a16:creationId xmlns:a16="http://schemas.microsoft.com/office/drawing/2014/main" id="{ABC1CA35-7743-43E0-849D-88E8DD088916}"/>
              </a:ext>
            </a:extLst>
          </p:cNvPr>
          <p:cNvSpPr/>
          <p:nvPr userDrawn="1"/>
        </p:nvSpPr>
        <p:spPr bwMode="auto">
          <a:xfrm>
            <a:off x="1134889" y="3681319"/>
            <a:ext cx="2591519" cy="792000"/>
          </a:xfrm>
          <a:prstGeom prst="rect">
            <a:avLst/>
          </a:prstGeom>
          <a:solidFill>
            <a:srgbClr val="BBBCB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p>
        </p:txBody>
      </p:sp>
      <p:grpSp>
        <p:nvGrpSpPr>
          <p:cNvPr id="40" name="组合 9">
            <a:extLst>
              <a:ext uri="{FF2B5EF4-FFF2-40B4-BE49-F238E27FC236}">
                <a16:creationId xmlns:a16="http://schemas.microsoft.com/office/drawing/2014/main" id="{1ACC61D4-5E6F-4104-8F95-C27EBB253AC0}"/>
              </a:ext>
            </a:extLst>
          </p:cNvPr>
          <p:cNvGrpSpPr>
            <a:grpSpLocks/>
          </p:cNvGrpSpPr>
          <p:nvPr userDrawn="1"/>
        </p:nvGrpSpPr>
        <p:grpSpPr bwMode="auto">
          <a:xfrm>
            <a:off x="270520" y="3681021"/>
            <a:ext cx="792000" cy="792000"/>
            <a:chOff x="702568" y="1781448"/>
            <a:chExt cx="792088" cy="775277"/>
          </a:xfrm>
          <a:solidFill>
            <a:srgbClr val="BBBCBD"/>
          </a:solidFill>
        </p:grpSpPr>
        <p:sp>
          <p:nvSpPr>
            <p:cNvPr id="41" name="矩形 40">
              <a:extLst>
                <a:ext uri="{FF2B5EF4-FFF2-40B4-BE49-F238E27FC236}">
                  <a16:creationId xmlns:a16="http://schemas.microsoft.com/office/drawing/2014/main" id="{52EB1CA5-D1B7-4529-90DE-E0AB12A7D2F9}"/>
                </a:ext>
              </a:extLst>
            </p:cNvPr>
            <p:cNvSpPr/>
            <p:nvPr/>
          </p:nvSpPr>
          <p:spPr>
            <a:xfrm>
              <a:off x="702568" y="1781448"/>
              <a:ext cx="792088" cy="7752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2" name="副标题 2">
              <a:extLst>
                <a:ext uri="{FF2B5EF4-FFF2-40B4-BE49-F238E27FC236}">
                  <a16:creationId xmlns:a16="http://schemas.microsoft.com/office/drawing/2014/main" id="{1EB675E6-B30A-4C6E-AD97-25A43325E18A}"/>
                </a:ext>
              </a:extLst>
            </p:cNvPr>
            <p:cNvSpPr txBox="1">
              <a:spLocks/>
            </p:cNvSpPr>
            <p:nvPr/>
          </p:nvSpPr>
          <p:spPr>
            <a:xfrm>
              <a:off x="783522" y="1941577"/>
              <a:ext cx="711134" cy="585024"/>
            </a:xfrm>
            <a:prstGeom prst="rect">
              <a:avLst/>
            </a:prstGeom>
            <a:grpFill/>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auto">
                <a:spcAft>
                  <a:spcPts val="0"/>
                </a:spcAft>
                <a:defRPr/>
              </a:pPr>
              <a:r>
                <a:rPr lang="en-US" altLang="zh-CN" sz="3200" dirty="0">
                  <a:solidFill>
                    <a:schemeClr val="bg1"/>
                  </a:solidFill>
                  <a:latin typeface="微软雅黑" panose="020B0503020204020204" pitchFamily="34" charset="-122"/>
                  <a:ea typeface="微软雅黑" panose="020B0503020204020204" pitchFamily="34" charset="-122"/>
                </a:rPr>
                <a:t>02</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sp>
        <p:nvSpPr>
          <p:cNvPr id="43" name="矩形 42">
            <a:extLst>
              <a:ext uri="{FF2B5EF4-FFF2-40B4-BE49-F238E27FC236}">
                <a16:creationId xmlns:a16="http://schemas.microsoft.com/office/drawing/2014/main" id="{AB5D181E-6CFE-4E06-BE30-839BD11E1709}"/>
              </a:ext>
            </a:extLst>
          </p:cNvPr>
          <p:cNvSpPr/>
          <p:nvPr userDrawn="1"/>
        </p:nvSpPr>
        <p:spPr bwMode="auto">
          <a:xfrm>
            <a:off x="1134889" y="4545713"/>
            <a:ext cx="2591519" cy="792000"/>
          </a:xfrm>
          <a:prstGeom prst="rect">
            <a:avLst/>
          </a:prstGeom>
          <a:solidFill>
            <a:srgbClr val="BBBCB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p>
        </p:txBody>
      </p:sp>
      <p:grpSp>
        <p:nvGrpSpPr>
          <p:cNvPr id="44" name="组合 9">
            <a:extLst>
              <a:ext uri="{FF2B5EF4-FFF2-40B4-BE49-F238E27FC236}">
                <a16:creationId xmlns:a16="http://schemas.microsoft.com/office/drawing/2014/main" id="{A5D9C80D-4AF9-4B9F-992E-2732CECC6695}"/>
              </a:ext>
            </a:extLst>
          </p:cNvPr>
          <p:cNvGrpSpPr>
            <a:grpSpLocks/>
          </p:cNvGrpSpPr>
          <p:nvPr userDrawn="1"/>
        </p:nvGrpSpPr>
        <p:grpSpPr bwMode="auto">
          <a:xfrm>
            <a:off x="270520" y="4545117"/>
            <a:ext cx="792000" cy="792000"/>
            <a:chOff x="702568" y="1781448"/>
            <a:chExt cx="792088" cy="775277"/>
          </a:xfrm>
          <a:solidFill>
            <a:srgbClr val="BBBCBD"/>
          </a:solidFill>
        </p:grpSpPr>
        <p:sp>
          <p:nvSpPr>
            <p:cNvPr id="45" name="矩形 44">
              <a:extLst>
                <a:ext uri="{FF2B5EF4-FFF2-40B4-BE49-F238E27FC236}">
                  <a16:creationId xmlns:a16="http://schemas.microsoft.com/office/drawing/2014/main" id="{2DEBC917-BC76-4EBD-96C0-2FD7EC76A6A3}"/>
                </a:ext>
              </a:extLst>
            </p:cNvPr>
            <p:cNvSpPr/>
            <p:nvPr/>
          </p:nvSpPr>
          <p:spPr>
            <a:xfrm>
              <a:off x="702568" y="1781448"/>
              <a:ext cx="792088" cy="7752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6" name="副标题 2">
              <a:extLst>
                <a:ext uri="{FF2B5EF4-FFF2-40B4-BE49-F238E27FC236}">
                  <a16:creationId xmlns:a16="http://schemas.microsoft.com/office/drawing/2014/main" id="{A3136E45-F5AA-4104-AEDE-8BDEF991C7E8}"/>
                </a:ext>
              </a:extLst>
            </p:cNvPr>
            <p:cNvSpPr txBox="1">
              <a:spLocks/>
            </p:cNvSpPr>
            <p:nvPr/>
          </p:nvSpPr>
          <p:spPr>
            <a:xfrm>
              <a:off x="783522" y="1941577"/>
              <a:ext cx="711134" cy="585024"/>
            </a:xfrm>
            <a:prstGeom prst="rect">
              <a:avLst/>
            </a:prstGeom>
            <a:grpFill/>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auto">
                <a:spcAft>
                  <a:spcPts val="0"/>
                </a:spcAft>
                <a:defRPr/>
              </a:pPr>
              <a:r>
                <a:rPr lang="en-US" altLang="zh-CN" sz="3200" dirty="0">
                  <a:solidFill>
                    <a:schemeClr val="bg1"/>
                  </a:solidFill>
                  <a:latin typeface="微软雅黑" panose="020B0503020204020204" pitchFamily="34" charset="-122"/>
                  <a:ea typeface="微软雅黑" panose="020B0503020204020204" pitchFamily="34" charset="-122"/>
                </a:rPr>
                <a:t>03</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sp>
        <p:nvSpPr>
          <p:cNvPr id="55" name="文本占位符 96">
            <a:extLst>
              <a:ext uri="{FF2B5EF4-FFF2-40B4-BE49-F238E27FC236}">
                <a16:creationId xmlns:a16="http://schemas.microsoft.com/office/drawing/2014/main" id="{ACC9D3D6-E19A-46F4-84E1-1FDFA54B8A05}"/>
              </a:ext>
            </a:extLst>
          </p:cNvPr>
          <p:cNvSpPr>
            <a:spLocks noGrp="1"/>
          </p:cNvSpPr>
          <p:nvPr>
            <p:ph type="body" sz="quarter" idx="11"/>
          </p:nvPr>
        </p:nvSpPr>
        <p:spPr>
          <a:xfrm>
            <a:off x="4711273" y="2974976"/>
            <a:ext cx="2515493" cy="463736"/>
          </a:xfrm>
          <a:prstGeom prst="rect">
            <a:avLst/>
          </a:prstGeom>
        </p:spPr>
        <p:txBody>
          <a:bodyPr anchor="ctr"/>
          <a:lstStyle>
            <a:lvl1pPr marL="0" indent="0">
              <a:buNone/>
              <a:defRPr lang="zh-CN" altLang="en-US" sz="2200" kern="1200" dirty="0">
                <a:solidFill>
                  <a:schemeClr val="bg1"/>
                </a:solidFill>
                <a:latin typeface="微软雅黑" panose="020B0503020204020204" pitchFamily="34" charset="-122"/>
                <a:ea typeface="微软雅黑" panose="020B0503020204020204" pitchFamily="34" charset="-122"/>
                <a:cs typeface="+mn-cs"/>
              </a:defRPr>
            </a:lvl1pPr>
          </a:lstStyle>
          <a:p>
            <a:pPr lvl="0"/>
            <a:r>
              <a:rPr lang="zh-CN" altLang="en-US"/>
              <a:t>编辑母版文本样式</a:t>
            </a:r>
          </a:p>
        </p:txBody>
      </p:sp>
      <p:sp>
        <p:nvSpPr>
          <p:cNvPr id="56" name="文本占位符 96">
            <a:extLst>
              <a:ext uri="{FF2B5EF4-FFF2-40B4-BE49-F238E27FC236}">
                <a16:creationId xmlns:a16="http://schemas.microsoft.com/office/drawing/2014/main" id="{068D3E52-EE45-428D-BD4D-F3267051B614}"/>
              </a:ext>
            </a:extLst>
          </p:cNvPr>
          <p:cNvSpPr>
            <a:spLocks noGrp="1"/>
          </p:cNvSpPr>
          <p:nvPr>
            <p:ph type="body" sz="quarter" idx="12"/>
          </p:nvPr>
        </p:nvSpPr>
        <p:spPr>
          <a:xfrm>
            <a:off x="1172815" y="3839370"/>
            <a:ext cx="2515493" cy="463736"/>
          </a:xfrm>
          <a:prstGeom prst="rect">
            <a:avLst/>
          </a:prstGeom>
        </p:spPr>
        <p:txBody>
          <a:bodyPr anchor="ctr"/>
          <a:lstStyle>
            <a:lvl1pPr marL="0" indent="0">
              <a:buNone/>
              <a:defRPr lang="zh-CN" altLang="en-US" sz="2200" kern="1200" dirty="0">
                <a:solidFill>
                  <a:schemeClr val="bg1"/>
                </a:solidFill>
                <a:latin typeface="微软雅黑" panose="020B0503020204020204" pitchFamily="34" charset="-122"/>
                <a:ea typeface="微软雅黑" panose="020B0503020204020204" pitchFamily="34" charset="-122"/>
                <a:cs typeface="+mn-cs"/>
              </a:defRPr>
            </a:lvl1pPr>
          </a:lstStyle>
          <a:p>
            <a:pPr lvl="0"/>
            <a:r>
              <a:rPr lang="zh-CN" altLang="en-US"/>
              <a:t>编辑母版文本样式</a:t>
            </a:r>
          </a:p>
        </p:txBody>
      </p:sp>
      <p:sp>
        <p:nvSpPr>
          <p:cNvPr id="57" name="文本占位符 96">
            <a:extLst>
              <a:ext uri="{FF2B5EF4-FFF2-40B4-BE49-F238E27FC236}">
                <a16:creationId xmlns:a16="http://schemas.microsoft.com/office/drawing/2014/main" id="{021A4BF2-47D4-4FEE-82BC-2AF2BF1A448D}"/>
              </a:ext>
            </a:extLst>
          </p:cNvPr>
          <p:cNvSpPr>
            <a:spLocks noGrp="1"/>
          </p:cNvSpPr>
          <p:nvPr>
            <p:ph type="body" sz="quarter" idx="13"/>
          </p:nvPr>
        </p:nvSpPr>
        <p:spPr>
          <a:xfrm>
            <a:off x="1172815" y="4706506"/>
            <a:ext cx="2515493" cy="463736"/>
          </a:xfrm>
          <a:prstGeom prst="rect">
            <a:avLst/>
          </a:prstGeom>
        </p:spPr>
        <p:txBody>
          <a:bodyPr anchor="ctr"/>
          <a:lstStyle>
            <a:lvl1pPr marL="0" indent="0">
              <a:buNone/>
              <a:defRPr lang="zh-CN" altLang="en-US" sz="2200" kern="1200" dirty="0">
                <a:solidFill>
                  <a:schemeClr val="bg1"/>
                </a:solidFill>
                <a:latin typeface="微软雅黑" panose="020B0503020204020204" pitchFamily="34" charset="-122"/>
                <a:ea typeface="微软雅黑" panose="020B0503020204020204" pitchFamily="34" charset="-122"/>
                <a:cs typeface="+mn-cs"/>
              </a:defRPr>
            </a:lvl1pPr>
          </a:lstStyle>
          <a:p>
            <a:pPr lvl="0"/>
            <a:r>
              <a:rPr lang="zh-CN" altLang="en-US"/>
              <a:t>编辑母版文本样式</a:t>
            </a:r>
          </a:p>
        </p:txBody>
      </p:sp>
      <p:sp>
        <p:nvSpPr>
          <p:cNvPr id="62" name="矩形 61">
            <a:extLst>
              <a:ext uri="{FF2B5EF4-FFF2-40B4-BE49-F238E27FC236}">
                <a16:creationId xmlns:a16="http://schemas.microsoft.com/office/drawing/2014/main" id="{69FDF62C-82A0-4B40-B4CF-19B47A60BA2E}"/>
              </a:ext>
            </a:extLst>
          </p:cNvPr>
          <p:cNvSpPr/>
          <p:nvPr userDrawn="1"/>
        </p:nvSpPr>
        <p:spPr bwMode="auto">
          <a:xfrm>
            <a:off x="4672851" y="3681319"/>
            <a:ext cx="2591519" cy="792000"/>
          </a:xfrm>
          <a:prstGeom prst="rect">
            <a:avLst/>
          </a:prstGeom>
          <a:solidFill>
            <a:srgbClr val="BBBCB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p>
        </p:txBody>
      </p:sp>
      <p:grpSp>
        <p:nvGrpSpPr>
          <p:cNvPr id="63" name="组合 9">
            <a:extLst>
              <a:ext uri="{FF2B5EF4-FFF2-40B4-BE49-F238E27FC236}">
                <a16:creationId xmlns:a16="http://schemas.microsoft.com/office/drawing/2014/main" id="{118FCA9C-CC0B-4750-8F7B-CAF715957DF0}"/>
              </a:ext>
            </a:extLst>
          </p:cNvPr>
          <p:cNvGrpSpPr>
            <a:grpSpLocks/>
          </p:cNvGrpSpPr>
          <p:nvPr userDrawn="1"/>
        </p:nvGrpSpPr>
        <p:grpSpPr bwMode="auto">
          <a:xfrm>
            <a:off x="3808482" y="3681021"/>
            <a:ext cx="792000" cy="792000"/>
            <a:chOff x="702568" y="1781448"/>
            <a:chExt cx="792088" cy="775277"/>
          </a:xfrm>
          <a:solidFill>
            <a:srgbClr val="BBBCBD"/>
          </a:solidFill>
        </p:grpSpPr>
        <p:sp>
          <p:nvSpPr>
            <p:cNvPr id="64" name="矩形 63">
              <a:extLst>
                <a:ext uri="{FF2B5EF4-FFF2-40B4-BE49-F238E27FC236}">
                  <a16:creationId xmlns:a16="http://schemas.microsoft.com/office/drawing/2014/main" id="{2BD15311-A09B-4074-97D4-BEA67AF761D9}"/>
                </a:ext>
              </a:extLst>
            </p:cNvPr>
            <p:cNvSpPr/>
            <p:nvPr/>
          </p:nvSpPr>
          <p:spPr>
            <a:xfrm>
              <a:off x="702568" y="1781448"/>
              <a:ext cx="792088" cy="7752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65" name="副标题 2">
              <a:extLst>
                <a:ext uri="{FF2B5EF4-FFF2-40B4-BE49-F238E27FC236}">
                  <a16:creationId xmlns:a16="http://schemas.microsoft.com/office/drawing/2014/main" id="{6B65922B-C3CA-442E-B06C-422ED328F5AA}"/>
                </a:ext>
              </a:extLst>
            </p:cNvPr>
            <p:cNvSpPr txBox="1">
              <a:spLocks/>
            </p:cNvSpPr>
            <p:nvPr/>
          </p:nvSpPr>
          <p:spPr>
            <a:xfrm>
              <a:off x="783522" y="1941577"/>
              <a:ext cx="711134" cy="585024"/>
            </a:xfrm>
            <a:prstGeom prst="rect">
              <a:avLst/>
            </a:prstGeom>
            <a:grpFill/>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auto">
                <a:spcAft>
                  <a:spcPts val="0"/>
                </a:spcAft>
                <a:defRPr/>
              </a:pPr>
              <a:r>
                <a:rPr lang="en-US" altLang="zh-CN" sz="3200" dirty="0">
                  <a:solidFill>
                    <a:schemeClr val="bg1"/>
                  </a:solidFill>
                  <a:latin typeface="微软雅黑" panose="020B0503020204020204" pitchFamily="34" charset="-122"/>
                  <a:ea typeface="微软雅黑" panose="020B0503020204020204" pitchFamily="34" charset="-122"/>
                </a:rPr>
                <a:t>05</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sp>
        <p:nvSpPr>
          <p:cNvPr id="66" name="矩形 65">
            <a:extLst>
              <a:ext uri="{FF2B5EF4-FFF2-40B4-BE49-F238E27FC236}">
                <a16:creationId xmlns:a16="http://schemas.microsoft.com/office/drawing/2014/main" id="{E3A4BC4F-A7BE-46EE-9166-477D2B20A7AB}"/>
              </a:ext>
            </a:extLst>
          </p:cNvPr>
          <p:cNvSpPr/>
          <p:nvPr userDrawn="1"/>
        </p:nvSpPr>
        <p:spPr bwMode="auto">
          <a:xfrm>
            <a:off x="4672851" y="4545713"/>
            <a:ext cx="2591519" cy="792000"/>
          </a:xfrm>
          <a:prstGeom prst="rect">
            <a:avLst/>
          </a:prstGeom>
          <a:solidFill>
            <a:srgbClr val="BBBCB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p>
        </p:txBody>
      </p:sp>
      <p:grpSp>
        <p:nvGrpSpPr>
          <p:cNvPr id="67" name="组合 9">
            <a:extLst>
              <a:ext uri="{FF2B5EF4-FFF2-40B4-BE49-F238E27FC236}">
                <a16:creationId xmlns:a16="http://schemas.microsoft.com/office/drawing/2014/main" id="{E5E64EE4-9275-406C-899A-5BC43F9829DB}"/>
              </a:ext>
            </a:extLst>
          </p:cNvPr>
          <p:cNvGrpSpPr>
            <a:grpSpLocks/>
          </p:cNvGrpSpPr>
          <p:nvPr userDrawn="1"/>
        </p:nvGrpSpPr>
        <p:grpSpPr bwMode="auto">
          <a:xfrm>
            <a:off x="3808482" y="4545117"/>
            <a:ext cx="792000" cy="792000"/>
            <a:chOff x="702568" y="1781448"/>
            <a:chExt cx="792088" cy="775277"/>
          </a:xfrm>
          <a:solidFill>
            <a:srgbClr val="BBBCBD"/>
          </a:solidFill>
        </p:grpSpPr>
        <p:sp>
          <p:nvSpPr>
            <p:cNvPr id="68" name="矩形 67">
              <a:extLst>
                <a:ext uri="{FF2B5EF4-FFF2-40B4-BE49-F238E27FC236}">
                  <a16:creationId xmlns:a16="http://schemas.microsoft.com/office/drawing/2014/main" id="{EE3C25F6-73C3-4E25-8597-A737BDDBA5F3}"/>
                </a:ext>
              </a:extLst>
            </p:cNvPr>
            <p:cNvSpPr/>
            <p:nvPr/>
          </p:nvSpPr>
          <p:spPr>
            <a:xfrm>
              <a:off x="702568" y="1781448"/>
              <a:ext cx="792088" cy="7752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69" name="副标题 2">
              <a:extLst>
                <a:ext uri="{FF2B5EF4-FFF2-40B4-BE49-F238E27FC236}">
                  <a16:creationId xmlns:a16="http://schemas.microsoft.com/office/drawing/2014/main" id="{C1929529-D8D5-45F1-B58B-6F1F34E50CE3}"/>
                </a:ext>
              </a:extLst>
            </p:cNvPr>
            <p:cNvSpPr txBox="1">
              <a:spLocks/>
            </p:cNvSpPr>
            <p:nvPr/>
          </p:nvSpPr>
          <p:spPr>
            <a:xfrm>
              <a:off x="783522" y="1941577"/>
              <a:ext cx="711134" cy="585024"/>
            </a:xfrm>
            <a:prstGeom prst="rect">
              <a:avLst/>
            </a:prstGeom>
            <a:grpFill/>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auto">
                <a:spcAft>
                  <a:spcPts val="0"/>
                </a:spcAft>
                <a:defRPr/>
              </a:pPr>
              <a:r>
                <a:rPr lang="en-US" altLang="zh-CN" sz="3200" dirty="0">
                  <a:solidFill>
                    <a:schemeClr val="bg1"/>
                  </a:solidFill>
                  <a:latin typeface="微软雅黑" panose="020B0503020204020204" pitchFamily="34" charset="-122"/>
                  <a:ea typeface="微软雅黑" panose="020B0503020204020204" pitchFamily="34" charset="-122"/>
                </a:rPr>
                <a:t>06</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sp>
        <p:nvSpPr>
          <p:cNvPr id="71" name="文本占位符 96">
            <a:extLst>
              <a:ext uri="{FF2B5EF4-FFF2-40B4-BE49-F238E27FC236}">
                <a16:creationId xmlns:a16="http://schemas.microsoft.com/office/drawing/2014/main" id="{FB6CB00D-B0AE-4E7F-9188-ECCA101C5428}"/>
              </a:ext>
            </a:extLst>
          </p:cNvPr>
          <p:cNvSpPr>
            <a:spLocks noGrp="1"/>
          </p:cNvSpPr>
          <p:nvPr>
            <p:ph type="body" sz="quarter" idx="15"/>
          </p:nvPr>
        </p:nvSpPr>
        <p:spPr>
          <a:xfrm>
            <a:off x="4710777" y="3839370"/>
            <a:ext cx="2515493" cy="463736"/>
          </a:xfrm>
          <a:prstGeom prst="rect">
            <a:avLst/>
          </a:prstGeom>
        </p:spPr>
        <p:txBody>
          <a:bodyPr anchor="ctr"/>
          <a:lstStyle>
            <a:lvl1pPr marL="0" indent="0">
              <a:buNone/>
              <a:defRPr lang="zh-CN" altLang="en-US" sz="2200" kern="1200" dirty="0">
                <a:solidFill>
                  <a:schemeClr val="bg1"/>
                </a:solidFill>
                <a:latin typeface="微软雅黑" panose="020B0503020204020204" pitchFamily="34" charset="-122"/>
                <a:ea typeface="微软雅黑" panose="020B0503020204020204" pitchFamily="34" charset="-122"/>
                <a:cs typeface="+mn-cs"/>
              </a:defRPr>
            </a:lvl1pPr>
          </a:lstStyle>
          <a:p>
            <a:pPr lvl="0"/>
            <a:r>
              <a:rPr lang="zh-CN" altLang="en-US"/>
              <a:t>编辑母版文本样式</a:t>
            </a:r>
          </a:p>
        </p:txBody>
      </p:sp>
      <p:sp>
        <p:nvSpPr>
          <p:cNvPr id="72" name="文本占位符 96">
            <a:extLst>
              <a:ext uri="{FF2B5EF4-FFF2-40B4-BE49-F238E27FC236}">
                <a16:creationId xmlns:a16="http://schemas.microsoft.com/office/drawing/2014/main" id="{94666563-DBD7-4EC3-BC8F-1369A1103DEC}"/>
              </a:ext>
            </a:extLst>
          </p:cNvPr>
          <p:cNvSpPr>
            <a:spLocks noGrp="1"/>
          </p:cNvSpPr>
          <p:nvPr>
            <p:ph type="body" sz="quarter" idx="16"/>
          </p:nvPr>
        </p:nvSpPr>
        <p:spPr>
          <a:xfrm>
            <a:off x="4710777" y="4706506"/>
            <a:ext cx="2515493" cy="463736"/>
          </a:xfrm>
          <a:prstGeom prst="rect">
            <a:avLst/>
          </a:prstGeom>
        </p:spPr>
        <p:txBody>
          <a:bodyPr anchor="ctr"/>
          <a:lstStyle>
            <a:lvl1pPr marL="0" indent="0">
              <a:buNone/>
              <a:defRPr lang="zh-CN" altLang="en-US" sz="2200" kern="1200" dirty="0">
                <a:solidFill>
                  <a:schemeClr val="bg1"/>
                </a:solidFill>
                <a:latin typeface="微软雅黑" panose="020B0503020204020204" pitchFamily="34" charset="-122"/>
                <a:ea typeface="微软雅黑" panose="020B0503020204020204" pitchFamily="34" charset="-122"/>
                <a:cs typeface="+mn-cs"/>
              </a:defRPr>
            </a:lvl1pPr>
          </a:lstStyle>
          <a:p>
            <a:pPr lvl="0"/>
            <a:r>
              <a:rPr lang="zh-CN" altLang="en-US"/>
              <a:t>编辑母版文本样式</a:t>
            </a:r>
          </a:p>
        </p:txBody>
      </p:sp>
      <p:sp>
        <p:nvSpPr>
          <p:cNvPr id="52" name="矩形 51">
            <a:extLst>
              <a:ext uri="{FF2B5EF4-FFF2-40B4-BE49-F238E27FC236}">
                <a16:creationId xmlns:a16="http://schemas.microsoft.com/office/drawing/2014/main" id="{063903F4-F982-48E6-B937-FB4357789B3B}"/>
              </a:ext>
            </a:extLst>
          </p:cNvPr>
          <p:cNvSpPr/>
          <p:nvPr userDrawn="1"/>
        </p:nvSpPr>
        <p:spPr bwMode="auto">
          <a:xfrm>
            <a:off x="1134889" y="2816925"/>
            <a:ext cx="2591519" cy="792000"/>
          </a:xfrm>
          <a:prstGeom prst="rect">
            <a:avLst/>
          </a:prstGeom>
          <a:solidFill>
            <a:srgbClr val="BBBCB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p>
        </p:txBody>
      </p:sp>
      <p:grpSp>
        <p:nvGrpSpPr>
          <p:cNvPr id="53" name="组合 9">
            <a:extLst>
              <a:ext uri="{FF2B5EF4-FFF2-40B4-BE49-F238E27FC236}">
                <a16:creationId xmlns:a16="http://schemas.microsoft.com/office/drawing/2014/main" id="{EC3CEB42-F7A0-46B7-B3FE-D6D4227DE33C}"/>
              </a:ext>
            </a:extLst>
          </p:cNvPr>
          <p:cNvGrpSpPr>
            <a:grpSpLocks/>
          </p:cNvGrpSpPr>
          <p:nvPr userDrawn="1"/>
        </p:nvGrpSpPr>
        <p:grpSpPr bwMode="auto">
          <a:xfrm>
            <a:off x="270520" y="2816627"/>
            <a:ext cx="792000" cy="792000"/>
            <a:chOff x="702568" y="1781448"/>
            <a:chExt cx="792088" cy="775277"/>
          </a:xfrm>
          <a:solidFill>
            <a:srgbClr val="BBBCBD"/>
          </a:solidFill>
        </p:grpSpPr>
        <p:sp>
          <p:nvSpPr>
            <p:cNvPr id="54" name="矩形 53">
              <a:extLst>
                <a:ext uri="{FF2B5EF4-FFF2-40B4-BE49-F238E27FC236}">
                  <a16:creationId xmlns:a16="http://schemas.microsoft.com/office/drawing/2014/main" id="{5A39BB23-5578-4332-AD2A-60925BD94276}"/>
                </a:ext>
              </a:extLst>
            </p:cNvPr>
            <p:cNvSpPr/>
            <p:nvPr/>
          </p:nvSpPr>
          <p:spPr>
            <a:xfrm>
              <a:off x="702568" y="1781448"/>
              <a:ext cx="792088" cy="7752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8" name="副标题 2">
              <a:extLst>
                <a:ext uri="{FF2B5EF4-FFF2-40B4-BE49-F238E27FC236}">
                  <a16:creationId xmlns:a16="http://schemas.microsoft.com/office/drawing/2014/main" id="{0A57690A-653B-42C1-9625-E7F49E679F47}"/>
                </a:ext>
              </a:extLst>
            </p:cNvPr>
            <p:cNvSpPr txBox="1">
              <a:spLocks/>
            </p:cNvSpPr>
            <p:nvPr/>
          </p:nvSpPr>
          <p:spPr>
            <a:xfrm>
              <a:off x="783522" y="1941577"/>
              <a:ext cx="711134" cy="585024"/>
            </a:xfrm>
            <a:prstGeom prst="rect">
              <a:avLst/>
            </a:prstGeom>
            <a:grpFill/>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auto">
                <a:spcAft>
                  <a:spcPts val="0"/>
                </a:spcAft>
                <a:defRPr/>
              </a:pPr>
              <a:r>
                <a:rPr lang="en-US" altLang="zh-CN" sz="3200" dirty="0">
                  <a:solidFill>
                    <a:schemeClr val="bg1"/>
                  </a:solidFill>
                  <a:latin typeface="微软雅黑" panose="020B0503020204020204" pitchFamily="34" charset="-122"/>
                  <a:ea typeface="微软雅黑" panose="020B0503020204020204" pitchFamily="34" charset="-122"/>
                </a:rPr>
                <a:t>01</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sp>
        <p:nvSpPr>
          <p:cNvPr id="59" name="文本占位符 96">
            <a:extLst>
              <a:ext uri="{FF2B5EF4-FFF2-40B4-BE49-F238E27FC236}">
                <a16:creationId xmlns:a16="http://schemas.microsoft.com/office/drawing/2014/main" id="{3E481B2A-D523-4F91-AB08-4F65042E1DBA}"/>
              </a:ext>
            </a:extLst>
          </p:cNvPr>
          <p:cNvSpPr>
            <a:spLocks noGrp="1"/>
          </p:cNvSpPr>
          <p:nvPr>
            <p:ph type="body" sz="quarter" idx="18"/>
          </p:nvPr>
        </p:nvSpPr>
        <p:spPr>
          <a:xfrm>
            <a:off x="1172815" y="2974976"/>
            <a:ext cx="2515493" cy="463736"/>
          </a:xfrm>
          <a:prstGeom prst="rect">
            <a:avLst/>
          </a:prstGeom>
        </p:spPr>
        <p:txBody>
          <a:bodyPr anchor="ctr"/>
          <a:lstStyle>
            <a:lvl1pPr marL="0" indent="0">
              <a:buNone/>
              <a:defRPr lang="zh-CN" altLang="en-US" sz="2200" kern="1200" dirty="0">
                <a:solidFill>
                  <a:schemeClr val="bg1"/>
                </a:solidFill>
                <a:latin typeface="微软雅黑" panose="020B0503020204020204" pitchFamily="34" charset="-122"/>
                <a:ea typeface="微软雅黑" panose="020B0503020204020204" pitchFamily="34" charset="-122"/>
                <a:cs typeface="+mn-cs"/>
              </a:defRPr>
            </a:lvl1pPr>
          </a:lstStyle>
          <a:p>
            <a:pPr lvl="0"/>
            <a:r>
              <a:rPr lang="zh-CN" altLang="en-US"/>
              <a:t>编辑母版文本样式</a:t>
            </a:r>
          </a:p>
        </p:txBody>
      </p:sp>
    </p:spTree>
    <p:extLst>
      <p:ext uri="{BB962C8B-B14F-4D97-AF65-F5344CB8AC3E}">
        <p14:creationId xmlns:p14="http://schemas.microsoft.com/office/powerpoint/2010/main" val="117332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4C73C7DD-C053-43B7-B885-3D35F64A2895}"/>
              </a:ext>
            </a:extLst>
          </p:cNvPr>
          <p:cNvSpPr/>
          <p:nvPr userDrawn="1"/>
        </p:nvSpPr>
        <p:spPr>
          <a:xfrm>
            <a:off x="2790825" y="1781175"/>
            <a:ext cx="6680200" cy="792000"/>
          </a:xfrm>
          <a:prstGeom prst="rect">
            <a:avLst/>
          </a:prstGeom>
          <a:solidFill>
            <a:srgbClr val="0E426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p>
        </p:txBody>
      </p:sp>
      <p:grpSp>
        <p:nvGrpSpPr>
          <p:cNvPr id="7" name="组合 7">
            <a:extLst>
              <a:ext uri="{FF2B5EF4-FFF2-40B4-BE49-F238E27FC236}">
                <a16:creationId xmlns:a16="http://schemas.microsoft.com/office/drawing/2014/main" id="{EF6BFD2D-7046-4FD5-A77C-A5E40F2398D1}"/>
              </a:ext>
            </a:extLst>
          </p:cNvPr>
          <p:cNvGrpSpPr>
            <a:grpSpLocks/>
          </p:cNvGrpSpPr>
          <p:nvPr userDrawn="1"/>
        </p:nvGrpSpPr>
        <p:grpSpPr bwMode="auto">
          <a:xfrm>
            <a:off x="1927225" y="1781175"/>
            <a:ext cx="792163" cy="792000"/>
            <a:chOff x="1998712" y="1997472"/>
            <a:chExt cx="792088" cy="775277"/>
          </a:xfrm>
        </p:grpSpPr>
        <p:sp>
          <p:nvSpPr>
            <p:cNvPr id="8" name="矩形 7">
              <a:extLst>
                <a:ext uri="{FF2B5EF4-FFF2-40B4-BE49-F238E27FC236}">
                  <a16:creationId xmlns:a16="http://schemas.microsoft.com/office/drawing/2014/main" id="{53760794-6A53-4366-9076-28036085FDB1}"/>
                </a:ext>
              </a:extLst>
            </p:cNvPr>
            <p:cNvSpPr/>
            <p:nvPr userDrawn="1"/>
          </p:nvSpPr>
          <p:spPr>
            <a:xfrm>
              <a:off x="1998712" y="1997472"/>
              <a:ext cx="792088" cy="775277"/>
            </a:xfrm>
            <a:prstGeom prst="rect">
              <a:avLst/>
            </a:prstGeom>
            <a:solidFill>
              <a:srgbClr val="8E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9" name="副标题 2">
              <a:extLst>
                <a:ext uri="{FF2B5EF4-FFF2-40B4-BE49-F238E27FC236}">
                  <a16:creationId xmlns:a16="http://schemas.microsoft.com/office/drawing/2014/main" id="{C7AB1D71-0A82-4139-8528-6AC978C623FE}"/>
                </a:ext>
              </a:extLst>
            </p:cNvPr>
            <p:cNvSpPr txBox="1">
              <a:spLocks/>
            </p:cNvSpPr>
            <p:nvPr userDrawn="1"/>
          </p:nvSpPr>
          <p:spPr>
            <a:xfrm>
              <a:off x="2079667" y="2168699"/>
              <a:ext cx="711133" cy="586610"/>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auto">
                <a:spcAft>
                  <a:spcPts val="0"/>
                </a:spcAft>
                <a:defRPr/>
              </a:pPr>
              <a:r>
                <a:rPr lang="en-US" altLang="zh-CN" sz="3200" dirty="0">
                  <a:solidFill>
                    <a:schemeClr val="bg1"/>
                  </a:solidFill>
                  <a:latin typeface="微软雅黑" panose="020B0503020204020204" pitchFamily="34" charset="-122"/>
                  <a:ea typeface="微软雅黑" panose="020B0503020204020204" pitchFamily="34" charset="-122"/>
                </a:rPr>
                <a:t>01</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sp>
        <p:nvSpPr>
          <p:cNvPr id="10" name="矩形 9">
            <a:extLst>
              <a:ext uri="{FF2B5EF4-FFF2-40B4-BE49-F238E27FC236}">
                <a16:creationId xmlns:a16="http://schemas.microsoft.com/office/drawing/2014/main" id="{33CE1F90-2E63-43EC-B23B-5C20DEE1EFB0}"/>
              </a:ext>
            </a:extLst>
          </p:cNvPr>
          <p:cNvSpPr/>
          <p:nvPr userDrawn="1"/>
        </p:nvSpPr>
        <p:spPr>
          <a:xfrm>
            <a:off x="2790825" y="2611438"/>
            <a:ext cx="6680200" cy="792000"/>
          </a:xfrm>
          <a:prstGeom prst="rect">
            <a:avLst/>
          </a:prstGeom>
          <a:solidFill>
            <a:srgbClr val="0E426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p>
        </p:txBody>
      </p:sp>
      <p:grpSp>
        <p:nvGrpSpPr>
          <p:cNvPr id="11" name="组合 11">
            <a:extLst>
              <a:ext uri="{FF2B5EF4-FFF2-40B4-BE49-F238E27FC236}">
                <a16:creationId xmlns:a16="http://schemas.microsoft.com/office/drawing/2014/main" id="{3A6B8A1B-EA88-4CB8-A0C6-E7D1F2E4CD52}"/>
              </a:ext>
            </a:extLst>
          </p:cNvPr>
          <p:cNvGrpSpPr>
            <a:grpSpLocks/>
          </p:cNvGrpSpPr>
          <p:nvPr userDrawn="1"/>
        </p:nvGrpSpPr>
        <p:grpSpPr bwMode="auto">
          <a:xfrm>
            <a:off x="1927225" y="2611438"/>
            <a:ext cx="792163" cy="792000"/>
            <a:chOff x="1998712" y="1997472"/>
            <a:chExt cx="792088" cy="775277"/>
          </a:xfrm>
        </p:grpSpPr>
        <p:sp>
          <p:nvSpPr>
            <p:cNvPr id="12" name="矩形 11">
              <a:extLst>
                <a:ext uri="{FF2B5EF4-FFF2-40B4-BE49-F238E27FC236}">
                  <a16:creationId xmlns:a16="http://schemas.microsoft.com/office/drawing/2014/main" id="{4ECC7E0D-5465-484D-89EE-6A7E8B4938D9}"/>
                </a:ext>
              </a:extLst>
            </p:cNvPr>
            <p:cNvSpPr/>
            <p:nvPr userDrawn="1"/>
          </p:nvSpPr>
          <p:spPr>
            <a:xfrm>
              <a:off x="1998712" y="1997472"/>
              <a:ext cx="792088" cy="775277"/>
            </a:xfrm>
            <a:prstGeom prst="rect">
              <a:avLst/>
            </a:prstGeom>
            <a:solidFill>
              <a:srgbClr val="8E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3" name="副标题 2">
              <a:extLst>
                <a:ext uri="{FF2B5EF4-FFF2-40B4-BE49-F238E27FC236}">
                  <a16:creationId xmlns:a16="http://schemas.microsoft.com/office/drawing/2014/main" id="{88E86812-B9E4-4F90-A4B7-0CC9C5205F15}"/>
                </a:ext>
              </a:extLst>
            </p:cNvPr>
            <p:cNvSpPr txBox="1">
              <a:spLocks/>
            </p:cNvSpPr>
            <p:nvPr userDrawn="1"/>
          </p:nvSpPr>
          <p:spPr>
            <a:xfrm>
              <a:off x="2079667" y="2168699"/>
              <a:ext cx="711133" cy="586611"/>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auto">
                <a:spcAft>
                  <a:spcPts val="0"/>
                </a:spcAft>
                <a:defRPr/>
              </a:pPr>
              <a:r>
                <a:rPr lang="en-US" altLang="zh-CN" sz="3200" dirty="0">
                  <a:solidFill>
                    <a:schemeClr val="bg1"/>
                  </a:solidFill>
                  <a:latin typeface="微软雅黑" panose="020B0503020204020204" pitchFamily="34" charset="-122"/>
                  <a:ea typeface="微软雅黑" panose="020B0503020204020204" pitchFamily="34" charset="-122"/>
                </a:rPr>
                <a:t>02</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sp>
        <p:nvSpPr>
          <p:cNvPr id="14" name="矩形 13">
            <a:extLst>
              <a:ext uri="{FF2B5EF4-FFF2-40B4-BE49-F238E27FC236}">
                <a16:creationId xmlns:a16="http://schemas.microsoft.com/office/drawing/2014/main" id="{A0FDF185-00D6-4565-9ED2-4052AB9ECAD5}"/>
              </a:ext>
            </a:extLst>
          </p:cNvPr>
          <p:cNvSpPr/>
          <p:nvPr userDrawn="1"/>
        </p:nvSpPr>
        <p:spPr>
          <a:xfrm>
            <a:off x="2790825" y="3459163"/>
            <a:ext cx="6680200" cy="792000"/>
          </a:xfrm>
          <a:prstGeom prst="rect">
            <a:avLst/>
          </a:prstGeom>
          <a:solidFill>
            <a:srgbClr val="0E426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p>
        </p:txBody>
      </p:sp>
      <p:grpSp>
        <p:nvGrpSpPr>
          <p:cNvPr id="15" name="组合 7">
            <a:extLst>
              <a:ext uri="{FF2B5EF4-FFF2-40B4-BE49-F238E27FC236}">
                <a16:creationId xmlns:a16="http://schemas.microsoft.com/office/drawing/2014/main" id="{BDB6D25C-49C4-447C-97B0-EFBD1479527B}"/>
              </a:ext>
            </a:extLst>
          </p:cNvPr>
          <p:cNvGrpSpPr>
            <a:grpSpLocks/>
          </p:cNvGrpSpPr>
          <p:nvPr userDrawn="1"/>
        </p:nvGrpSpPr>
        <p:grpSpPr bwMode="auto">
          <a:xfrm>
            <a:off x="1927225" y="3459163"/>
            <a:ext cx="792163" cy="792000"/>
            <a:chOff x="1998712" y="1997472"/>
            <a:chExt cx="792088" cy="775277"/>
          </a:xfrm>
        </p:grpSpPr>
        <p:sp>
          <p:nvSpPr>
            <p:cNvPr id="16" name="矩形 15">
              <a:extLst>
                <a:ext uri="{FF2B5EF4-FFF2-40B4-BE49-F238E27FC236}">
                  <a16:creationId xmlns:a16="http://schemas.microsoft.com/office/drawing/2014/main" id="{30D5FAE3-709D-43B7-8F54-065ECEE97661}"/>
                </a:ext>
              </a:extLst>
            </p:cNvPr>
            <p:cNvSpPr/>
            <p:nvPr userDrawn="1"/>
          </p:nvSpPr>
          <p:spPr>
            <a:xfrm>
              <a:off x="1998712" y="1997472"/>
              <a:ext cx="792088" cy="775277"/>
            </a:xfrm>
            <a:prstGeom prst="rect">
              <a:avLst/>
            </a:prstGeom>
            <a:solidFill>
              <a:srgbClr val="8E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7" name="副标题 2">
              <a:extLst>
                <a:ext uri="{FF2B5EF4-FFF2-40B4-BE49-F238E27FC236}">
                  <a16:creationId xmlns:a16="http://schemas.microsoft.com/office/drawing/2014/main" id="{8ED06251-CFFE-4A7B-8830-990C6ED0C771}"/>
                </a:ext>
              </a:extLst>
            </p:cNvPr>
            <p:cNvSpPr txBox="1">
              <a:spLocks/>
            </p:cNvSpPr>
            <p:nvPr userDrawn="1"/>
          </p:nvSpPr>
          <p:spPr>
            <a:xfrm>
              <a:off x="2079667" y="2168699"/>
              <a:ext cx="711133" cy="586611"/>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auto">
                <a:spcAft>
                  <a:spcPts val="0"/>
                </a:spcAft>
                <a:defRPr/>
              </a:pPr>
              <a:r>
                <a:rPr lang="en-US" altLang="zh-CN" sz="3200" dirty="0">
                  <a:solidFill>
                    <a:schemeClr val="bg1"/>
                  </a:solidFill>
                  <a:latin typeface="微软雅黑" panose="020B0503020204020204" pitchFamily="34" charset="-122"/>
                  <a:ea typeface="微软雅黑" panose="020B0503020204020204" pitchFamily="34" charset="-122"/>
                </a:rPr>
                <a:t>03</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sp>
        <p:nvSpPr>
          <p:cNvPr id="18" name="矩形 17">
            <a:extLst>
              <a:ext uri="{FF2B5EF4-FFF2-40B4-BE49-F238E27FC236}">
                <a16:creationId xmlns:a16="http://schemas.microsoft.com/office/drawing/2014/main" id="{AE131EFA-F91F-43B9-AA51-7E70D687F8C3}"/>
              </a:ext>
            </a:extLst>
          </p:cNvPr>
          <p:cNvSpPr/>
          <p:nvPr userDrawn="1"/>
        </p:nvSpPr>
        <p:spPr>
          <a:xfrm>
            <a:off x="2790825" y="4322763"/>
            <a:ext cx="6680200" cy="792000"/>
          </a:xfrm>
          <a:prstGeom prst="rect">
            <a:avLst/>
          </a:prstGeom>
          <a:solidFill>
            <a:srgbClr val="0E426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p>
        </p:txBody>
      </p:sp>
      <p:grpSp>
        <p:nvGrpSpPr>
          <p:cNvPr id="19" name="组合 7">
            <a:extLst>
              <a:ext uri="{FF2B5EF4-FFF2-40B4-BE49-F238E27FC236}">
                <a16:creationId xmlns:a16="http://schemas.microsoft.com/office/drawing/2014/main" id="{0C7C4634-D084-49AF-A7B2-4A1CE40C3C93}"/>
              </a:ext>
            </a:extLst>
          </p:cNvPr>
          <p:cNvGrpSpPr>
            <a:grpSpLocks/>
          </p:cNvGrpSpPr>
          <p:nvPr userDrawn="1"/>
        </p:nvGrpSpPr>
        <p:grpSpPr bwMode="auto">
          <a:xfrm>
            <a:off x="1927225" y="4322763"/>
            <a:ext cx="792163" cy="792000"/>
            <a:chOff x="1998712" y="1997472"/>
            <a:chExt cx="792088" cy="775277"/>
          </a:xfrm>
        </p:grpSpPr>
        <p:sp>
          <p:nvSpPr>
            <p:cNvPr id="20" name="矩形 19">
              <a:extLst>
                <a:ext uri="{FF2B5EF4-FFF2-40B4-BE49-F238E27FC236}">
                  <a16:creationId xmlns:a16="http://schemas.microsoft.com/office/drawing/2014/main" id="{0717E0CB-7112-47FF-AD57-3399DA64B014}"/>
                </a:ext>
              </a:extLst>
            </p:cNvPr>
            <p:cNvSpPr/>
            <p:nvPr userDrawn="1"/>
          </p:nvSpPr>
          <p:spPr>
            <a:xfrm>
              <a:off x="1998712" y="1997472"/>
              <a:ext cx="792088" cy="775277"/>
            </a:xfrm>
            <a:prstGeom prst="rect">
              <a:avLst/>
            </a:prstGeom>
            <a:solidFill>
              <a:srgbClr val="8E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2" name="副标题 2">
              <a:extLst>
                <a:ext uri="{FF2B5EF4-FFF2-40B4-BE49-F238E27FC236}">
                  <a16:creationId xmlns:a16="http://schemas.microsoft.com/office/drawing/2014/main" id="{5D31B0F6-ABC9-4FAC-85D6-175462F81353}"/>
                </a:ext>
              </a:extLst>
            </p:cNvPr>
            <p:cNvSpPr txBox="1">
              <a:spLocks/>
            </p:cNvSpPr>
            <p:nvPr userDrawn="1"/>
          </p:nvSpPr>
          <p:spPr>
            <a:xfrm>
              <a:off x="2079667" y="2168699"/>
              <a:ext cx="711133" cy="586611"/>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auto">
                <a:spcAft>
                  <a:spcPts val="0"/>
                </a:spcAft>
                <a:defRPr/>
              </a:pPr>
              <a:r>
                <a:rPr lang="en-US" altLang="zh-CN" sz="3200" dirty="0">
                  <a:solidFill>
                    <a:schemeClr val="bg1"/>
                  </a:solidFill>
                  <a:latin typeface="微软雅黑" panose="020B0503020204020204" pitchFamily="34" charset="-122"/>
                  <a:ea typeface="微软雅黑" panose="020B0503020204020204" pitchFamily="34" charset="-122"/>
                </a:rPr>
                <a:t>04</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sp>
        <p:nvSpPr>
          <p:cNvPr id="21" name="文本占位符 20"/>
          <p:cNvSpPr>
            <a:spLocks noGrp="1"/>
          </p:cNvSpPr>
          <p:nvPr>
            <p:ph type="body" sz="quarter" idx="10"/>
          </p:nvPr>
        </p:nvSpPr>
        <p:spPr>
          <a:xfrm>
            <a:off x="2935361" y="2762089"/>
            <a:ext cx="6336000" cy="504000"/>
          </a:xfrm>
          <a:prstGeom prst="rect">
            <a:avLst/>
          </a:prstGeom>
        </p:spPr>
        <p:txBody>
          <a:bodyPr anchor="ctr"/>
          <a:lstStyle>
            <a:lvl1pPr marL="0" indent="0">
              <a:buNone/>
              <a:defRPr sz="2800" b="0" i="0">
                <a:solidFill>
                  <a:schemeClr val="bg1"/>
                </a:solidFill>
                <a:latin typeface="微软雅黑" panose="020B0503020204020204" pitchFamily="34" charset="-122"/>
                <a:ea typeface="微软雅黑" panose="020B0503020204020204" pitchFamily="34" charset="-122"/>
              </a:defRPr>
            </a:lvl1pPr>
          </a:lstStyle>
          <a:p>
            <a:pPr lvl="0"/>
            <a:r>
              <a:rPr lang="zh-CN" altLang="en-US"/>
              <a:t>编辑母版文本样式</a:t>
            </a:r>
          </a:p>
        </p:txBody>
      </p:sp>
      <p:sp>
        <p:nvSpPr>
          <p:cNvPr id="23" name="文本占位符 22"/>
          <p:cNvSpPr>
            <a:spLocks noGrp="1"/>
          </p:cNvSpPr>
          <p:nvPr>
            <p:ph type="body" sz="quarter" idx="11"/>
          </p:nvPr>
        </p:nvSpPr>
        <p:spPr>
          <a:xfrm>
            <a:off x="2935361" y="3604804"/>
            <a:ext cx="6336000" cy="504000"/>
          </a:xfrm>
          <a:prstGeom prst="rect">
            <a:avLst/>
          </a:prstGeom>
        </p:spPr>
        <p:txBody>
          <a:bodyPr anchor="ctr"/>
          <a:lstStyle>
            <a:lvl1pPr marL="0" indent="0">
              <a:buNone/>
              <a:defRPr sz="2800" b="0" i="0">
                <a:solidFill>
                  <a:schemeClr val="bg1"/>
                </a:solidFill>
                <a:latin typeface="微软雅黑" panose="020B0503020204020204" pitchFamily="34" charset="-122"/>
                <a:ea typeface="微软雅黑" panose="020B0503020204020204" pitchFamily="34" charset="-122"/>
              </a:defRPr>
            </a:lvl1pPr>
          </a:lstStyle>
          <a:p>
            <a:pPr lvl="0"/>
            <a:r>
              <a:rPr lang="zh-CN" altLang="en-US"/>
              <a:t>编辑母版文本样式</a:t>
            </a:r>
          </a:p>
        </p:txBody>
      </p:sp>
      <p:sp>
        <p:nvSpPr>
          <p:cNvPr id="25" name="文本占位符 24"/>
          <p:cNvSpPr>
            <a:spLocks noGrp="1"/>
          </p:cNvSpPr>
          <p:nvPr>
            <p:ph type="body" sz="quarter" idx="12"/>
          </p:nvPr>
        </p:nvSpPr>
        <p:spPr>
          <a:xfrm>
            <a:off x="2935071" y="4447518"/>
            <a:ext cx="6336000" cy="504000"/>
          </a:xfrm>
          <a:prstGeom prst="rect">
            <a:avLst/>
          </a:prstGeom>
        </p:spPr>
        <p:txBody>
          <a:bodyPr anchor="ctr"/>
          <a:lstStyle>
            <a:lvl1pPr marL="0" indent="0">
              <a:buNone/>
              <a:defRPr b="0" i="0">
                <a:solidFill>
                  <a:schemeClr val="bg1"/>
                </a:solidFill>
                <a:latin typeface="微软雅黑" panose="020B0503020204020204" pitchFamily="34" charset="-122"/>
                <a:ea typeface="微软雅黑" panose="020B0503020204020204" pitchFamily="34" charset="-122"/>
              </a:defRPr>
            </a:lvl1pPr>
            <a:lvl2pPr marL="457200" indent="0">
              <a:buNone/>
              <a:defRPr/>
            </a:lvl2pPr>
          </a:lstStyle>
          <a:p>
            <a:pPr lvl="0"/>
            <a:r>
              <a:rPr lang="zh-CN" altLang="en-US"/>
              <a:t>编辑母版文本样式</a:t>
            </a:r>
          </a:p>
        </p:txBody>
      </p:sp>
      <p:sp>
        <p:nvSpPr>
          <p:cNvPr id="27" name="文本占位符 26"/>
          <p:cNvSpPr>
            <a:spLocks noGrp="1"/>
          </p:cNvSpPr>
          <p:nvPr>
            <p:ph type="body" sz="quarter" idx="13"/>
          </p:nvPr>
        </p:nvSpPr>
        <p:spPr>
          <a:xfrm>
            <a:off x="2935071" y="1919374"/>
            <a:ext cx="6336000" cy="504000"/>
          </a:xfrm>
          <a:prstGeom prst="rect">
            <a:avLst/>
          </a:prstGeom>
        </p:spPr>
        <p:txBody>
          <a:bodyPr anchor="t"/>
          <a:lstStyle>
            <a:lvl1pPr marL="0" indent="0">
              <a:buNone/>
              <a:defRPr b="0" i="0">
                <a:solidFill>
                  <a:schemeClr val="bg1"/>
                </a:solidFill>
                <a:latin typeface="微软雅黑" panose="020B0503020204020204" pitchFamily="34" charset="-122"/>
                <a:ea typeface="微软雅黑" panose="020B0503020204020204" pitchFamily="34" charset="-122"/>
              </a:defRPr>
            </a:lvl1pPr>
          </a:lstStyle>
          <a:p>
            <a:pPr lvl="0"/>
            <a:r>
              <a:rPr lang="zh-CN" altLang="en-US" dirty="0"/>
              <a:t>编辑母版文本样式</a:t>
            </a:r>
          </a:p>
        </p:txBody>
      </p:sp>
      <p:sp>
        <p:nvSpPr>
          <p:cNvPr id="24" name="灯片编号占位符 1">
            <a:extLst>
              <a:ext uri="{FF2B5EF4-FFF2-40B4-BE49-F238E27FC236}">
                <a16:creationId xmlns:a16="http://schemas.microsoft.com/office/drawing/2014/main" id="{851C4D61-A9B0-48EE-9BEB-D5356FFEF99D}"/>
              </a:ext>
            </a:extLst>
          </p:cNvPr>
          <p:cNvSpPr>
            <a:spLocks noGrp="1"/>
          </p:cNvSpPr>
          <p:nvPr>
            <p:ph type="sldNum" sz="quarter" idx="4"/>
          </p:nvPr>
        </p:nvSpPr>
        <p:spPr>
          <a:xfrm>
            <a:off x="8408341" y="6073775"/>
            <a:ext cx="2519363" cy="244177"/>
          </a:xfrm>
          <a:prstGeom prst="rect">
            <a:avLst/>
          </a:prstGeom>
        </p:spPr>
        <p:txBody>
          <a:bodyPr vert="horz" lIns="91440" tIns="45720" rIns="91440" bIns="45720" rtlCol="0" anchor="ctr"/>
          <a:lstStyle>
            <a:lvl1pPr algn="r">
              <a:defRPr sz="1200">
                <a:solidFill>
                  <a:schemeClr val="bg1"/>
                </a:solidFill>
              </a:defRPr>
            </a:lvl1pPr>
          </a:lstStyle>
          <a:p>
            <a:fld id="{B7F6407F-0FA8-4E99-847F-14031B22C7A3}" type="slidenum">
              <a:rPr lang="zh-CN" altLang="en-US" smtClean="0"/>
              <a:pPr/>
              <a:t>‹#›</a:t>
            </a:fld>
            <a:endParaRPr lang="zh-CN" altLang="en-US"/>
          </a:p>
        </p:txBody>
      </p:sp>
    </p:spTree>
    <p:extLst>
      <p:ext uri="{BB962C8B-B14F-4D97-AF65-F5344CB8AC3E}">
        <p14:creationId xmlns:p14="http://schemas.microsoft.com/office/powerpoint/2010/main" val="31435907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3" name="灯片编号占位符 2">
            <a:extLst>
              <a:ext uri="{FF2B5EF4-FFF2-40B4-BE49-F238E27FC236}">
                <a16:creationId xmlns:a16="http://schemas.microsoft.com/office/drawing/2014/main" id="{4921A20D-B3CF-4395-B67E-42E44ECA7FC0}"/>
              </a:ext>
            </a:extLst>
          </p:cNvPr>
          <p:cNvSpPr>
            <a:spLocks noGrp="1"/>
          </p:cNvSpPr>
          <p:nvPr>
            <p:ph type="sldNum" sz="quarter" idx="10"/>
          </p:nvPr>
        </p:nvSpPr>
        <p:spPr/>
        <p:txBody>
          <a:bodyPr/>
          <a:lstStyle/>
          <a:p>
            <a:fld id="{B7F6407F-0FA8-4E99-847F-14031B22C7A3}" type="slidenum">
              <a:rPr lang="zh-CN" altLang="en-US" smtClean="0"/>
              <a:pPr/>
              <a:t>‹#›</a:t>
            </a:fld>
            <a:endParaRPr lang="zh-CN" altLang="en-US"/>
          </a:p>
        </p:txBody>
      </p:sp>
      <p:sp>
        <p:nvSpPr>
          <p:cNvPr id="5" name="直接连接符 4">
            <a:extLst>
              <a:ext uri="{FF2B5EF4-FFF2-40B4-BE49-F238E27FC236}">
                <a16:creationId xmlns:a16="http://schemas.microsoft.com/office/drawing/2014/main" id="{D7A25444-949B-46C7-BEED-FE1EB2D0BFFC}"/>
              </a:ext>
            </a:extLst>
          </p:cNvPr>
          <p:cNvSpPr>
            <a:spLocks noChangeShapeType="1"/>
          </p:cNvSpPr>
          <p:nvPr userDrawn="1"/>
        </p:nvSpPr>
        <p:spPr bwMode="auto">
          <a:xfrm>
            <a:off x="1565275" y="2655889"/>
            <a:ext cx="5473997" cy="0"/>
          </a:xfrm>
          <a:prstGeom prst="line">
            <a:avLst/>
          </a:prstGeom>
          <a:noFill/>
          <a:ln w="6350" cap="flat" cmpd="sng">
            <a:solidFill>
              <a:schemeClr val="accent1"/>
            </a:solidFill>
            <a:bevel/>
            <a:headEnd/>
            <a:tailEnd/>
          </a:ln>
          <a:extLst>
            <a:ext uri="{909E8E84-426E-40DD-AFC4-6F175D3DCCD1}">
              <a14:hiddenFill xmlns:a14="http://schemas.microsoft.com/office/drawing/2010/main">
                <a:noFill/>
              </a14:hiddenFill>
            </a:ext>
          </a:extLst>
        </p:spPr>
        <p:txBody>
          <a:bodyPr/>
          <a:lstStyle/>
          <a:p>
            <a:pPr>
              <a:defRPr/>
            </a:pPr>
            <a:endParaRPr lang="zh-CN" altLang="en-US" sz="2002">
              <a:solidFill>
                <a:schemeClr val="accent1"/>
              </a:solidFill>
              <a:ea typeface="微软雅黑" panose="020B0503020204020204" pitchFamily="34" charset="-122"/>
              <a:sym typeface="Arial" panose="020B0604020202020204" pitchFamily="34" charset="0"/>
            </a:endParaRPr>
          </a:p>
        </p:txBody>
      </p:sp>
      <p:sp>
        <p:nvSpPr>
          <p:cNvPr id="6" name="矩形 5">
            <a:extLst>
              <a:ext uri="{FF2B5EF4-FFF2-40B4-BE49-F238E27FC236}">
                <a16:creationId xmlns:a16="http://schemas.microsoft.com/office/drawing/2014/main" id="{03212461-5AA8-4FE7-9A54-46DD1B79982A}"/>
              </a:ext>
            </a:extLst>
          </p:cNvPr>
          <p:cNvSpPr/>
          <p:nvPr userDrawn="1"/>
        </p:nvSpPr>
        <p:spPr>
          <a:xfrm>
            <a:off x="825500" y="1709738"/>
            <a:ext cx="6983413" cy="3851275"/>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pic>
        <p:nvPicPr>
          <p:cNvPr id="4" name="图片 3" descr="图片包含 电子产品, 电路&#10;&#10;已生成极高可信度的说明">
            <a:extLst>
              <a:ext uri="{FF2B5EF4-FFF2-40B4-BE49-F238E27FC236}">
                <a16:creationId xmlns:a16="http://schemas.microsoft.com/office/drawing/2014/main" id="{3ED4951D-7AAF-4FCE-BCA6-E6BB6A7527C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340599" y="1133376"/>
            <a:ext cx="3843641" cy="4902112"/>
          </a:xfrm>
          <a:prstGeom prst="rect">
            <a:avLst/>
          </a:prstGeom>
        </p:spPr>
      </p:pic>
      <p:sp>
        <p:nvSpPr>
          <p:cNvPr id="7" name="Text Box 3">
            <a:extLst>
              <a:ext uri="{FF2B5EF4-FFF2-40B4-BE49-F238E27FC236}">
                <a16:creationId xmlns:a16="http://schemas.microsoft.com/office/drawing/2014/main" id="{F5EB1DAA-7208-477F-A58A-F323045B6360}"/>
              </a:ext>
            </a:extLst>
          </p:cNvPr>
          <p:cNvSpPr>
            <a:spLocks noChangeArrowheads="1"/>
          </p:cNvSpPr>
          <p:nvPr userDrawn="1"/>
        </p:nvSpPr>
        <p:spPr bwMode="auto">
          <a:xfrm>
            <a:off x="7292975" y="1614512"/>
            <a:ext cx="3472425" cy="377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wrap="none"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3900" dirty="0">
                <a:solidFill>
                  <a:schemeClr val="bg1"/>
                </a:solidFill>
                <a:latin typeface="Impact" panose="020B0806030902050204" pitchFamily="34" charset="0"/>
                <a:ea typeface="微软雅黑" panose="020B0503020204020204" pitchFamily="34" charset="-122"/>
                <a:sym typeface="Arial" panose="020B0604020202020204" pitchFamily="34" charset="0"/>
              </a:rPr>
              <a:t>05</a:t>
            </a:r>
            <a:endParaRPr lang="zh-CN" altLang="en-US" sz="23900" b="1" dirty="0">
              <a:solidFill>
                <a:schemeClr val="bg1"/>
              </a:solidFill>
              <a:latin typeface="Impact" panose="020B0806030902050204" pitchFamily="34" charset="0"/>
              <a:ea typeface="微软雅黑" panose="020B0503020204020204" pitchFamily="34" charset="-122"/>
              <a:sym typeface="Arial" panose="020B0604020202020204" pitchFamily="34" charset="0"/>
            </a:endParaRPr>
          </a:p>
        </p:txBody>
      </p:sp>
      <p:sp>
        <p:nvSpPr>
          <p:cNvPr id="35" name="矩形 34">
            <a:extLst>
              <a:ext uri="{FF2B5EF4-FFF2-40B4-BE49-F238E27FC236}">
                <a16:creationId xmlns:a16="http://schemas.microsoft.com/office/drawing/2014/main" id="{9D2096D9-094B-447E-B965-7B56227A6B45}"/>
              </a:ext>
            </a:extLst>
          </p:cNvPr>
          <p:cNvSpPr/>
          <p:nvPr userDrawn="1"/>
        </p:nvSpPr>
        <p:spPr bwMode="auto">
          <a:xfrm>
            <a:off x="4673347" y="3684197"/>
            <a:ext cx="2591519" cy="792000"/>
          </a:xfrm>
          <a:prstGeom prst="rect">
            <a:avLst/>
          </a:prstGeom>
          <a:solidFill>
            <a:srgbClr val="0E426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p>
        </p:txBody>
      </p:sp>
      <p:grpSp>
        <p:nvGrpSpPr>
          <p:cNvPr id="36" name="组合 9">
            <a:extLst>
              <a:ext uri="{FF2B5EF4-FFF2-40B4-BE49-F238E27FC236}">
                <a16:creationId xmlns:a16="http://schemas.microsoft.com/office/drawing/2014/main" id="{2B6ADBE1-C6DF-415A-9234-55886F73FDCF}"/>
              </a:ext>
            </a:extLst>
          </p:cNvPr>
          <p:cNvGrpSpPr>
            <a:grpSpLocks/>
          </p:cNvGrpSpPr>
          <p:nvPr userDrawn="1"/>
        </p:nvGrpSpPr>
        <p:grpSpPr bwMode="auto">
          <a:xfrm>
            <a:off x="3808978" y="3684197"/>
            <a:ext cx="792000" cy="792000"/>
            <a:chOff x="702568" y="1781448"/>
            <a:chExt cx="792088" cy="775277"/>
          </a:xfrm>
        </p:grpSpPr>
        <p:sp>
          <p:nvSpPr>
            <p:cNvPr id="37" name="矩形 36">
              <a:extLst>
                <a:ext uri="{FF2B5EF4-FFF2-40B4-BE49-F238E27FC236}">
                  <a16:creationId xmlns:a16="http://schemas.microsoft.com/office/drawing/2014/main" id="{0A4412E3-8554-4AE0-9A22-809C3CC4A90D}"/>
                </a:ext>
              </a:extLst>
            </p:cNvPr>
            <p:cNvSpPr/>
            <p:nvPr userDrawn="1"/>
          </p:nvSpPr>
          <p:spPr>
            <a:xfrm>
              <a:off x="702568" y="1781448"/>
              <a:ext cx="792088" cy="775277"/>
            </a:xfrm>
            <a:prstGeom prst="rect">
              <a:avLst/>
            </a:prstGeom>
            <a:solidFill>
              <a:srgbClr val="8E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8" name="副标题 2">
              <a:extLst>
                <a:ext uri="{FF2B5EF4-FFF2-40B4-BE49-F238E27FC236}">
                  <a16:creationId xmlns:a16="http://schemas.microsoft.com/office/drawing/2014/main" id="{C5294D78-DE4A-48C8-BDFC-6D5F9ED1312E}"/>
                </a:ext>
              </a:extLst>
            </p:cNvPr>
            <p:cNvSpPr txBox="1">
              <a:spLocks/>
            </p:cNvSpPr>
            <p:nvPr userDrawn="1"/>
          </p:nvSpPr>
          <p:spPr>
            <a:xfrm>
              <a:off x="783523" y="1941577"/>
              <a:ext cx="711133" cy="585024"/>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auto">
                <a:spcAft>
                  <a:spcPts val="0"/>
                </a:spcAft>
                <a:defRPr/>
              </a:pPr>
              <a:r>
                <a:rPr lang="en-US" altLang="zh-CN" sz="3200" dirty="0">
                  <a:solidFill>
                    <a:schemeClr val="bg1"/>
                  </a:solidFill>
                  <a:latin typeface="微软雅黑" panose="020B0503020204020204" pitchFamily="34" charset="-122"/>
                  <a:ea typeface="微软雅黑" panose="020B0503020204020204" pitchFamily="34" charset="-122"/>
                </a:rPr>
                <a:t>05</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sp>
        <p:nvSpPr>
          <p:cNvPr id="39" name="矩形 38">
            <a:extLst>
              <a:ext uri="{FF2B5EF4-FFF2-40B4-BE49-F238E27FC236}">
                <a16:creationId xmlns:a16="http://schemas.microsoft.com/office/drawing/2014/main" id="{ABC1CA35-7743-43E0-849D-88E8DD088916}"/>
              </a:ext>
            </a:extLst>
          </p:cNvPr>
          <p:cNvSpPr/>
          <p:nvPr userDrawn="1"/>
        </p:nvSpPr>
        <p:spPr bwMode="auto">
          <a:xfrm>
            <a:off x="1134889" y="3681319"/>
            <a:ext cx="2591519" cy="792000"/>
          </a:xfrm>
          <a:prstGeom prst="rect">
            <a:avLst/>
          </a:prstGeom>
          <a:solidFill>
            <a:srgbClr val="BBBCB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p>
        </p:txBody>
      </p:sp>
      <p:grpSp>
        <p:nvGrpSpPr>
          <p:cNvPr id="40" name="组合 9">
            <a:extLst>
              <a:ext uri="{FF2B5EF4-FFF2-40B4-BE49-F238E27FC236}">
                <a16:creationId xmlns:a16="http://schemas.microsoft.com/office/drawing/2014/main" id="{1ACC61D4-5E6F-4104-8F95-C27EBB253AC0}"/>
              </a:ext>
            </a:extLst>
          </p:cNvPr>
          <p:cNvGrpSpPr>
            <a:grpSpLocks/>
          </p:cNvGrpSpPr>
          <p:nvPr userDrawn="1"/>
        </p:nvGrpSpPr>
        <p:grpSpPr bwMode="auto">
          <a:xfrm>
            <a:off x="270520" y="3681021"/>
            <a:ext cx="792000" cy="792000"/>
            <a:chOff x="702568" y="1781448"/>
            <a:chExt cx="792088" cy="775277"/>
          </a:xfrm>
          <a:solidFill>
            <a:srgbClr val="BBBCBD"/>
          </a:solidFill>
        </p:grpSpPr>
        <p:sp>
          <p:nvSpPr>
            <p:cNvPr id="41" name="矩形 40">
              <a:extLst>
                <a:ext uri="{FF2B5EF4-FFF2-40B4-BE49-F238E27FC236}">
                  <a16:creationId xmlns:a16="http://schemas.microsoft.com/office/drawing/2014/main" id="{52EB1CA5-D1B7-4529-90DE-E0AB12A7D2F9}"/>
                </a:ext>
              </a:extLst>
            </p:cNvPr>
            <p:cNvSpPr/>
            <p:nvPr/>
          </p:nvSpPr>
          <p:spPr>
            <a:xfrm>
              <a:off x="702568" y="1781448"/>
              <a:ext cx="792088" cy="7752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2" name="副标题 2">
              <a:extLst>
                <a:ext uri="{FF2B5EF4-FFF2-40B4-BE49-F238E27FC236}">
                  <a16:creationId xmlns:a16="http://schemas.microsoft.com/office/drawing/2014/main" id="{1EB675E6-B30A-4C6E-AD97-25A43325E18A}"/>
                </a:ext>
              </a:extLst>
            </p:cNvPr>
            <p:cNvSpPr txBox="1">
              <a:spLocks/>
            </p:cNvSpPr>
            <p:nvPr/>
          </p:nvSpPr>
          <p:spPr>
            <a:xfrm>
              <a:off x="783522" y="1941577"/>
              <a:ext cx="711134" cy="585024"/>
            </a:xfrm>
            <a:prstGeom prst="rect">
              <a:avLst/>
            </a:prstGeom>
            <a:grpFill/>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auto">
                <a:spcAft>
                  <a:spcPts val="0"/>
                </a:spcAft>
                <a:defRPr/>
              </a:pPr>
              <a:r>
                <a:rPr lang="en-US" altLang="zh-CN" sz="3200" dirty="0">
                  <a:solidFill>
                    <a:schemeClr val="bg1"/>
                  </a:solidFill>
                  <a:latin typeface="微软雅黑" panose="020B0503020204020204" pitchFamily="34" charset="-122"/>
                  <a:ea typeface="微软雅黑" panose="020B0503020204020204" pitchFamily="34" charset="-122"/>
                </a:rPr>
                <a:t>02</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sp>
        <p:nvSpPr>
          <p:cNvPr id="43" name="矩形 42">
            <a:extLst>
              <a:ext uri="{FF2B5EF4-FFF2-40B4-BE49-F238E27FC236}">
                <a16:creationId xmlns:a16="http://schemas.microsoft.com/office/drawing/2014/main" id="{AB5D181E-6CFE-4E06-BE30-839BD11E1709}"/>
              </a:ext>
            </a:extLst>
          </p:cNvPr>
          <p:cNvSpPr/>
          <p:nvPr userDrawn="1"/>
        </p:nvSpPr>
        <p:spPr bwMode="auto">
          <a:xfrm>
            <a:off x="1134889" y="4545713"/>
            <a:ext cx="2591519" cy="792000"/>
          </a:xfrm>
          <a:prstGeom prst="rect">
            <a:avLst/>
          </a:prstGeom>
          <a:solidFill>
            <a:srgbClr val="BBBCB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p>
        </p:txBody>
      </p:sp>
      <p:grpSp>
        <p:nvGrpSpPr>
          <p:cNvPr id="44" name="组合 9">
            <a:extLst>
              <a:ext uri="{FF2B5EF4-FFF2-40B4-BE49-F238E27FC236}">
                <a16:creationId xmlns:a16="http://schemas.microsoft.com/office/drawing/2014/main" id="{A5D9C80D-4AF9-4B9F-992E-2732CECC6695}"/>
              </a:ext>
            </a:extLst>
          </p:cNvPr>
          <p:cNvGrpSpPr>
            <a:grpSpLocks/>
          </p:cNvGrpSpPr>
          <p:nvPr userDrawn="1"/>
        </p:nvGrpSpPr>
        <p:grpSpPr bwMode="auto">
          <a:xfrm>
            <a:off x="270520" y="4545117"/>
            <a:ext cx="792000" cy="792000"/>
            <a:chOff x="702568" y="1781448"/>
            <a:chExt cx="792088" cy="775277"/>
          </a:xfrm>
          <a:solidFill>
            <a:srgbClr val="BBBCBD"/>
          </a:solidFill>
        </p:grpSpPr>
        <p:sp>
          <p:nvSpPr>
            <p:cNvPr id="45" name="矩形 44">
              <a:extLst>
                <a:ext uri="{FF2B5EF4-FFF2-40B4-BE49-F238E27FC236}">
                  <a16:creationId xmlns:a16="http://schemas.microsoft.com/office/drawing/2014/main" id="{2DEBC917-BC76-4EBD-96C0-2FD7EC76A6A3}"/>
                </a:ext>
              </a:extLst>
            </p:cNvPr>
            <p:cNvSpPr/>
            <p:nvPr/>
          </p:nvSpPr>
          <p:spPr>
            <a:xfrm>
              <a:off x="702568" y="1781448"/>
              <a:ext cx="792088" cy="7752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6" name="副标题 2">
              <a:extLst>
                <a:ext uri="{FF2B5EF4-FFF2-40B4-BE49-F238E27FC236}">
                  <a16:creationId xmlns:a16="http://schemas.microsoft.com/office/drawing/2014/main" id="{A3136E45-F5AA-4104-AEDE-8BDEF991C7E8}"/>
                </a:ext>
              </a:extLst>
            </p:cNvPr>
            <p:cNvSpPr txBox="1">
              <a:spLocks/>
            </p:cNvSpPr>
            <p:nvPr/>
          </p:nvSpPr>
          <p:spPr>
            <a:xfrm>
              <a:off x="783522" y="1941577"/>
              <a:ext cx="711134" cy="585024"/>
            </a:xfrm>
            <a:prstGeom prst="rect">
              <a:avLst/>
            </a:prstGeom>
            <a:grpFill/>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auto">
                <a:spcAft>
                  <a:spcPts val="0"/>
                </a:spcAft>
                <a:defRPr/>
              </a:pPr>
              <a:r>
                <a:rPr lang="en-US" altLang="zh-CN" sz="3200" dirty="0">
                  <a:solidFill>
                    <a:schemeClr val="bg1"/>
                  </a:solidFill>
                  <a:latin typeface="微软雅黑" panose="020B0503020204020204" pitchFamily="34" charset="-122"/>
                  <a:ea typeface="微软雅黑" panose="020B0503020204020204" pitchFamily="34" charset="-122"/>
                </a:rPr>
                <a:t>03</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sp>
        <p:nvSpPr>
          <p:cNvPr id="55" name="文本占位符 96">
            <a:extLst>
              <a:ext uri="{FF2B5EF4-FFF2-40B4-BE49-F238E27FC236}">
                <a16:creationId xmlns:a16="http://schemas.microsoft.com/office/drawing/2014/main" id="{ACC9D3D6-E19A-46F4-84E1-1FDFA54B8A05}"/>
              </a:ext>
            </a:extLst>
          </p:cNvPr>
          <p:cNvSpPr>
            <a:spLocks noGrp="1"/>
          </p:cNvSpPr>
          <p:nvPr>
            <p:ph type="body" sz="quarter" idx="11"/>
          </p:nvPr>
        </p:nvSpPr>
        <p:spPr>
          <a:xfrm>
            <a:off x="4711273" y="3842248"/>
            <a:ext cx="2515493" cy="463736"/>
          </a:xfrm>
          <a:prstGeom prst="rect">
            <a:avLst/>
          </a:prstGeom>
        </p:spPr>
        <p:txBody>
          <a:bodyPr anchor="ctr"/>
          <a:lstStyle>
            <a:lvl1pPr marL="0" indent="0">
              <a:buNone/>
              <a:defRPr lang="zh-CN" altLang="en-US" sz="2200" kern="1200" dirty="0">
                <a:solidFill>
                  <a:schemeClr val="bg1"/>
                </a:solidFill>
                <a:latin typeface="微软雅黑" panose="020B0503020204020204" pitchFamily="34" charset="-122"/>
                <a:ea typeface="微软雅黑" panose="020B0503020204020204" pitchFamily="34" charset="-122"/>
                <a:cs typeface="+mn-cs"/>
              </a:defRPr>
            </a:lvl1pPr>
          </a:lstStyle>
          <a:p>
            <a:pPr lvl="0"/>
            <a:r>
              <a:rPr lang="zh-CN" altLang="en-US"/>
              <a:t>编辑母版文本样式</a:t>
            </a:r>
          </a:p>
        </p:txBody>
      </p:sp>
      <p:sp>
        <p:nvSpPr>
          <p:cNvPr id="56" name="文本占位符 96">
            <a:extLst>
              <a:ext uri="{FF2B5EF4-FFF2-40B4-BE49-F238E27FC236}">
                <a16:creationId xmlns:a16="http://schemas.microsoft.com/office/drawing/2014/main" id="{068D3E52-EE45-428D-BD4D-F3267051B614}"/>
              </a:ext>
            </a:extLst>
          </p:cNvPr>
          <p:cNvSpPr>
            <a:spLocks noGrp="1"/>
          </p:cNvSpPr>
          <p:nvPr>
            <p:ph type="body" sz="quarter" idx="12"/>
          </p:nvPr>
        </p:nvSpPr>
        <p:spPr>
          <a:xfrm>
            <a:off x="1172815" y="3839370"/>
            <a:ext cx="2515493" cy="463736"/>
          </a:xfrm>
          <a:prstGeom prst="rect">
            <a:avLst/>
          </a:prstGeom>
        </p:spPr>
        <p:txBody>
          <a:bodyPr anchor="ctr"/>
          <a:lstStyle>
            <a:lvl1pPr marL="0" indent="0">
              <a:buNone/>
              <a:defRPr lang="zh-CN" altLang="en-US" sz="2200" kern="1200" dirty="0">
                <a:solidFill>
                  <a:schemeClr val="bg1"/>
                </a:solidFill>
                <a:latin typeface="微软雅黑" panose="020B0503020204020204" pitchFamily="34" charset="-122"/>
                <a:ea typeface="微软雅黑" panose="020B0503020204020204" pitchFamily="34" charset="-122"/>
                <a:cs typeface="+mn-cs"/>
              </a:defRPr>
            </a:lvl1pPr>
          </a:lstStyle>
          <a:p>
            <a:pPr lvl="0"/>
            <a:r>
              <a:rPr lang="zh-CN" altLang="en-US"/>
              <a:t>编辑母版文本样式</a:t>
            </a:r>
          </a:p>
        </p:txBody>
      </p:sp>
      <p:sp>
        <p:nvSpPr>
          <p:cNvPr id="57" name="文本占位符 96">
            <a:extLst>
              <a:ext uri="{FF2B5EF4-FFF2-40B4-BE49-F238E27FC236}">
                <a16:creationId xmlns:a16="http://schemas.microsoft.com/office/drawing/2014/main" id="{021A4BF2-47D4-4FEE-82BC-2AF2BF1A448D}"/>
              </a:ext>
            </a:extLst>
          </p:cNvPr>
          <p:cNvSpPr>
            <a:spLocks noGrp="1"/>
          </p:cNvSpPr>
          <p:nvPr>
            <p:ph type="body" sz="quarter" idx="13"/>
          </p:nvPr>
        </p:nvSpPr>
        <p:spPr>
          <a:xfrm>
            <a:off x="1172815" y="4706506"/>
            <a:ext cx="2515493" cy="463736"/>
          </a:xfrm>
          <a:prstGeom prst="rect">
            <a:avLst/>
          </a:prstGeom>
        </p:spPr>
        <p:txBody>
          <a:bodyPr anchor="ctr"/>
          <a:lstStyle>
            <a:lvl1pPr marL="0" indent="0">
              <a:buNone/>
              <a:defRPr lang="zh-CN" altLang="en-US" sz="2200" kern="1200" dirty="0">
                <a:solidFill>
                  <a:schemeClr val="bg1"/>
                </a:solidFill>
                <a:latin typeface="微软雅黑" panose="020B0503020204020204" pitchFamily="34" charset="-122"/>
                <a:ea typeface="微软雅黑" panose="020B0503020204020204" pitchFamily="34" charset="-122"/>
                <a:cs typeface="+mn-cs"/>
              </a:defRPr>
            </a:lvl1pPr>
          </a:lstStyle>
          <a:p>
            <a:pPr lvl="0"/>
            <a:r>
              <a:rPr lang="zh-CN" altLang="en-US"/>
              <a:t>编辑母版文本样式</a:t>
            </a:r>
          </a:p>
        </p:txBody>
      </p:sp>
      <p:sp>
        <p:nvSpPr>
          <p:cNvPr id="66" name="矩形 65">
            <a:extLst>
              <a:ext uri="{FF2B5EF4-FFF2-40B4-BE49-F238E27FC236}">
                <a16:creationId xmlns:a16="http://schemas.microsoft.com/office/drawing/2014/main" id="{E3A4BC4F-A7BE-46EE-9166-477D2B20A7AB}"/>
              </a:ext>
            </a:extLst>
          </p:cNvPr>
          <p:cNvSpPr/>
          <p:nvPr userDrawn="1"/>
        </p:nvSpPr>
        <p:spPr bwMode="auto">
          <a:xfrm>
            <a:off x="4672851" y="4545713"/>
            <a:ext cx="2591519" cy="792000"/>
          </a:xfrm>
          <a:prstGeom prst="rect">
            <a:avLst/>
          </a:prstGeom>
          <a:solidFill>
            <a:srgbClr val="BBBCB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p>
        </p:txBody>
      </p:sp>
      <p:grpSp>
        <p:nvGrpSpPr>
          <p:cNvPr id="67" name="组合 9">
            <a:extLst>
              <a:ext uri="{FF2B5EF4-FFF2-40B4-BE49-F238E27FC236}">
                <a16:creationId xmlns:a16="http://schemas.microsoft.com/office/drawing/2014/main" id="{E5E64EE4-9275-406C-899A-5BC43F9829DB}"/>
              </a:ext>
            </a:extLst>
          </p:cNvPr>
          <p:cNvGrpSpPr>
            <a:grpSpLocks/>
          </p:cNvGrpSpPr>
          <p:nvPr userDrawn="1"/>
        </p:nvGrpSpPr>
        <p:grpSpPr bwMode="auto">
          <a:xfrm>
            <a:off x="3808482" y="4545117"/>
            <a:ext cx="792000" cy="792000"/>
            <a:chOff x="702568" y="1781448"/>
            <a:chExt cx="792088" cy="775277"/>
          </a:xfrm>
          <a:solidFill>
            <a:srgbClr val="BBBCBD"/>
          </a:solidFill>
        </p:grpSpPr>
        <p:sp>
          <p:nvSpPr>
            <p:cNvPr id="68" name="矩形 67">
              <a:extLst>
                <a:ext uri="{FF2B5EF4-FFF2-40B4-BE49-F238E27FC236}">
                  <a16:creationId xmlns:a16="http://schemas.microsoft.com/office/drawing/2014/main" id="{EE3C25F6-73C3-4E25-8597-A737BDDBA5F3}"/>
                </a:ext>
              </a:extLst>
            </p:cNvPr>
            <p:cNvSpPr/>
            <p:nvPr/>
          </p:nvSpPr>
          <p:spPr>
            <a:xfrm>
              <a:off x="702568" y="1781448"/>
              <a:ext cx="792088" cy="7752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69" name="副标题 2">
              <a:extLst>
                <a:ext uri="{FF2B5EF4-FFF2-40B4-BE49-F238E27FC236}">
                  <a16:creationId xmlns:a16="http://schemas.microsoft.com/office/drawing/2014/main" id="{C1929529-D8D5-45F1-B58B-6F1F34E50CE3}"/>
                </a:ext>
              </a:extLst>
            </p:cNvPr>
            <p:cNvSpPr txBox="1">
              <a:spLocks/>
            </p:cNvSpPr>
            <p:nvPr/>
          </p:nvSpPr>
          <p:spPr>
            <a:xfrm>
              <a:off x="783522" y="1941577"/>
              <a:ext cx="711134" cy="585024"/>
            </a:xfrm>
            <a:prstGeom prst="rect">
              <a:avLst/>
            </a:prstGeom>
            <a:grpFill/>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auto">
                <a:spcAft>
                  <a:spcPts val="0"/>
                </a:spcAft>
                <a:defRPr/>
              </a:pPr>
              <a:r>
                <a:rPr lang="en-US" altLang="zh-CN" sz="3200" dirty="0">
                  <a:solidFill>
                    <a:schemeClr val="bg1"/>
                  </a:solidFill>
                  <a:latin typeface="微软雅黑" panose="020B0503020204020204" pitchFamily="34" charset="-122"/>
                  <a:ea typeface="微软雅黑" panose="020B0503020204020204" pitchFamily="34" charset="-122"/>
                </a:rPr>
                <a:t>06</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sp>
        <p:nvSpPr>
          <p:cNvPr id="72" name="文本占位符 96">
            <a:extLst>
              <a:ext uri="{FF2B5EF4-FFF2-40B4-BE49-F238E27FC236}">
                <a16:creationId xmlns:a16="http://schemas.microsoft.com/office/drawing/2014/main" id="{94666563-DBD7-4EC3-BC8F-1369A1103DEC}"/>
              </a:ext>
            </a:extLst>
          </p:cNvPr>
          <p:cNvSpPr>
            <a:spLocks noGrp="1"/>
          </p:cNvSpPr>
          <p:nvPr>
            <p:ph type="body" sz="quarter" idx="16"/>
          </p:nvPr>
        </p:nvSpPr>
        <p:spPr>
          <a:xfrm>
            <a:off x="4710777" y="4706506"/>
            <a:ext cx="2515493" cy="463736"/>
          </a:xfrm>
          <a:prstGeom prst="rect">
            <a:avLst/>
          </a:prstGeom>
        </p:spPr>
        <p:txBody>
          <a:bodyPr anchor="ctr"/>
          <a:lstStyle>
            <a:lvl1pPr marL="0" indent="0">
              <a:buNone/>
              <a:defRPr lang="zh-CN" altLang="en-US" sz="2200" kern="1200" dirty="0">
                <a:solidFill>
                  <a:schemeClr val="bg1"/>
                </a:solidFill>
                <a:latin typeface="微软雅黑" panose="020B0503020204020204" pitchFamily="34" charset="-122"/>
                <a:ea typeface="微软雅黑" panose="020B0503020204020204" pitchFamily="34" charset="-122"/>
                <a:cs typeface="+mn-cs"/>
              </a:defRPr>
            </a:lvl1pPr>
          </a:lstStyle>
          <a:p>
            <a:pPr lvl="0"/>
            <a:r>
              <a:rPr lang="zh-CN" altLang="en-US"/>
              <a:t>编辑母版文本样式</a:t>
            </a:r>
          </a:p>
        </p:txBody>
      </p:sp>
      <p:sp>
        <p:nvSpPr>
          <p:cNvPr id="52" name="矩形 51">
            <a:extLst>
              <a:ext uri="{FF2B5EF4-FFF2-40B4-BE49-F238E27FC236}">
                <a16:creationId xmlns:a16="http://schemas.microsoft.com/office/drawing/2014/main" id="{063903F4-F982-48E6-B937-FB4357789B3B}"/>
              </a:ext>
            </a:extLst>
          </p:cNvPr>
          <p:cNvSpPr/>
          <p:nvPr userDrawn="1"/>
        </p:nvSpPr>
        <p:spPr bwMode="auto">
          <a:xfrm>
            <a:off x="1134889" y="2816925"/>
            <a:ext cx="2591519" cy="792000"/>
          </a:xfrm>
          <a:prstGeom prst="rect">
            <a:avLst/>
          </a:prstGeom>
          <a:solidFill>
            <a:srgbClr val="BBBCB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p>
        </p:txBody>
      </p:sp>
      <p:grpSp>
        <p:nvGrpSpPr>
          <p:cNvPr id="53" name="组合 9">
            <a:extLst>
              <a:ext uri="{FF2B5EF4-FFF2-40B4-BE49-F238E27FC236}">
                <a16:creationId xmlns:a16="http://schemas.microsoft.com/office/drawing/2014/main" id="{EC3CEB42-F7A0-46B7-B3FE-D6D4227DE33C}"/>
              </a:ext>
            </a:extLst>
          </p:cNvPr>
          <p:cNvGrpSpPr>
            <a:grpSpLocks/>
          </p:cNvGrpSpPr>
          <p:nvPr userDrawn="1"/>
        </p:nvGrpSpPr>
        <p:grpSpPr bwMode="auto">
          <a:xfrm>
            <a:off x="270520" y="2816627"/>
            <a:ext cx="792000" cy="792000"/>
            <a:chOff x="702568" y="1781448"/>
            <a:chExt cx="792088" cy="775277"/>
          </a:xfrm>
          <a:solidFill>
            <a:srgbClr val="BBBCBD"/>
          </a:solidFill>
        </p:grpSpPr>
        <p:sp>
          <p:nvSpPr>
            <p:cNvPr id="54" name="矩形 53">
              <a:extLst>
                <a:ext uri="{FF2B5EF4-FFF2-40B4-BE49-F238E27FC236}">
                  <a16:creationId xmlns:a16="http://schemas.microsoft.com/office/drawing/2014/main" id="{5A39BB23-5578-4332-AD2A-60925BD94276}"/>
                </a:ext>
              </a:extLst>
            </p:cNvPr>
            <p:cNvSpPr/>
            <p:nvPr/>
          </p:nvSpPr>
          <p:spPr>
            <a:xfrm>
              <a:off x="702568" y="1781448"/>
              <a:ext cx="792088" cy="7752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8" name="副标题 2">
              <a:extLst>
                <a:ext uri="{FF2B5EF4-FFF2-40B4-BE49-F238E27FC236}">
                  <a16:creationId xmlns:a16="http://schemas.microsoft.com/office/drawing/2014/main" id="{0A57690A-653B-42C1-9625-E7F49E679F47}"/>
                </a:ext>
              </a:extLst>
            </p:cNvPr>
            <p:cNvSpPr txBox="1">
              <a:spLocks/>
            </p:cNvSpPr>
            <p:nvPr/>
          </p:nvSpPr>
          <p:spPr>
            <a:xfrm>
              <a:off x="783522" y="1941577"/>
              <a:ext cx="711134" cy="585024"/>
            </a:xfrm>
            <a:prstGeom prst="rect">
              <a:avLst/>
            </a:prstGeom>
            <a:grpFill/>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auto">
                <a:spcAft>
                  <a:spcPts val="0"/>
                </a:spcAft>
                <a:defRPr/>
              </a:pPr>
              <a:r>
                <a:rPr lang="en-US" altLang="zh-CN" sz="3200" dirty="0">
                  <a:solidFill>
                    <a:schemeClr val="bg1"/>
                  </a:solidFill>
                  <a:latin typeface="微软雅黑" panose="020B0503020204020204" pitchFamily="34" charset="-122"/>
                  <a:ea typeface="微软雅黑" panose="020B0503020204020204" pitchFamily="34" charset="-122"/>
                </a:rPr>
                <a:t>01</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sp>
        <p:nvSpPr>
          <p:cNvPr id="59" name="文本占位符 96">
            <a:extLst>
              <a:ext uri="{FF2B5EF4-FFF2-40B4-BE49-F238E27FC236}">
                <a16:creationId xmlns:a16="http://schemas.microsoft.com/office/drawing/2014/main" id="{3E481B2A-D523-4F91-AB08-4F65042E1DBA}"/>
              </a:ext>
            </a:extLst>
          </p:cNvPr>
          <p:cNvSpPr>
            <a:spLocks noGrp="1"/>
          </p:cNvSpPr>
          <p:nvPr>
            <p:ph type="body" sz="quarter" idx="18"/>
          </p:nvPr>
        </p:nvSpPr>
        <p:spPr>
          <a:xfrm>
            <a:off x="1172815" y="2974976"/>
            <a:ext cx="2515493" cy="463736"/>
          </a:xfrm>
          <a:prstGeom prst="rect">
            <a:avLst/>
          </a:prstGeom>
        </p:spPr>
        <p:txBody>
          <a:bodyPr anchor="ctr"/>
          <a:lstStyle>
            <a:lvl1pPr marL="0" indent="0">
              <a:buNone/>
              <a:defRPr lang="zh-CN" altLang="en-US" sz="2200" kern="1200" dirty="0">
                <a:solidFill>
                  <a:schemeClr val="bg1"/>
                </a:solidFill>
                <a:latin typeface="微软雅黑" panose="020B0503020204020204" pitchFamily="34" charset="-122"/>
                <a:ea typeface="微软雅黑" panose="020B0503020204020204" pitchFamily="34" charset="-122"/>
                <a:cs typeface="+mn-cs"/>
              </a:defRPr>
            </a:lvl1pPr>
          </a:lstStyle>
          <a:p>
            <a:pPr lvl="0"/>
            <a:r>
              <a:rPr lang="zh-CN" altLang="en-US"/>
              <a:t>编辑母版文本样式</a:t>
            </a:r>
          </a:p>
        </p:txBody>
      </p:sp>
      <p:sp>
        <p:nvSpPr>
          <p:cNvPr id="47" name="矩形 46">
            <a:extLst>
              <a:ext uri="{FF2B5EF4-FFF2-40B4-BE49-F238E27FC236}">
                <a16:creationId xmlns:a16="http://schemas.microsoft.com/office/drawing/2014/main" id="{1235B8AC-874E-4633-A9A5-7E5B86454305}"/>
              </a:ext>
            </a:extLst>
          </p:cNvPr>
          <p:cNvSpPr/>
          <p:nvPr userDrawn="1"/>
        </p:nvSpPr>
        <p:spPr bwMode="auto">
          <a:xfrm>
            <a:off x="4672851" y="2816925"/>
            <a:ext cx="2591519" cy="792000"/>
          </a:xfrm>
          <a:prstGeom prst="rect">
            <a:avLst/>
          </a:prstGeom>
          <a:solidFill>
            <a:srgbClr val="BBBCB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p>
        </p:txBody>
      </p:sp>
      <p:grpSp>
        <p:nvGrpSpPr>
          <p:cNvPr id="48" name="组合 9">
            <a:extLst>
              <a:ext uri="{FF2B5EF4-FFF2-40B4-BE49-F238E27FC236}">
                <a16:creationId xmlns:a16="http://schemas.microsoft.com/office/drawing/2014/main" id="{5964E4AE-4007-4C72-BD24-85E89AB3B6BA}"/>
              </a:ext>
            </a:extLst>
          </p:cNvPr>
          <p:cNvGrpSpPr>
            <a:grpSpLocks/>
          </p:cNvGrpSpPr>
          <p:nvPr userDrawn="1"/>
        </p:nvGrpSpPr>
        <p:grpSpPr bwMode="auto">
          <a:xfrm>
            <a:off x="3808482" y="2816627"/>
            <a:ext cx="792000" cy="792000"/>
            <a:chOff x="702568" y="1781448"/>
            <a:chExt cx="792088" cy="775277"/>
          </a:xfrm>
          <a:solidFill>
            <a:srgbClr val="BBBCBD"/>
          </a:solidFill>
        </p:grpSpPr>
        <p:sp>
          <p:nvSpPr>
            <p:cNvPr id="49" name="矩形 48">
              <a:extLst>
                <a:ext uri="{FF2B5EF4-FFF2-40B4-BE49-F238E27FC236}">
                  <a16:creationId xmlns:a16="http://schemas.microsoft.com/office/drawing/2014/main" id="{A39860DB-0281-4242-BA41-268D6A2FD390}"/>
                </a:ext>
              </a:extLst>
            </p:cNvPr>
            <p:cNvSpPr/>
            <p:nvPr/>
          </p:nvSpPr>
          <p:spPr>
            <a:xfrm>
              <a:off x="702568" y="1781448"/>
              <a:ext cx="792088" cy="7752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0" name="副标题 2">
              <a:extLst>
                <a:ext uri="{FF2B5EF4-FFF2-40B4-BE49-F238E27FC236}">
                  <a16:creationId xmlns:a16="http://schemas.microsoft.com/office/drawing/2014/main" id="{1BF92266-0418-4571-B25E-523A5A533CD3}"/>
                </a:ext>
              </a:extLst>
            </p:cNvPr>
            <p:cNvSpPr txBox="1">
              <a:spLocks/>
            </p:cNvSpPr>
            <p:nvPr/>
          </p:nvSpPr>
          <p:spPr>
            <a:xfrm>
              <a:off x="783522" y="1941577"/>
              <a:ext cx="711134" cy="585024"/>
            </a:xfrm>
            <a:prstGeom prst="rect">
              <a:avLst/>
            </a:prstGeom>
            <a:grpFill/>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auto">
                <a:spcAft>
                  <a:spcPts val="0"/>
                </a:spcAft>
                <a:defRPr/>
              </a:pPr>
              <a:r>
                <a:rPr lang="en-US" altLang="zh-CN" sz="3200" dirty="0">
                  <a:solidFill>
                    <a:schemeClr val="bg1"/>
                  </a:solidFill>
                  <a:latin typeface="微软雅黑" panose="020B0503020204020204" pitchFamily="34" charset="-122"/>
                  <a:ea typeface="微软雅黑" panose="020B0503020204020204" pitchFamily="34" charset="-122"/>
                </a:rPr>
                <a:t>04</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sp>
        <p:nvSpPr>
          <p:cNvPr id="51" name="文本占位符 96">
            <a:extLst>
              <a:ext uri="{FF2B5EF4-FFF2-40B4-BE49-F238E27FC236}">
                <a16:creationId xmlns:a16="http://schemas.microsoft.com/office/drawing/2014/main" id="{0AB60ED8-F185-4A01-9124-36ABC52EB801}"/>
              </a:ext>
            </a:extLst>
          </p:cNvPr>
          <p:cNvSpPr>
            <a:spLocks noGrp="1"/>
          </p:cNvSpPr>
          <p:nvPr>
            <p:ph type="body" sz="quarter" idx="17"/>
          </p:nvPr>
        </p:nvSpPr>
        <p:spPr>
          <a:xfrm>
            <a:off x="4710777" y="2974976"/>
            <a:ext cx="2515493" cy="463736"/>
          </a:xfrm>
          <a:prstGeom prst="rect">
            <a:avLst/>
          </a:prstGeom>
        </p:spPr>
        <p:txBody>
          <a:bodyPr anchor="ctr"/>
          <a:lstStyle>
            <a:lvl1pPr marL="0" indent="0">
              <a:buNone/>
              <a:defRPr lang="zh-CN" altLang="en-US" sz="2200" kern="1200" dirty="0">
                <a:solidFill>
                  <a:schemeClr val="bg1"/>
                </a:solidFill>
                <a:latin typeface="微软雅黑" panose="020B0503020204020204" pitchFamily="34" charset="-122"/>
                <a:ea typeface="微软雅黑" panose="020B0503020204020204" pitchFamily="34" charset="-122"/>
                <a:cs typeface="+mn-cs"/>
              </a:defRPr>
            </a:lvl1pPr>
          </a:lstStyle>
          <a:p>
            <a:pPr lvl="0"/>
            <a:r>
              <a:rPr lang="zh-CN" altLang="en-US"/>
              <a:t>编辑母版文本样式</a:t>
            </a:r>
          </a:p>
        </p:txBody>
      </p:sp>
    </p:spTree>
    <p:extLst>
      <p:ext uri="{BB962C8B-B14F-4D97-AF65-F5344CB8AC3E}">
        <p14:creationId xmlns:p14="http://schemas.microsoft.com/office/powerpoint/2010/main" val="37602936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3" name="灯片编号占位符 2">
            <a:extLst>
              <a:ext uri="{FF2B5EF4-FFF2-40B4-BE49-F238E27FC236}">
                <a16:creationId xmlns:a16="http://schemas.microsoft.com/office/drawing/2014/main" id="{4921A20D-B3CF-4395-B67E-42E44ECA7FC0}"/>
              </a:ext>
            </a:extLst>
          </p:cNvPr>
          <p:cNvSpPr>
            <a:spLocks noGrp="1"/>
          </p:cNvSpPr>
          <p:nvPr>
            <p:ph type="sldNum" sz="quarter" idx="10"/>
          </p:nvPr>
        </p:nvSpPr>
        <p:spPr/>
        <p:txBody>
          <a:bodyPr/>
          <a:lstStyle/>
          <a:p>
            <a:fld id="{B7F6407F-0FA8-4E99-847F-14031B22C7A3}" type="slidenum">
              <a:rPr lang="zh-CN" altLang="en-US" smtClean="0"/>
              <a:pPr/>
              <a:t>‹#›</a:t>
            </a:fld>
            <a:endParaRPr lang="zh-CN" altLang="en-US"/>
          </a:p>
        </p:txBody>
      </p:sp>
      <p:sp>
        <p:nvSpPr>
          <p:cNvPr id="5" name="直接连接符 4">
            <a:extLst>
              <a:ext uri="{FF2B5EF4-FFF2-40B4-BE49-F238E27FC236}">
                <a16:creationId xmlns:a16="http://schemas.microsoft.com/office/drawing/2014/main" id="{D7A25444-949B-46C7-BEED-FE1EB2D0BFFC}"/>
              </a:ext>
            </a:extLst>
          </p:cNvPr>
          <p:cNvSpPr>
            <a:spLocks noChangeShapeType="1"/>
          </p:cNvSpPr>
          <p:nvPr userDrawn="1"/>
        </p:nvSpPr>
        <p:spPr bwMode="auto">
          <a:xfrm>
            <a:off x="1565275" y="2655889"/>
            <a:ext cx="5473997" cy="0"/>
          </a:xfrm>
          <a:prstGeom prst="line">
            <a:avLst/>
          </a:prstGeom>
          <a:noFill/>
          <a:ln w="6350" cap="flat" cmpd="sng">
            <a:solidFill>
              <a:schemeClr val="accent1"/>
            </a:solidFill>
            <a:bevel/>
            <a:headEnd/>
            <a:tailEnd/>
          </a:ln>
          <a:extLst>
            <a:ext uri="{909E8E84-426E-40DD-AFC4-6F175D3DCCD1}">
              <a14:hiddenFill xmlns:a14="http://schemas.microsoft.com/office/drawing/2010/main">
                <a:noFill/>
              </a14:hiddenFill>
            </a:ext>
          </a:extLst>
        </p:spPr>
        <p:txBody>
          <a:bodyPr/>
          <a:lstStyle/>
          <a:p>
            <a:pPr>
              <a:defRPr/>
            </a:pPr>
            <a:endParaRPr lang="zh-CN" altLang="en-US" sz="2002">
              <a:solidFill>
                <a:schemeClr val="accent1"/>
              </a:solidFill>
              <a:ea typeface="微软雅黑" panose="020B0503020204020204" pitchFamily="34" charset="-122"/>
              <a:sym typeface="Arial" panose="020B0604020202020204" pitchFamily="34" charset="0"/>
            </a:endParaRPr>
          </a:p>
        </p:txBody>
      </p:sp>
      <p:sp>
        <p:nvSpPr>
          <p:cNvPr id="6" name="矩形 5">
            <a:extLst>
              <a:ext uri="{FF2B5EF4-FFF2-40B4-BE49-F238E27FC236}">
                <a16:creationId xmlns:a16="http://schemas.microsoft.com/office/drawing/2014/main" id="{03212461-5AA8-4FE7-9A54-46DD1B79982A}"/>
              </a:ext>
            </a:extLst>
          </p:cNvPr>
          <p:cNvSpPr/>
          <p:nvPr userDrawn="1"/>
        </p:nvSpPr>
        <p:spPr>
          <a:xfrm>
            <a:off x="825500" y="1709738"/>
            <a:ext cx="6983413" cy="3851275"/>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pic>
        <p:nvPicPr>
          <p:cNvPr id="4" name="图片 3" descr="图片包含 电子产品, 电路&#10;&#10;已生成极高可信度的说明">
            <a:extLst>
              <a:ext uri="{FF2B5EF4-FFF2-40B4-BE49-F238E27FC236}">
                <a16:creationId xmlns:a16="http://schemas.microsoft.com/office/drawing/2014/main" id="{3ED4951D-7AAF-4FCE-BCA6-E6BB6A7527C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340599" y="1133376"/>
            <a:ext cx="3843641" cy="4902112"/>
          </a:xfrm>
          <a:prstGeom prst="rect">
            <a:avLst/>
          </a:prstGeom>
        </p:spPr>
      </p:pic>
      <p:sp>
        <p:nvSpPr>
          <p:cNvPr id="7" name="Text Box 3">
            <a:extLst>
              <a:ext uri="{FF2B5EF4-FFF2-40B4-BE49-F238E27FC236}">
                <a16:creationId xmlns:a16="http://schemas.microsoft.com/office/drawing/2014/main" id="{F5EB1DAA-7208-477F-A58A-F323045B6360}"/>
              </a:ext>
            </a:extLst>
          </p:cNvPr>
          <p:cNvSpPr>
            <a:spLocks noChangeArrowheads="1"/>
          </p:cNvSpPr>
          <p:nvPr userDrawn="1"/>
        </p:nvSpPr>
        <p:spPr bwMode="auto">
          <a:xfrm>
            <a:off x="7292975" y="1614512"/>
            <a:ext cx="3486852" cy="377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wrap="none"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3900" dirty="0">
                <a:solidFill>
                  <a:schemeClr val="bg1"/>
                </a:solidFill>
                <a:latin typeface="Impact" panose="020B0806030902050204" pitchFamily="34" charset="0"/>
                <a:ea typeface="微软雅黑" panose="020B0503020204020204" pitchFamily="34" charset="-122"/>
                <a:sym typeface="Arial" panose="020B0604020202020204" pitchFamily="34" charset="0"/>
              </a:rPr>
              <a:t>06</a:t>
            </a:r>
            <a:endParaRPr lang="zh-CN" altLang="en-US" sz="23900" b="1" dirty="0">
              <a:solidFill>
                <a:schemeClr val="bg1"/>
              </a:solidFill>
              <a:latin typeface="Impact" panose="020B0806030902050204" pitchFamily="34" charset="0"/>
              <a:ea typeface="微软雅黑" panose="020B0503020204020204" pitchFamily="34" charset="-122"/>
              <a:sym typeface="Arial" panose="020B0604020202020204" pitchFamily="34" charset="0"/>
            </a:endParaRPr>
          </a:p>
        </p:txBody>
      </p:sp>
      <p:sp>
        <p:nvSpPr>
          <p:cNvPr id="35" name="矩形 34">
            <a:extLst>
              <a:ext uri="{FF2B5EF4-FFF2-40B4-BE49-F238E27FC236}">
                <a16:creationId xmlns:a16="http://schemas.microsoft.com/office/drawing/2014/main" id="{9D2096D9-094B-447E-B965-7B56227A6B45}"/>
              </a:ext>
            </a:extLst>
          </p:cNvPr>
          <p:cNvSpPr/>
          <p:nvPr userDrawn="1"/>
        </p:nvSpPr>
        <p:spPr bwMode="auto">
          <a:xfrm>
            <a:off x="4673347" y="4545117"/>
            <a:ext cx="2591519" cy="792000"/>
          </a:xfrm>
          <a:prstGeom prst="rect">
            <a:avLst/>
          </a:prstGeom>
          <a:solidFill>
            <a:srgbClr val="0E426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p>
        </p:txBody>
      </p:sp>
      <p:grpSp>
        <p:nvGrpSpPr>
          <p:cNvPr id="36" name="组合 9">
            <a:extLst>
              <a:ext uri="{FF2B5EF4-FFF2-40B4-BE49-F238E27FC236}">
                <a16:creationId xmlns:a16="http://schemas.microsoft.com/office/drawing/2014/main" id="{2B6ADBE1-C6DF-415A-9234-55886F73FDCF}"/>
              </a:ext>
            </a:extLst>
          </p:cNvPr>
          <p:cNvGrpSpPr>
            <a:grpSpLocks/>
          </p:cNvGrpSpPr>
          <p:nvPr userDrawn="1"/>
        </p:nvGrpSpPr>
        <p:grpSpPr bwMode="auto">
          <a:xfrm>
            <a:off x="3808978" y="4545117"/>
            <a:ext cx="792000" cy="792000"/>
            <a:chOff x="702568" y="1781448"/>
            <a:chExt cx="792088" cy="775277"/>
          </a:xfrm>
        </p:grpSpPr>
        <p:sp>
          <p:nvSpPr>
            <p:cNvPr id="37" name="矩形 36">
              <a:extLst>
                <a:ext uri="{FF2B5EF4-FFF2-40B4-BE49-F238E27FC236}">
                  <a16:creationId xmlns:a16="http://schemas.microsoft.com/office/drawing/2014/main" id="{0A4412E3-8554-4AE0-9A22-809C3CC4A90D}"/>
                </a:ext>
              </a:extLst>
            </p:cNvPr>
            <p:cNvSpPr/>
            <p:nvPr userDrawn="1"/>
          </p:nvSpPr>
          <p:spPr>
            <a:xfrm>
              <a:off x="702568" y="1781448"/>
              <a:ext cx="792088" cy="775277"/>
            </a:xfrm>
            <a:prstGeom prst="rect">
              <a:avLst/>
            </a:prstGeom>
            <a:solidFill>
              <a:srgbClr val="8E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8" name="副标题 2">
              <a:extLst>
                <a:ext uri="{FF2B5EF4-FFF2-40B4-BE49-F238E27FC236}">
                  <a16:creationId xmlns:a16="http://schemas.microsoft.com/office/drawing/2014/main" id="{C5294D78-DE4A-48C8-BDFC-6D5F9ED1312E}"/>
                </a:ext>
              </a:extLst>
            </p:cNvPr>
            <p:cNvSpPr txBox="1">
              <a:spLocks/>
            </p:cNvSpPr>
            <p:nvPr userDrawn="1"/>
          </p:nvSpPr>
          <p:spPr>
            <a:xfrm>
              <a:off x="783523" y="1941577"/>
              <a:ext cx="711133" cy="585024"/>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auto">
                <a:spcAft>
                  <a:spcPts val="0"/>
                </a:spcAft>
                <a:defRPr/>
              </a:pPr>
              <a:r>
                <a:rPr lang="en-US" altLang="zh-CN" sz="3200" dirty="0">
                  <a:solidFill>
                    <a:schemeClr val="bg1"/>
                  </a:solidFill>
                  <a:latin typeface="微软雅黑" panose="020B0503020204020204" pitchFamily="34" charset="-122"/>
                  <a:ea typeface="微软雅黑" panose="020B0503020204020204" pitchFamily="34" charset="-122"/>
                </a:rPr>
                <a:t>06</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sp>
        <p:nvSpPr>
          <p:cNvPr id="39" name="矩形 38">
            <a:extLst>
              <a:ext uri="{FF2B5EF4-FFF2-40B4-BE49-F238E27FC236}">
                <a16:creationId xmlns:a16="http://schemas.microsoft.com/office/drawing/2014/main" id="{ABC1CA35-7743-43E0-849D-88E8DD088916}"/>
              </a:ext>
            </a:extLst>
          </p:cNvPr>
          <p:cNvSpPr/>
          <p:nvPr userDrawn="1"/>
        </p:nvSpPr>
        <p:spPr bwMode="auto">
          <a:xfrm>
            <a:off x="1134889" y="3681319"/>
            <a:ext cx="2591519" cy="792000"/>
          </a:xfrm>
          <a:prstGeom prst="rect">
            <a:avLst/>
          </a:prstGeom>
          <a:solidFill>
            <a:srgbClr val="BBBCB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p>
        </p:txBody>
      </p:sp>
      <p:grpSp>
        <p:nvGrpSpPr>
          <p:cNvPr id="40" name="组合 9">
            <a:extLst>
              <a:ext uri="{FF2B5EF4-FFF2-40B4-BE49-F238E27FC236}">
                <a16:creationId xmlns:a16="http://schemas.microsoft.com/office/drawing/2014/main" id="{1ACC61D4-5E6F-4104-8F95-C27EBB253AC0}"/>
              </a:ext>
            </a:extLst>
          </p:cNvPr>
          <p:cNvGrpSpPr>
            <a:grpSpLocks/>
          </p:cNvGrpSpPr>
          <p:nvPr userDrawn="1"/>
        </p:nvGrpSpPr>
        <p:grpSpPr bwMode="auto">
          <a:xfrm>
            <a:off x="270520" y="3681021"/>
            <a:ext cx="792000" cy="792000"/>
            <a:chOff x="702568" y="1781448"/>
            <a:chExt cx="792088" cy="775277"/>
          </a:xfrm>
          <a:solidFill>
            <a:srgbClr val="BBBCBD"/>
          </a:solidFill>
        </p:grpSpPr>
        <p:sp>
          <p:nvSpPr>
            <p:cNvPr id="41" name="矩形 40">
              <a:extLst>
                <a:ext uri="{FF2B5EF4-FFF2-40B4-BE49-F238E27FC236}">
                  <a16:creationId xmlns:a16="http://schemas.microsoft.com/office/drawing/2014/main" id="{52EB1CA5-D1B7-4529-90DE-E0AB12A7D2F9}"/>
                </a:ext>
              </a:extLst>
            </p:cNvPr>
            <p:cNvSpPr/>
            <p:nvPr/>
          </p:nvSpPr>
          <p:spPr>
            <a:xfrm>
              <a:off x="702568" y="1781448"/>
              <a:ext cx="792088" cy="7752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2" name="副标题 2">
              <a:extLst>
                <a:ext uri="{FF2B5EF4-FFF2-40B4-BE49-F238E27FC236}">
                  <a16:creationId xmlns:a16="http://schemas.microsoft.com/office/drawing/2014/main" id="{1EB675E6-B30A-4C6E-AD97-25A43325E18A}"/>
                </a:ext>
              </a:extLst>
            </p:cNvPr>
            <p:cNvSpPr txBox="1">
              <a:spLocks/>
            </p:cNvSpPr>
            <p:nvPr/>
          </p:nvSpPr>
          <p:spPr>
            <a:xfrm>
              <a:off x="783522" y="1941577"/>
              <a:ext cx="711134" cy="585024"/>
            </a:xfrm>
            <a:prstGeom prst="rect">
              <a:avLst/>
            </a:prstGeom>
            <a:grpFill/>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auto">
                <a:spcAft>
                  <a:spcPts val="0"/>
                </a:spcAft>
                <a:defRPr/>
              </a:pPr>
              <a:r>
                <a:rPr lang="en-US" altLang="zh-CN" sz="3200" dirty="0">
                  <a:solidFill>
                    <a:schemeClr val="bg1"/>
                  </a:solidFill>
                  <a:latin typeface="微软雅黑" panose="020B0503020204020204" pitchFamily="34" charset="-122"/>
                  <a:ea typeface="微软雅黑" panose="020B0503020204020204" pitchFamily="34" charset="-122"/>
                </a:rPr>
                <a:t>02</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sp>
        <p:nvSpPr>
          <p:cNvPr id="43" name="矩形 42">
            <a:extLst>
              <a:ext uri="{FF2B5EF4-FFF2-40B4-BE49-F238E27FC236}">
                <a16:creationId xmlns:a16="http://schemas.microsoft.com/office/drawing/2014/main" id="{AB5D181E-6CFE-4E06-BE30-839BD11E1709}"/>
              </a:ext>
            </a:extLst>
          </p:cNvPr>
          <p:cNvSpPr/>
          <p:nvPr userDrawn="1"/>
        </p:nvSpPr>
        <p:spPr bwMode="auto">
          <a:xfrm>
            <a:off x="1134889" y="4545713"/>
            <a:ext cx="2591519" cy="792000"/>
          </a:xfrm>
          <a:prstGeom prst="rect">
            <a:avLst/>
          </a:prstGeom>
          <a:solidFill>
            <a:srgbClr val="BBBCB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p>
        </p:txBody>
      </p:sp>
      <p:grpSp>
        <p:nvGrpSpPr>
          <p:cNvPr id="44" name="组合 9">
            <a:extLst>
              <a:ext uri="{FF2B5EF4-FFF2-40B4-BE49-F238E27FC236}">
                <a16:creationId xmlns:a16="http://schemas.microsoft.com/office/drawing/2014/main" id="{A5D9C80D-4AF9-4B9F-992E-2732CECC6695}"/>
              </a:ext>
            </a:extLst>
          </p:cNvPr>
          <p:cNvGrpSpPr>
            <a:grpSpLocks/>
          </p:cNvGrpSpPr>
          <p:nvPr userDrawn="1"/>
        </p:nvGrpSpPr>
        <p:grpSpPr bwMode="auto">
          <a:xfrm>
            <a:off x="270520" y="4545117"/>
            <a:ext cx="792000" cy="792000"/>
            <a:chOff x="702568" y="1781448"/>
            <a:chExt cx="792088" cy="775277"/>
          </a:xfrm>
          <a:solidFill>
            <a:srgbClr val="BBBCBD"/>
          </a:solidFill>
        </p:grpSpPr>
        <p:sp>
          <p:nvSpPr>
            <p:cNvPr id="45" name="矩形 44">
              <a:extLst>
                <a:ext uri="{FF2B5EF4-FFF2-40B4-BE49-F238E27FC236}">
                  <a16:creationId xmlns:a16="http://schemas.microsoft.com/office/drawing/2014/main" id="{2DEBC917-BC76-4EBD-96C0-2FD7EC76A6A3}"/>
                </a:ext>
              </a:extLst>
            </p:cNvPr>
            <p:cNvSpPr/>
            <p:nvPr/>
          </p:nvSpPr>
          <p:spPr>
            <a:xfrm>
              <a:off x="702568" y="1781448"/>
              <a:ext cx="792088" cy="7752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6" name="副标题 2">
              <a:extLst>
                <a:ext uri="{FF2B5EF4-FFF2-40B4-BE49-F238E27FC236}">
                  <a16:creationId xmlns:a16="http://schemas.microsoft.com/office/drawing/2014/main" id="{A3136E45-F5AA-4104-AEDE-8BDEF991C7E8}"/>
                </a:ext>
              </a:extLst>
            </p:cNvPr>
            <p:cNvSpPr txBox="1">
              <a:spLocks/>
            </p:cNvSpPr>
            <p:nvPr/>
          </p:nvSpPr>
          <p:spPr>
            <a:xfrm>
              <a:off x="783522" y="1941577"/>
              <a:ext cx="711134" cy="585024"/>
            </a:xfrm>
            <a:prstGeom prst="rect">
              <a:avLst/>
            </a:prstGeom>
            <a:grpFill/>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auto">
                <a:spcAft>
                  <a:spcPts val="0"/>
                </a:spcAft>
                <a:defRPr/>
              </a:pPr>
              <a:r>
                <a:rPr lang="en-US" altLang="zh-CN" sz="3200" dirty="0">
                  <a:solidFill>
                    <a:schemeClr val="bg1"/>
                  </a:solidFill>
                  <a:latin typeface="微软雅黑" panose="020B0503020204020204" pitchFamily="34" charset="-122"/>
                  <a:ea typeface="微软雅黑" panose="020B0503020204020204" pitchFamily="34" charset="-122"/>
                </a:rPr>
                <a:t>03</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sp>
        <p:nvSpPr>
          <p:cNvPr id="55" name="文本占位符 96">
            <a:extLst>
              <a:ext uri="{FF2B5EF4-FFF2-40B4-BE49-F238E27FC236}">
                <a16:creationId xmlns:a16="http://schemas.microsoft.com/office/drawing/2014/main" id="{ACC9D3D6-E19A-46F4-84E1-1FDFA54B8A05}"/>
              </a:ext>
            </a:extLst>
          </p:cNvPr>
          <p:cNvSpPr>
            <a:spLocks noGrp="1"/>
          </p:cNvSpPr>
          <p:nvPr>
            <p:ph type="body" sz="quarter" idx="11"/>
          </p:nvPr>
        </p:nvSpPr>
        <p:spPr>
          <a:xfrm>
            <a:off x="4711273" y="4703168"/>
            <a:ext cx="2515493" cy="463736"/>
          </a:xfrm>
          <a:prstGeom prst="rect">
            <a:avLst/>
          </a:prstGeom>
        </p:spPr>
        <p:txBody>
          <a:bodyPr anchor="ctr"/>
          <a:lstStyle>
            <a:lvl1pPr marL="0" indent="0">
              <a:buNone/>
              <a:defRPr lang="zh-CN" altLang="en-US" sz="2200" kern="1200" dirty="0">
                <a:solidFill>
                  <a:schemeClr val="bg1"/>
                </a:solidFill>
                <a:latin typeface="微软雅黑" panose="020B0503020204020204" pitchFamily="34" charset="-122"/>
                <a:ea typeface="微软雅黑" panose="020B0503020204020204" pitchFamily="34" charset="-122"/>
                <a:cs typeface="+mn-cs"/>
              </a:defRPr>
            </a:lvl1pPr>
          </a:lstStyle>
          <a:p>
            <a:pPr lvl="0"/>
            <a:r>
              <a:rPr lang="zh-CN" altLang="en-US"/>
              <a:t>编辑母版文本样式</a:t>
            </a:r>
          </a:p>
        </p:txBody>
      </p:sp>
      <p:sp>
        <p:nvSpPr>
          <p:cNvPr id="56" name="文本占位符 96">
            <a:extLst>
              <a:ext uri="{FF2B5EF4-FFF2-40B4-BE49-F238E27FC236}">
                <a16:creationId xmlns:a16="http://schemas.microsoft.com/office/drawing/2014/main" id="{068D3E52-EE45-428D-BD4D-F3267051B614}"/>
              </a:ext>
            </a:extLst>
          </p:cNvPr>
          <p:cNvSpPr>
            <a:spLocks noGrp="1"/>
          </p:cNvSpPr>
          <p:nvPr>
            <p:ph type="body" sz="quarter" idx="12"/>
          </p:nvPr>
        </p:nvSpPr>
        <p:spPr>
          <a:xfrm>
            <a:off x="1172815" y="3839370"/>
            <a:ext cx="2515493" cy="463736"/>
          </a:xfrm>
          <a:prstGeom prst="rect">
            <a:avLst/>
          </a:prstGeom>
        </p:spPr>
        <p:txBody>
          <a:bodyPr anchor="ctr"/>
          <a:lstStyle>
            <a:lvl1pPr marL="0" indent="0">
              <a:buNone/>
              <a:defRPr lang="zh-CN" altLang="en-US" sz="2200" kern="1200" dirty="0">
                <a:solidFill>
                  <a:schemeClr val="bg1"/>
                </a:solidFill>
                <a:latin typeface="微软雅黑" panose="020B0503020204020204" pitchFamily="34" charset="-122"/>
                <a:ea typeface="微软雅黑" panose="020B0503020204020204" pitchFamily="34" charset="-122"/>
                <a:cs typeface="+mn-cs"/>
              </a:defRPr>
            </a:lvl1pPr>
          </a:lstStyle>
          <a:p>
            <a:pPr lvl="0"/>
            <a:r>
              <a:rPr lang="zh-CN" altLang="en-US"/>
              <a:t>编辑母版文本样式</a:t>
            </a:r>
          </a:p>
        </p:txBody>
      </p:sp>
      <p:sp>
        <p:nvSpPr>
          <p:cNvPr id="57" name="文本占位符 96">
            <a:extLst>
              <a:ext uri="{FF2B5EF4-FFF2-40B4-BE49-F238E27FC236}">
                <a16:creationId xmlns:a16="http://schemas.microsoft.com/office/drawing/2014/main" id="{021A4BF2-47D4-4FEE-82BC-2AF2BF1A448D}"/>
              </a:ext>
            </a:extLst>
          </p:cNvPr>
          <p:cNvSpPr>
            <a:spLocks noGrp="1"/>
          </p:cNvSpPr>
          <p:nvPr>
            <p:ph type="body" sz="quarter" idx="13"/>
          </p:nvPr>
        </p:nvSpPr>
        <p:spPr>
          <a:xfrm>
            <a:off x="1172815" y="4706506"/>
            <a:ext cx="2515493" cy="463736"/>
          </a:xfrm>
          <a:prstGeom prst="rect">
            <a:avLst/>
          </a:prstGeom>
        </p:spPr>
        <p:txBody>
          <a:bodyPr anchor="ctr"/>
          <a:lstStyle>
            <a:lvl1pPr marL="0" indent="0">
              <a:buNone/>
              <a:defRPr lang="zh-CN" altLang="en-US" sz="2200" kern="1200" dirty="0">
                <a:solidFill>
                  <a:schemeClr val="bg1"/>
                </a:solidFill>
                <a:latin typeface="微软雅黑" panose="020B0503020204020204" pitchFamily="34" charset="-122"/>
                <a:ea typeface="微软雅黑" panose="020B0503020204020204" pitchFamily="34" charset="-122"/>
                <a:cs typeface="+mn-cs"/>
              </a:defRPr>
            </a:lvl1pPr>
          </a:lstStyle>
          <a:p>
            <a:pPr lvl="0"/>
            <a:r>
              <a:rPr lang="zh-CN" altLang="en-US"/>
              <a:t>编辑母版文本样式</a:t>
            </a:r>
          </a:p>
        </p:txBody>
      </p:sp>
      <p:sp>
        <p:nvSpPr>
          <p:cNvPr id="52" name="矩形 51">
            <a:extLst>
              <a:ext uri="{FF2B5EF4-FFF2-40B4-BE49-F238E27FC236}">
                <a16:creationId xmlns:a16="http://schemas.microsoft.com/office/drawing/2014/main" id="{063903F4-F982-48E6-B937-FB4357789B3B}"/>
              </a:ext>
            </a:extLst>
          </p:cNvPr>
          <p:cNvSpPr/>
          <p:nvPr userDrawn="1"/>
        </p:nvSpPr>
        <p:spPr bwMode="auto">
          <a:xfrm>
            <a:off x="1134889" y="2816925"/>
            <a:ext cx="2591519" cy="792000"/>
          </a:xfrm>
          <a:prstGeom prst="rect">
            <a:avLst/>
          </a:prstGeom>
          <a:solidFill>
            <a:srgbClr val="BBBCB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p>
        </p:txBody>
      </p:sp>
      <p:grpSp>
        <p:nvGrpSpPr>
          <p:cNvPr id="53" name="组合 9">
            <a:extLst>
              <a:ext uri="{FF2B5EF4-FFF2-40B4-BE49-F238E27FC236}">
                <a16:creationId xmlns:a16="http://schemas.microsoft.com/office/drawing/2014/main" id="{EC3CEB42-F7A0-46B7-B3FE-D6D4227DE33C}"/>
              </a:ext>
            </a:extLst>
          </p:cNvPr>
          <p:cNvGrpSpPr>
            <a:grpSpLocks/>
          </p:cNvGrpSpPr>
          <p:nvPr userDrawn="1"/>
        </p:nvGrpSpPr>
        <p:grpSpPr bwMode="auto">
          <a:xfrm>
            <a:off x="270520" y="2816627"/>
            <a:ext cx="792000" cy="792000"/>
            <a:chOff x="702568" y="1781448"/>
            <a:chExt cx="792088" cy="775277"/>
          </a:xfrm>
          <a:solidFill>
            <a:srgbClr val="BBBCBD"/>
          </a:solidFill>
        </p:grpSpPr>
        <p:sp>
          <p:nvSpPr>
            <p:cNvPr id="54" name="矩形 53">
              <a:extLst>
                <a:ext uri="{FF2B5EF4-FFF2-40B4-BE49-F238E27FC236}">
                  <a16:creationId xmlns:a16="http://schemas.microsoft.com/office/drawing/2014/main" id="{5A39BB23-5578-4332-AD2A-60925BD94276}"/>
                </a:ext>
              </a:extLst>
            </p:cNvPr>
            <p:cNvSpPr/>
            <p:nvPr/>
          </p:nvSpPr>
          <p:spPr>
            <a:xfrm>
              <a:off x="702568" y="1781448"/>
              <a:ext cx="792088" cy="7752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8" name="副标题 2">
              <a:extLst>
                <a:ext uri="{FF2B5EF4-FFF2-40B4-BE49-F238E27FC236}">
                  <a16:creationId xmlns:a16="http://schemas.microsoft.com/office/drawing/2014/main" id="{0A57690A-653B-42C1-9625-E7F49E679F47}"/>
                </a:ext>
              </a:extLst>
            </p:cNvPr>
            <p:cNvSpPr txBox="1">
              <a:spLocks/>
            </p:cNvSpPr>
            <p:nvPr/>
          </p:nvSpPr>
          <p:spPr>
            <a:xfrm>
              <a:off x="783522" y="1941577"/>
              <a:ext cx="711134" cy="585024"/>
            </a:xfrm>
            <a:prstGeom prst="rect">
              <a:avLst/>
            </a:prstGeom>
            <a:grpFill/>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auto">
                <a:spcAft>
                  <a:spcPts val="0"/>
                </a:spcAft>
                <a:defRPr/>
              </a:pPr>
              <a:r>
                <a:rPr lang="en-US" altLang="zh-CN" sz="3200" dirty="0">
                  <a:solidFill>
                    <a:schemeClr val="bg1"/>
                  </a:solidFill>
                  <a:latin typeface="微软雅黑" panose="020B0503020204020204" pitchFamily="34" charset="-122"/>
                  <a:ea typeface="微软雅黑" panose="020B0503020204020204" pitchFamily="34" charset="-122"/>
                </a:rPr>
                <a:t>01</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sp>
        <p:nvSpPr>
          <p:cNvPr id="59" name="文本占位符 96">
            <a:extLst>
              <a:ext uri="{FF2B5EF4-FFF2-40B4-BE49-F238E27FC236}">
                <a16:creationId xmlns:a16="http://schemas.microsoft.com/office/drawing/2014/main" id="{3E481B2A-D523-4F91-AB08-4F65042E1DBA}"/>
              </a:ext>
            </a:extLst>
          </p:cNvPr>
          <p:cNvSpPr>
            <a:spLocks noGrp="1"/>
          </p:cNvSpPr>
          <p:nvPr>
            <p:ph type="body" sz="quarter" idx="18"/>
          </p:nvPr>
        </p:nvSpPr>
        <p:spPr>
          <a:xfrm>
            <a:off x="1172815" y="2974976"/>
            <a:ext cx="2515493" cy="463736"/>
          </a:xfrm>
          <a:prstGeom prst="rect">
            <a:avLst/>
          </a:prstGeom>
        </p:spPr>
        <p:txBody>
          <a:bodyPr anchor="ctr"/>
          <a:lstStyle>
            <a:lvl1pPr marL="0" indent="0">
              <a:buNone/>
              <a:defRPr lang="zh-CN" altLang="en-US" sz="2200" kern="1200" dirty="0">
                <a:solidFill>
                  <a:schemeClr val="bg1"/>
                </a:solidFill>
                <a:latin typeface="微软雅黑" panose="020B0503020204020204" pitchFamily="34" charset="-122"/>
                <a:ea typeface="微软雅黑" panose="020B0503020204020204" pitchFamily="34" charset="-122"/>
                <a:cs typeface="+mn-cs"/>
              </a:defRPr>
            </a:lvl1pPr>
          </a:lstStyle>
          <a:p>
            <a:pPr lvl="0"/>
            <a:r>
              <a:rPr lang="zh-CN" altLang="en-US"/>
              <a:t>编辑母版文本样式</a:t>
            </a:r>
          </a:p>
        </p:txBody>
      </p:sp>
      <p:sp>
        <p:nvSpPr>
          <p:cNvPr id="47" name="矩形 46">
            <a:extLst>
              <a:ext uri="{FF2B5EF4-FFF2-40B4-BE49-F238E27FC236}">
                <a16:creationId xmlns:a16="http://schemas.microsoft.com/office/drawing/2014/main" id="{1235B8AC-874E-4633-A9A5-7E5B86454305}"/>
              </a:ext>
            </a:extLst>
          </p:cNvPr>
          <p:cNvSpPr/>
          <p:nvPr userDrawn="1"/>
        </p:nvSpPr>
        <p:spPr bwMode="auto">
          <a:xfrm>
            <a:off x="4672851" y="2816925"/>
            <a:ext cx="2591519" cy="792000"/>
          </a:xfrm>
          <a:prstGeom prst="rect">
            <a:avLst/>
          </a:prstGeom>
          <a:solidFill>
            <a:srgbClr val="BBBCB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p>
        </p:txBody>
      </p:sp>
      <p:grpSp>
        <p:nvGrpSpPr>
          <p:cNvPr id="48" name="组合 9">
            <a:extLst>
              <a:ext uri="{FF2B5EF4-FFF2-40B4-BE49-F238E27FC236}">
                <a16:creationId xmlns:a16="http://schemas.microsoft.com/office/drawing/2014/main" id="{5964E4AE-4007-4C72-BD24-85E89AB3B6BA}"/>
              </a:ext>
            </a:extLst>
          </p:cNvPr>
          <p:cNvGrpSpPr>
            <a:grpSpLocks/>
          </p:cNvGrpSpPr>
          <p:nvPr userDrawn="1"/>
        </p:nvGrpSpPr>
        <p:grpSpPr bwMode="auto">
          <a:xfrm>
            <a:off x="3808482" y="2816627"/>
            <a:ext cx="792000" cy="792000"/>
            <a:chOff x="702568" y="1781448"/>
            <a:chExt cx="792088" cy="775277"/>
          </a:xfrm>
          <a:solidFill>
            <a:srgbClr val="BBBCBD"/>
          </a:solidFill>
        </p:grpSpPr>
        <p:sp>
          <p:nvSpPr>
            <p:cNvPr id="49" name="矩形 48">
              <a:extLst>
                <a:ext uri="{FF2B5EF4-FFF2-40B4-BE49-F238E27FC236}">
                  <a16:creationId xmlns:a16="http://schemas.microsoft.com/office/drawing/2014/main" id="{A39860DB-0281-4242-BA41-268D6A2FD390}"/>
                </a:ext>
              </a:extLst>
            </p:cNvPr>
            <p:cNvSpPr/>
            <p:nvPr/>
          </p:nvSpPr>
          <p:spPr>
            <a:xfrm>
              <a:off x="702568" y="1781448"/>
              <a:ext cx="792088" cy="7752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0" name="副标题 2">
              <a:extLst>
                <a:ext uri="{FF2B5EF4-FFF2-40B4-BE49-F238E27FC236}">
                  <a16:creationId xmlns:a16="http://schemas.microsoft.com/office/drawing/2014/main" id="{1BF92266-0418-4571-B25E-523A5A533CD3}"/>
                </a:ext>
              </a:extLst>
            </p:cNvPr>
            <p:cNvSpPr txBox="1">
              <a:spLocks/>
            </p:cNvSpPr>
            <p:nvPr/>
          </p:nvSpPr>
          <p:spPr>
            <a:xfrm>
              <a:off x="783522" y="1941577"/>
              <a:ext cx="711134" cy="585024"/>
            </a:xfrm>
            <a:prstGeom prst="rect">
              <a:avLst/>
            </a:prstGeom>
            <a:grpFill/>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auto">
                <a:spcAft>
                  <a:spcPts val="0"/>
                </a:spcAft>
                <a:defRPr/>
              </a:pPr>
              <a:r>
                <a:rPr lang="en-US" altLang="zh-CN" sz="3200" dirty="0">
                  <a:solidFill>
                    <a:schemeClr val="bg1"/>
                  </a:solidFill>
                  <a:latin typeface="微软雅黑" panose="020B0503020204020204" pitchFamily="34" charset="-122"/>
                  <a:ea typeface="微软雅黑" panose="020B0503020204020204" pitchFamily="34" charset="-122"/>
                </a:rPr>
                <a:t>04</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sp>
        <p:nvSpPr>
          <p:cNvPr id="51" name="文本占位符 96">
            <a:extLst>
              <a:ext uri="{FF2B5EF4-FFF2-40B4-BE49-F238E27FC236}">
                <a16:creationId xmlns:a16="http://schemas.microsoft.com/office/drawing/2014/main" id="{0AB60ED8-F185-4A01-9124-36ABC52EB801}"/>
              </a:ext>
            </a:extLst>
          </p:cNvPr>
          <p:cNvSpPr>
            <a:spLocks noGrp="1"/>
          </p:cNvSpPr>
          <p:nvPr>
            <p:ph type="body" sz="quarter" idx="17"/>
          </p:nvPr>
        </p:nvSpPr>
        <p:spPr>
          <a:xfrm>
            <a:off x="4710777" y="2974976"/>
            <a:ext cx="2515493" cy="463736"/>
          </a:xfrm>
          <a:prstGeom prst="rect">
            <a:avLst/>
          </a:prstGeom>
        </p:spPr>
        <p:txBody>
          <a:bodyPr anchor="ctr"/>
          <a:lstStyle>
            <a:lvl1pPr marL="0" indent="0">
              <a:buNone/>
              <a:defRPr lang="zh-CN" altLang="en-US" sz="2200" kern="1200" dirty="0">
                <a:solidFill>
                  <a:schemeClr val="bg1"/>
                </a:solidFill>
                <a:latin typeface="微软雅黑" panose="020B0503020204020204" pitchFamily="34" charset="-122"/>
                <a:ea typeface="微软雅黑" panose="020B0503020204020204" pitchFamily="34" charset="-122"/>
                <a:cs typeface="+mn-cs"/>
              </a:defRPr>
            </a:lvl1pPr>
          </a:lstStyle>
          <a:p>
            <a:pPr lvl="0"/>
            <a:r>
              <a:rPr lang="zh-CN" altLang="en-US"/>
              <a:t>编辑母版文本样式</a:t>
            </a:r>
          </a:p>
        </p:txBody>
      </p:sp>
      <p:sp>
        <p:nvSpPr>
          <p:cNvPr id="60" name="矩形 59">
            <a:extLst>
              <a:ext uri="{FF2B5EF4-FFF2-40B4-BE49-F238E27FC236}">
                <a16:creationId xmlns:a16="http://schemas.microsoft.com/office/drawing/2014/main" id="{DD227234-3149-4E8F-8C48-341F5848751F}"/>
              </a:ext>
            </a:extLst>
          </p:cNvPr>
          <p:cNvSpPr/>
          <p:nvPr userDrawn="1"/>
        </p:nvSpPr>
        <p:spPr bwMode="auto">
          <a:xfrm>
            <a:off x="4672851" y="3681319"/>
            <a:ext cx="2591519" cy="792000"/>
          </a:xfrm>
          <a:prstGeom prst="rect">
            <a:avLst/>
          </a:prstGeom>
          <a:solidFill>
            <a:srgbClr val="BBBCB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p>
        </p:txBody>
      </p:sp>
      <p:grpSp>
        <p:nvGrpSpPr>
          <p:cNvPr id="61" name="组合 9">
            <a:extLst>
              <a:ext uri="{FF2B5EF4-FFF2-40B4-BE49-F238E27FC236}">
                <a16:creationId xmlns:a16="http://schemas.microsoft.com/office/drawing/2014/main" id="{3A2E0F79-B93F-4A22-9226-12DC93562D8E}"/>
              </a:ext>
            </a:extLst>
          </p:cNvPr>
          <p:cNvGrpSpPr>
            <a:grpSpLocks/>
          </p:cNvGrpSpPr>
          <p:nvPr userDrawn="1"/>
        </p:nvGrpSpPr>
        <p:grpSpPr bwMode="auto">
          <a:xfrm>
            <a:off x="3808482" y="3681021"/>
            <a:ext cx="792000" cy="792000"/>
            <a:chOff x="702568" y="1781448"/>
            <a:chExt cx="792088" cy="775277"/>
          </a:xfrm>
          <a:solidFill>
            <a:srgbClr val="BBBCBD"/>
          </a:solidFill>
        </p:grpSpPr>
        <p:sp>
          <p:nvSpPr>
            <p:cNvPr id="62" name="矩形 61">
              <a:extLst>
                <a:ext uri="{FF2B5EF4-FFF2-40B4-BE49-F238E27FC236}">
                  <a16:creationId xmlns:a16="http://schemas.microsoft.com/office/drawing/2014/main" id="{413D2AC5-A9C4-4265-92D8-E82D3384D82F}"/>
                </a:ext>
              </a:extLst>
            </p:cNvPr>
            <p:cNvSpPr/>
            <p:nvPr/>
          </p:nvSpPr>
          <p:spPr>
            <a:xfrm>
              <a:off x="702568" y="1781448"/>
              <a:ext cx="792088" cy="7752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63" name="副标题 2">
              <a:extLst>
                <a:ext uri="{FF2B5EF4-FFF2-40B4-BE49-F238E27FC236}">
                  <a16:creationId xmlns:a16="http://schemas.microsoft.com/office/drawing/2014/main" id="{D208FD4A-255E-488C-923F-24C385EF0BCC}"/>
                </a:ext>
              </a:extLst>
            </p:cNvPr>
            <p:cNvSpPr txBox="1">
              <a:spLocks/>
            </p:cNvSpPr>
            <p:nvPr/>
          </p:nvSpPr>
          <p:spPr>
            <a:xfrm>
              <a:off x="783522" y="1941577"/>
              <a:ext cx="711134" cy="585024"/>
            </a:xfrm>
            <a:prstGeom prst="rect">
              <a:avLst/>
            </a:prstGeom>
            <a:grpFill/>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auto">
                <a:spcAft>
                  <a:spcPts val="0"/>
                </a:spcAft>
                <a:defRPr/>
              </a:pPr>
              <a:r>
                <a:rPr lang="en-US" altLang="zh-CN" sz="3200" dirty="0">
                  <a:solidFill>
                    <a:schemeClr val="bg1"/>
                  </a:solidFill>
                  <a:latin typeface="微软雅黑" panose="020B0503020204020204" pitchFamily="34" charset="-122"/>
                  <a:ea typeface="微软雅黑" panose="020B0503020204020204" pitchFamily="34" charset="-122"/>
                </a:rPr>
                <a:t>05</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sp>
        <p:nvSpPr>
          <p:cNvPr id="64" name="文本占位符 96">
            <a:extLst>
              <a:ext uri="{FF2B5EF4-FFF2-40B4-BE49-F238E27FC236}">
                <a16:creationId xmlns:a16="http://schemas.microsoft.com/office/drawing/2014/main" id="{6C9044C6-0A36-49A0-88AE-A818E8174D14}"/>
              </a:ext>
            </a:extLst>
          </p:cNvPr>
          <p:cNvSpPr>
            <a:spLocks noGrp="1"/>
          </p:cNvSpPr>
          <p:nvPr>
            <p:ph type="body" sz="quarter" idx="15"/>
          </p:nvPr>
        </p:nvSpPr>
        <p:spPr>
          <a:xfrm>
            <a:off x="4710777" y="3839370"/>
            <a:ext cx="2515493" cy="463736"/>
          </a:xfrm>
          <a:prstGeom prst="rect">
            <a:avLst/>
          </a:prstGeom>
        </p:spPr>
        <p:txBody>
          <a:bodyPr anchor="ctr"/>
          <a:lstStyle>
            <a:lvl1pPr marL="0" indent="0">
              <a:buNone/>
              <a:defRPr lang="zh-CN" altLang="en-US" sz="2200" kern="1200" dirty="0">
                <a:solidFill>
                  <a:schemeClr val="bg1"/>
                </a:solidFill>
                <a:latin typeface="微软雅黑" panose="020B0503020204020204" pitchFamily="34" charset="-122"/>
                <a:ea typeface="微软雅黑" panose="020B0503020204020204" pitchFamily="34" charset="-122"/>
                <a:cs typeface="+mn-cs"/>
              </a:defRPr>
            </a:lvl1pPr>
          </a:lstStyle>
          <a:p>
            <a:pPr lvl="0"/>
            <a:r>
              <a:rPr lang="zh-CN" altLang="en-US"/>
              <a:t>编辑母版文本样式</a:t>
            </a:r>
          </a:p>
        </p:txBody>
      </p:sp>
    </p:spTree>
    <p:extLst>
      <p:ext uri="{BB962C8B-B14F-4D97-AF65-F5344CB8AC3E}">
        <p14:creationId xmlns:p14="http://schemas.microsoft.com/office/powerpoint/2010/main" val="6596931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414536" y="1061368"/>
            <a:ext cx="10225137" cy="504056"/>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a:latin typeface="Arial" panose="020B0604020202020204" pitchFamily="34" charset="0"/>
                <a:ea typeface="微软雅黑" panose="020B0503020204020204" pitchFamily="34" charset="-122"/>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zh-CN" altLang="en-US"/>
              <a:t>单击以编辑母版副标题样式</a:t>
            </a:r>
            <a:endParaRPr lang="en-US" altLang="zh-CN" dirty="0"/>
          </a:p>
        </p:txBody>
      </p:sp>
      <p:sp>
        <p:nvSpPr>
          <p:cNvPr id="7" name="标题 1"/>
          <p:cNvSpPr>
            <a:spLocks noGrp="1"/>
          </p:cNvSpPr>
          <p:nvPr>
            <p:ph type="title"/>
          </p:nvPr>
        </p:nvSpPr>
        <p:spPr>
          <a:xfrm>
            <a:off x="414536" y="215900"/>
            <a:ext cx="8769152" cy="549275"/>
          </a:xfrm>
        </p:spPr>
        <p:txBody>
          <a:bodyPr/>
          <a:lstStyle/>
          <a:p>
            <a:r>
              <a:rPr lang="zh-CN" altLang="en-US"/>
              <a:t>单击此处编辑母版标题样式</a:t>
            </a:r>
          </a:p>
        </p:txBody>
      </p:sp>
      <p:sp>
        <p:nvSpPr>
          <p:cNvPr id="9" name="内容占位符 23"/>
          <p:cNvSpPr>
            <a:spLocks noGrp="1"/>
          </p:cNvSpPr>
          <p:nvPr>
            <p:ph sz="quarter" idx="22"/>
          </p:nvPr>
        </p:nvSpPr>
        <p:spPr>
          <a:xfrm>
            <a:off x="414535" y="1637431"/>
            <a:ext cx="10225137" cy="4176464"/>
          </a:xfrm>
          <a:prstGeom prst="rect">
            <a:avLst/>
          </a:prstGeom>
        </p:spPr>
        <p:txBody>
          <a:bodyPr anchor="ctr"/>
          <a:lstStyle>
            <a:lvl1pPr algn="ctr">
              <a:defRPr lang="zh-CN" altLang="en-US" sz="1800" b="0" i="0" kern="1200" dirty="0" smtClean="0">
                <a:solidFill>
                  <a:schemeClr val="tx1"/>
                </a:solidFill>
                <a:latin typeface="微软雅黑" panose="020B0503020204020204" pitchFamily="34" charset="-122"/>
                <a:ea typeface="微软雅黑" panose="020B0503020204020204" pitchFamily="34" charset="-122"/>
                <a:cs typeface="+mn-cs"/>
              </a:defRPr>
            </a:lvl1pPr>
            <a:lvl2pPr marL="457200" indent="0">
              <a:buNone/>
              <a:defRPr/>
            </a:lvl2pPr>
          </a:lstStyle>
          <a:p>
            <a:pPr lvl="0"/>
            <a:r>
              <a:rPr lang="zh-CN" altLang="en-US"/>
              <a:t>编辑母版文本样式</a:t>
            </a:r>
          </a:p>
        </p:txBody>
      </p:sp>
      <p:sp>
        <p:nvSpPr>
          <p:cNvPr id="5" name="灯片编号占位符 1">
            <a:extLst>
              <a:ext uri="{FF2B5EF4-FFF2-40B4-BE49-F238E27FC236}">
                <a16:creationId xmlns:a16="http://schemas.microsoft.com/office/drawing/2014/main" id="{97593FD7-5B72-4D04-B0FE-EB9BECFFAD31}"/>
              </a:ext>
            </a:extLst>
          </p:cNvPr>
          <p:cNvSpPr>
            <a:spLocks noGrp="1"/>
          </p:cNvSpPr>
          <p:nvPr>
            <p:ph type="sldNum" sz="quarter" idx="4"/>
          </p:nvPr>
        </p:nvSpPr>
        <p:spPr>
          <a:xfrm>
            <a:off x="8408341" y="6073775"/>
            <a:ext cx="2519363" cy="244177"/>
          </a:xfrm>
          <a:prstGeom prst="rect">
            <a:avLst/>
          </a:prstGeom>
        </p:spPr>
        <p:txBody>
          <a:bodyPr vert="horz" lIns="91440" tIns="45720" rIns="91440" bIns="45720" rtlCol="0" anchor="ctr"/>
          <a:lstStyle>
            <a:lvl1pPr algn="r">
              <a:defRPr sz="1200">
                <a:solidFill>
                  <a:schemeClr val="bg1"/>
                </a:solidFill>
              </a:defRPr>
            </a:lvl1pPr>
          </a:lstStyle>
          <a:p>
            <a:fld id="{B7F6407F-0FA8-4E99-847F-14031B22C7A3}" type="slidenum">
              <a:rPr lang="zh-CN" altLang="en-US" smtClean="0"/>
              <a:pPr/>
              <a:t>‹#›</a:t>
            </a:fld>
            <a:endParaRPr lang="zh-CN" altLang="en-US" dirty="0"/>
          </a:p>
        </p:txBody>
      </p:sp>
    </p:spTree>
    <p:extLst>
      <p:ext uri="{BB962C8B-B14F-4D97-AF65-F5344CB8AC3E}">
        <p14:creationId xmlns:p14="http://schemas.microsoft.com/office/powerpoint/2010/main" val="24817313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a:xfrm>
            <a:off x="414535" y="1133376"/>
            <a:ext cx="10237589" cy="4824536"/>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i="0">
                <a:latin typeface="微软雅黑" panose="020B0503020204020204" pitchFamily="34" charset="-122"/>
                <a:ea typeface="微软雅黑" panose="020B0503020204020204" pitchFamily="34" charset="-122"/>
              </a:defRPr>
            </a:lvl1pPr>
            <a:lvl2pPr>
              <a:defRPr sz="1800" b="0" i="0">
                <a:latin typeface="微软雅黑" panose="020B0503020204020204" pitchFamily="34" charset="-122"/>
                <a:ea typeface="微软雅黑" panose="020B0503020204020204" pitchFamily="34" charset="-122"/>
              </a:defRPr>
            </a:lvl2pPr>
            <a:lvl3pPr>
              <a:defRPr sz="1800" b="0" i="0">
                <a:latin typeface="微软雅黑" panose="020B0503020204020204" pitchFamily="34" charset="-122"/>
                <a:ea typeface="微软雅黑" panose="020B0503020204020204" pitchFamily="34" charset="-122"/>
              </a:defRPr>
            </a:lvl3pPr>
            <a:lvl4pPr>
              <a:defRPr sz="1800" b="0" i="0">
                <a:latin typeface="微软雅黑" panose="020B0503020204020204" pitchFamily="34" charset="-122"/>
                <a:ea typeface="微软雅黑" panose="020B0503020204020204" pitchFamily="34" charset="-122"/>
              </a:defRPr>
            </a:lvl4pPr>
            <a:lvl5pPr>
              <a:defRPr sz="1800" b="0" i="0">
                <a:latin typeface="微软雅黑" panose="020B0503020204020204" pitchFamily="34" charset="-122"/>
                <a:ea typeface="微软雅黑" panose="020B0503020204020204" pitchFamily="34" charset="-122"/>
              </a:defRPr>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
        <p:nvSpPr>
          <p:cNvPr id="4" name="灯片编号占位符 1">
            <a:extLst>
              <a:ext uri="{FF2B5EF4-FFF2-40B4-BE49-F238E27FC236}">
                <a16:creationId xmlns:a16="http://schemas.microsoft.com/office/drawing/2014/main" id="{D4C512BC-18A4-4E13-B856-55B1C6FF1CDE}"/>
              </a:ext>
            </a:extLst>
          </p:cNvPr>
          <p:cNvSpPr>
            <a:spLocks noGrp="1"/>
          </p:cNvSpPr>
          <p:nvPr>
            <p:ph type="sldNum" sz="quarter" idx="4"/>
          </p:nvPr>
        </p:nvSpPr>
        <p:spPr>
          <a:xfrm>
            <a:off x="8408341" y="6073775"/>
            <a:ext cx="2519363" cy="244177"/>
          </a:xfrm>
          <a:prstGeom prst="rect">
            <a:avLst/>
          </a:prstGeom>
        </p:spPr>
        <p:txBody>
          <a:bodyPr vert="horz" lIns="91440" tIns="45720" rIns="91440" bIns="45720" rtlCol="0" anchor="ctr"/>
          <a:lstStyle>
            <a:lvl1pPr algn="r">
              <a:defRPr sz="1200">
                <a:solidFill>
                  <a:schemeClr val="bg1"/>
                </a:solidFill>
              </a:defRPr>
            </a:lvl1pPr>
          </a:lstStyle>
          <a:p>
            <a:fld id="{B7F6407F-0FA8-4E99-847F-14031B22C7A3}" type="slidenum">
              <a:rPr lang="zh-CN" altLang="en-US" smtClean="0"/>
              <a:pPr/>
              <a:t>‹#›</a:t>
            </a:fld>
            <a:endParaRPr lang="zh-CN" altLang="en-US"/>
          </a:p>
        </p:txBody>
      </p:sp>
    </p:spTree>
    <p:extLst>
      <p:ext uri="{BB962C8B-B14F-4D97-AF65-F5344CB8AC3E}">
        <p14:creationId xmlns:p14="http://schemas.microsoft.com/office/powerpoint/2010/main" val="7005361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灯片编号占位符 1">
            <a:extLst>
              <a:ext uri="{FF2B5EF4-FFF2-40B4-BE49-F238E27FC236}">
                <a16:creationId xmlns:a16="http://schemas.microsoft.com/office/drawing/2014/main" id="{41BF8953-48CD-4AEE-85F0-FFB00FE86766}"/>
              </a:ext>
            </a:extLst>
          </p:cNvPr>
          <p:cNvSpPr>
            <a:spLocks noGrp="1"/>
          </p:cNvSpPr>
          <p:nvPr>
            <p:ph type="sldNum" sz="quarter" idx="4"/>
          </p:nvPr>
        </p:nvSpPr>
        <p:spPr>
          <a:xfrm>
            <a:off x="8408341" y="6073775"/>
            <a:ext cx="2519363" cy="244177"/>
          </a:xfrm>
          <a:prstGeom prst="rect">
            <a:avLst/>
          </a:prstGeom>
        </p:spPr>
        <p:txBody>
          <a:bodyPr vert="horz" lIns="91440" tIns="45720" rIns="91440" bIns="45720" rtlCol="0" anchor="ctr"/>
          <a:lstStyle>
            <a:lvl1pPr algn="r">
              <a:defRPr sz="1200">
                <a:solidFill>
                  <a:schemeClr val="bg1"/>
                </a:solidFill>
              </a:defRPr>
            </a:lvl1pPr>
          </a:lstStyle>
          <a:p>
            <a:fld id="{B7F6407F-0FA8-4E99-847F-14031B22C7A3}" type="slidenum">
              <a:rPr lang="zh-CN" altLang="en-US" smtClean="0"/>
              <a:pPr/>
              <a:t>‹#›</a:t>
            </a:fld>
            <a:endParaRPr lang="zh-CN" altLang="en-US"/>
          </a:p>
        </p:txBody>
      </p:sp>
    </p:spTree>
    <p:extLst>
      <p:ext uri="{BB962C8B-B14F-4D97-AF65-F5344CB8AC3E}">
        <p14:creationId xmlns:p14="http://schemas.microsoft.com/office/powerpoint/2010/main" val="3804301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节标题">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94C0D099-0950-43F6-A1EF-8FFE9108C9E1}"/>
              </a:ext>
            </a:extLst>
          </p:cNvPr>
          <p:cNvSpPr/>
          <p:nvPr userDrawn="1"/>
        </p:nvSpPr>
        <p:spPr>
          <a:xfrm>
            <a:off x="0" y="6122988"/>
            <a:ext cx="10999788" cy="188912"/>
          </a:xfrm>
          <a:prstGeom prst="rect">
            <a:avLst/>
          </a:prstGeom>
          <a:gradFill flip="none" rotWithShape="1">
            <a:gsLst>
              <a:gs pos="0">
                <a:srgbClr val="0082CE"/>
              </a:gs>
              <a:gs pos="100000">
                <a:srgbClr val="00468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 name="矩形 3">
            <a:extLst>
              <a:ext uri="{FF2B5EF4-FFF2-40B4-BE49-F238E27FC236}">
                <a16:creationId xmlns:a16="http://schemas.microsoft.com/office/drawing/2014/main" id="{ADE22DB6-8F32-4767-9226-F424E86155B8}"/>
              </a:ext>
            </a:extLst>
          </p:cNvPr>
          <p:cNvSpPr/>
          <p:nvPr userDrawn="1"/>
        </p:nvSpPr>
        <p:spPr>
          <a:xfrm>
            <a:off x="11023600" y="6122988"/>
            <a:ext cx="179388" cy="179387"/>
          </a:xfrm>
          <a:prstGeom prst="rect">
            <a:avLst/>
          </a:prstGeom>
          <a:solidFill>
            <a:srgbClr val="E300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pic>
        <p:nvPicPr>
          <p:cNvPr id="5" name="图片 8">
            <a:extLst>
              <a:ext uri="{FF2B5EF4-FFF2-40B4-BE49-F238E27FC236}">
                <a16:creationId xmlns:a16="http://schemas.microsoft.com/office/drawing/2014/main" id="{C1267384-D832-457B-8BEB-64FFD0AEEECB}"/>
              </a:ext>
            </a:extLst>
          </p:cNvPr>
          <p:cNvPicPr>
            <a:picLocks noChangeAspect="1"/>
          </p:cNvPicPr>
          <p:nvPr userDrawn="1"/>
        </p:nvPicPr>
        <p:blipFill>
          <a:blip r:embed="rId2">
            <a:clrChange>
              <a:clrFrom>
                <a:srgbClr val="FFFFED"/>
              </a:clrFrom>
              <a:clrTo>
                <a:srgbClr val="FFFFED">
                  <a:alpha val="0"/>
                </a:srgbClr>
              </a:clrTo>
            </a:clrChange>
            <a:extLst>
              <a:ext uri="{28A0092B-C50C-407E-A947-70E740481C1C}">
                <a14:useLocalDpi xmlns:a14="http://schemas.microsoft.com/office/drawing/2010/main"/>
              </a:ext>
            </a:extLst>
          </a:blip>
          <a:srcRect/>
          <a:stretch>
            <a:fillRect/>
          </a:stretch>
        </p:blipFill>
        <p:spPr bwMode="auto">
          <a:xfrm>
            <a:off x="9486900" y="200025"/>
            <a:ext cx="12827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文本框 5">
            <a:extLst>
              <a:ext uri="{FF2B5EF4-FFF2-40B4-BE49-F238E27FC236}">
                <a16:creationId xmlns:a16="http://schemas.microsoft.com/office/drawing/2014/main" id="{EE99EC5D-E3C1-449F-9D22-F4C50AB34A69}"/>
              </a:ext>
            </a:extLst>
          </p:cNvPr>
          <p:cNvSpPr txBox="1">
            <a:spLocks noChangeArrowheads="1"/>
          </p:cNvSpPr>
          <p:nvPr userDrawn="1"/>
        </p:nvSpPr>
        <p:spPr bwMode="auto">
          <a:xfrm>
            <a:off x="282575" y="6078538"/>
            <a:ext cx="4464050" cy="261937"/>
          </a:xfrm>
          <a:prstGeom prst="rect">
            <a:avLst/>
          </a:prstGeom>
          <a:noFill/>
          <a:ln>
            <a:noFill/>
          </a:ln>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r>
              <a:rPr lang="en-US" altLang="zh-CN" sz="1100">
                <a:solidFill>
                  <a:schemeClr val="bg1"/>
                </a:solidFill>
              </a:rPr>
              <a:t>HDSC Confidential. All rights reserved.</a:t>
            </a:r>
            <a:endParaRPr lang="zh-CN" altLang="en-US" sz="1100">
              <a:solidFill>
                <a:schemeClr val="bg1"/>
              </a:solidFill>
            </a:endParaRPr>
          </a:p>
        </p:txBody>
      </p:sp>
      <p:cxnSp>
        <p:nvCxnSpPr>
          <p:cNvPr id="7" name="直接连接符 6">
            <a:extLst>
              <a:ext uri="{FF2B5EF4-FFF2-40B4-BE49-F238E27FC236}">
                <a16:creationId xmlns:a16="http://schemas.microsoft.com/office/drawing/2014/main" id="{AB54FD74-8900-437D-8201-3DE5D4245AC3}"/>
              </a:ext>
            </a:extLst>
          </p:cNvPr>
          <p:cNvCxnSpPr/>
          <p:nvPr userDrawn="1"/>
        </p:nvCxnSpPr>
        <p:spPr>
          <a:xfrm>
            <a:off x="0" y="773113"/>
            <a:ext cx="11198225" cy="0"/>
          </a:xfrm>
          <a:prstGeom prst="line">
            <a:avLst/>
          </a:prstGeom>
          <a:ln w="190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270520" y="125264"/>
            <a:ext cx="8850438" cy="720080"/>
          </a:xfrm>
        </p:spPr>
        <p:txBody>
          <a:bodyPr/>
          <a:lstStyle>
            <a:lvl1pPr>
              <a:defRPr sz="3200">
                <a:latin typeface="微软雅黑" panose="020B0503020204020204" pitchFamily="34" charset="-122"/>
                <a:ea typeface="微软雅黑" panose="020B0503020204020204" pitchFamily="34" charset="-122"/>
              </a:defRPr>
            </a:lvl1pPr>
          </a:lstStyle>
          <a:p>
            <a:r>
              <a:rPr lang="zh-CN" altLang="en-US" dirty="0"/>
              <a:t>单击此处编辑母版标题样式</a:t>
            </a:r>
            <a:endParaRPr lang="en-US" dirty="0"/>
          </a:p>
        </p:txBody>
      </p:sp>
    </p:spTree>
    <p:extLst>
      <p:ext uri="{BB962C8B-B14F-4D97-AF65-F5344CB8AC3E}">
        <p14:creationId xmlns:p14="http://schemas.microsoft.com/office/powerpoint/2010/main" val="5352582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7_自定义版式">
    <p:spTree>
      <p:nvGrpSpPr>
        <p:cNvPr id="1" name=""/>
        <p:cNvGrpSpPr/>
        <p:nvPr/>
      </p:nvGrpSpPr>
      <p:grpSpPr>
        <a:xfrm>
          <a:off x="0" y="0"/>
          <a:ext cx="0" cy="0"/>
          <a:chOff x="0" y="0"/>
          <a:chExt cx="0" cy="0"/>
        </a:xfrm>
      </p:grpSpPr>
      <p:sp>
        <p:nvSpPr>
          <p:cNvPr id="3" name="灯片编号占位符 2">
            <a:extLst>
              <a:ext uri="{FF2B5EF4-FFF2-40B4-BE49-F238E27FC236}">
                <a16:creationId xmlns:a16="http://schemas.microsoft.com/office/drawing/2014/main" id="{4921A20D-B3CF-4395-B67E-42E44ECA7FC0}"/>
              </a:ext>
            </a:extLst>
          </p:cNvPr>
          <p:cNvSpPr>
            <a:spLocks noGrp="1"/>
          </p:cNvSpPr>
          <p:nvPr>
            <p:ph type="sldNum" sz="quarter" idx="10"/>
          </p:nvPr>
        </p:nvSpPr>
        <p:spPr/>
        <p:txBody>
          <a:bodyPr/>
          <a:lstStyle/>
          <a:p>
            <a:fld id="{B7F6407F-0FA8-4E99-847F-14031B22C7A3}" type="slidenum">
              <a:rPr lang="zh-CN" altLang="en-US" smtClean="0"/>
              <a:pPr/>
              <a:t>‹#›</a:t>
            </a:fld>
            <a:endParaRPr lang="zh-CN" altLang="en-US"/>
          </a:p>
        </p:txBody>
      </p:sp>
      <p:sp>
        <p:nvSpPr>
          <p:cNvPr id="5" name="直接连接符 4">
            <a:extLst>
              <a:ext uri="{FF2B5EF4-FFF2-40B4-BE49-F238E27FC236}">
                <a16:creationId xmlns:a16="http://schemas.microsoft.com/office/drawing/2014/main" id="{D7A25444-949B-46C7-BEED-FE1EB2D0BFFC}"/>
              </a:ext>
            </a:extLst>
          </p:cNvPr>
          <p:cNvSpPr>
            <a:spLocks noChangeShapeType="1"/>
          </p:cNvSpPr>
          <p:nvPr userDrawn="1"/>
        </p:nvSpPr>
        <p:spPr bwMode="auto">
          <a:xfrm>
            <a:off x="1565275" y="2655889"/>
            <a:ext cx="5473997" cy="0"/>
          </a:xfrm>
          <a:prstGeom prst="line">
            <a:avLst/>
          </a:prstGeom>
          <a:noFill/>
          <a:ln w="6350" cap="flat" cmpd="sng">
            <a:solidFill>
              <a:schemeClr val="accent1"/>
            </a:solidFill>
            <a:bevel/>
            <a:headEnd/>
            <a:tailEnd/>
          </a:ln>
          <a:extLst>
            <a:ext uri="{909E8E84-426E-40DD-AFC4-6F175D3DCCD1}">
              <a14:hiddenFill xmlns:a14="http://schemas.microsoft.com/office/drawing/2010/main">
                <a:noFill/>
              </a14:hiddenFill>
            </a:ext>
          </a:extLst>
        </p:spPr>
        <p:txBody>
          <a:bodyPr/>
          <a:lstStyle/>
          <a:p>
            <a:pPr>
              <a:defRPr/>
            </a:pPr>
            <a:endParaRPr lang="zh-CN" altLang="en-US" sz="2002">
              <a:solidFill>
                <a:schemeClr val="accent1"/>
              </a:solidFill>
              <a:ea typeface="微软雅黑" panose="020B0503020204020204" pitchFamily="34" charset="-122"/>
              <a:sym typeface="Arial" panose="020B0604020202020204" pitchFamily="34" charset="0"/>
            </a:endParaRPr>
          </a:p>
        </p:txBody>
      </p:sp>
      <p:sp>
        <p:nvSpPr>
          <p:cNvPr id="6" name="矩形 5">
            <a:extLst>
              <a:ext uri="{FF2B5EF4-FFF2-40B4-BE49-F238E27FC236}">
                <a16:creationId xmlns:a16="http://schemas.microsoft.com/office/drawing/2014/main" id="{03212461-5AA8-4FE7-9A54-46DD1B79982A}"/>
              </a:ext>
            </a:extLst>
          </p:cNvPr>
          <p:cNvSpPr/>
          <p:nvPr userDrawn="1"/>
        </p:nvSpPr>
        <p:spPr>
          <a:xfrm>
            <a:off x="825500" y="1709738"/>
            <a:ext cx="6983413" cy="3851275"/>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pic>
        <p:nvPicPr>
          <p:cNvPr id="4" name="图片 3" descr="图片包含 电子产品, 电路&#10;&#10;已生成极高可信度的说明">
            <a:extLst>
              <a:ext uri="{FF2B5EF4-FFF2-40B4-BE49-F238E27FC236}">
                <a16:creationId xmlns:a16="http://schemas.microsoft.com/office/drawing/2014/main" id="{3ED4951D-7AAF-4FCE-BCA6-E6BB6A7527C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340599" y="1133376"/>
            <a:ext cx="3843641" cy="4902112"/>
          </a:xfrm>
          <a:prstGeom prst="rect">
            <a:avLst/>
          </a:prstGeom>
        </p:spPr>
      </p:pic>
      <p:sp>
        <p:nvSpPr>
          <p:cNvPr id="7" name="Text Box 3">
            <a:extLst>
              <a:ext uri="{FF2B5EF4-FFF2-40B4-BE49-F238E27FC236}">
                <a16:creationId xmlns:a16="http://schemas.microsoft.com/office/drawing/2014/main" id="{F5EB1DAA-7208-477F-A58A-F323045B6360}"/>
              </a:ext>
            </a:extLst>
          </p:cNvPr>
          <p:cNvSpPr>
            <a:spLocks noChangeArrowheads="1"/>
          </p:cNvSpPr>
          <p:nvPr userDrawn="1"/>
        </p:nvSpPr>
        <p:spPr bwMode="auto">
          <a:xfrm>
            <a:off x="7292975" y="1614512"/>
            <a:ext cx="3366627" cy="377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wrap="none"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3900" dirty="0">
                <a:solidFill>
                  <a:schemeClr val="bg1"/>
                </a:solidFill>
                <a:latin typeface="Impact" panose="020B0806030902050204" pitchFamily="34" charset="0"/>
                <a:ea typeface="微软雅黑" panose="020B0503020204020204" pitchFamily="34" charset="-122"/>
                <a:sym typeface="Arial" panose="020B0604020202020204" pitchFamily="34" charset="0"/>
              </a:rPr>
              <a:t>02</a:t>
            </a:r>
            <a:endParaRPr lang="zh-CN" altLang="en-US" sz="23900" b="1" dirty="0">
              <a:solidFill>
                <a:schemeClr val="bg1"/>
              </a:solidFill>
              <a:latin typeface="Impact" panose="020B0806030902050204" pitchFamily="34" charset="0"/>
              <a:ea typeface="微软雅黑" panose="020B0503020204020204" pitchFamily="34" charset="-122"/>
              <a:sym typeface="Arial" panose="020B0604020202020204" pitchFamily="34" charset="0"/>
            </a:endParaRPr>
          </a:p>
        </p:txBody>
      </p:sp>
      <p:sp>
        <p:nvSpPr>
          <p:cNvPr id="35" name="矩形 34">
            <a:extLst>
              <a:ext uri="{FF2B5EF4-FFF2-40B4-BE49-F238E27FC236}">
                <a16:creationId xmlns:a16="http://schemas.microsoft.com/office/drawing/2014/main" id="{9D2096D9-094B-447E-B965-7B56227A6B45}"/>
              </a:ext>
            </a:extLst>
          </p:cNvPr>
          <p:cNvSpPr/>
          <p:nvPr userDrawn="1"/>
        </p:nvSpPr>
        <p:spPr bwMode="auto">
          <a:xfrm>
            <a:off x="1134889" y="4157502"/>
            <a:ext cx="2591519" cy="792000"/>
          </a:xfrm>
          <a:prstGeom prst="rect">
            <a:avLst/>
          </a:prstGeom>
          <a:solidFill>
            <a:srgbClr val="0E426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p>
        </p:txBody>
      </p:sp>
      <p:grpSp>
        <p:nvGrpSpPr>
          <p:cNvPr id="36" name="组合 9">
            <a:extLst>
              <a:ext uri="{FF2B5EF4-FFF2-40B4-BE49-F238E27FC236}">
                <a16:creationId xmlns:a16="http://schemas.microsoft.com/office/drawing/2014/main" id="{2B6ADBE1-C6DF-415A-9234-55886F73FDCF}"/>
              </a:ext>
            </a:extLst>
          </p:cNvPr>
          <p:cNvGrpSpPr>
            <a:grpSpLocks/>
          </p:cNvGrpSpPr>
          <p:nvPr userDrawn="1"/>
        </p:nvGrpSpPr>
        <p:grpSpPr bwMode="auto">
          <a:xfrm>
            <a:off x="270520" y="4157502"/>
            <a:ext cx="792000" cy="792000"/>
            <a:chOff x="702568" y="1781448"/>
            <a:chExt cx="792088" cy="775277"/>
          </a:xfrm>
        </p:grpSpPr>
        <p:sp>
          <p:nvSpPr>
            <p:cNvPr id="37" name="矩形 36">
              <a:extLst>
                <a:ext uri="{FF2B5EF4-FFF2-40B4-BE49-F238E27FC236}">
                  <a16:creationId xmlns:a16="http://schemas.microsoft.com/office/drawing/2014/main" id="{0A4412E3-8554-4AE0-9A22-809C3CC4A90D}"/>
                </a:ext>
              </a:extLst>
            </p:cNvPr>
            <p:cNvSpPr/>
            <p:nvPr userDrawn="1"/>
          </p:nvSpPr>
          <p:spPr>
            <a:xfrm>
              <a:off x="702568" y="1781448"/>
              <a:ext cx="792088" cy="775277"/>
            </a:xfrm>
            <a:prstGeom prst="rect">
              <a:avLst/>
            </a:prstGeom>
            <a:solidFill>
              <a:srgbClr val="8E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8" name="副标题 2">
              <a:extLst>
                <a:ext uri="{FF2B5EF4-FFF2-40B4-BE49-F238E27FC236}">
                  <a16:creationId xmlns:a16="http://schemas.microsoft.com/office/drawing/2014/main" id="{C5294D78-DE4A-48C8-BDFC-6D5F9ED1312E}"/>
                </a:ext>
              </a:extLst>
            </p:cNvPr>
            <p:cNvSpPr txBox="1">
              <a:spLocks/>
            </p:cNvSpPr>
            <p:nvPr userDrawn="1"/>
          </p:nvSpPr>
          <p:spPr>
            <a:xfrm>
              <a:off x="783523" y="1941577"/>
              <a:ext cx="711133" cy="585024"/>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auto">
                <a:spcAft>
                  <a:spcPts val="0"/>
                </a:spcAft>
                <a:defRPr/>
              </a:pPr>
              <a:r>
                <a:rPr lang="en-US" altLang="zh-CN" sz="3200" dirty="0">
                  <a:solidFill>
                    <a:schemeClr val="bg1"/>
                  </a:solidFill>
                  <a:latin typeface="微软雅黑" panose="020B0503020204020204" pitchFamily="34" charset="-122"/>
                  <a:ea typeface="微软雅黑" panose="020B0503020204020204" pitchFamily="34" charset="-122"/>
                </a:rPr>
                <a:t>02</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sp>
        <p:nvSpPr>
          <p:cNvPr id="62" name="矩形 61">
            <a:extLst>
              <a:ext uri="{FF2B5EF4-FFF2-40B4-BE49-F238E27FC236}">
                <a16:creationId xmlns:a16="http://schemas.microsoft.com/office/drawing/2014/main" id="{69FDF62C-82A0-4B40-B4CF-19B47A60BA2E}"/>
              </a:ext>
            </a:extLst>
          </p:cNvPr>
          <p:cNvSpPr/>
          <p:nvPr userDrawn="1"/>
        </p:nvSpPr>
        <p:spPr bwMode="auto">
          <a:xfrm>
            <a:off x="4672851" y="4157800"/>
            <a:ext cx="2591519" cy="792000"/>
          </a:xfrm>
          <a:prstGeom prst="rect">
            <a:avLst/>
          </a:prstGeom>
          <a:solidFill>
            <a:srgbClr val="BBBCB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p>
        </p:txBody>
      </p:sp>
      <p:grpSp>
        <p:nvGrpSpPr>
          <p:cNvPr id="63" name="组合 9">
            <a:extLst>
              <a:ext uri="{FF2B5EF4-FFF2-40B4-BE49-F238E27FC236}">
                <a16:creationId xmlns:a16="http://schemas.microsoft.com/office/drawing/2014/main" id="{118FCA9C-CC0B-4750-8F7B-CAF715957DF0}"/>
              </a:ext>
            </a:extLst>
          </p:cNvPr>
          <p:cNvGrpSpPr>
            <a:grpSpLocks/>
          </p:cNvGrpSpPr>
          <p:nvPr userDrawn="1"/>
        </p:nvGrpSpPr>
        <p:grpSpPr bwMode="auto">
          <a:xfrm>
            <a:off x="3808482" y="4157502"/>
            <a:ext cx="792000" cy="792000"/>
            <a:chOff x="702568" y="1781448"/>
            <a:chExt cx="792088" cy="775277"/>
          </a:xfrm>
          <a:solidFill>
            <a:srgbClr val="BBBCBD"/>
          </a:solidFill>
        </p:grpSpPr>
        <p:sp>
          <p:nvSpPr>
            <p:cNvPr id="64" name="矩形 63">
              <a:extLst>
                <a:ext uri="{FF2B5EF4-FFF2-40B4-BE49-F238E27FC236}">
                  <a16:creationId xmlns:a16="http://schemas.microsoft.com/office/drawing/2014/main" id="{2BD15311-A09B-4074-97D4-BEA67AF761D9}"/>
                </a:ext>
              </a:extLst>
            </p:cNvPr>
            <p:cNvSpPr/>
            <p:nvPr/>
          </p:nvSpPr>
          <p:spPr>
            <a:xfrm>
              <a:off x="702568" y="1781448"/>
              <a:ext cx="792088" cy="7752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65" name="副标题 2">
              <a:extLst>
                <a:ext uri="{FF2B5EF4-FFF2-40B4-BE49-F238E27FC236}">
                  <a16:creationId xmlns:a16="http://schemas.microsoft.com/office/drawing/2014/main" id="{6B65922B-C3CA-442E-B06C-422ED328F5AA}"/>
                </a:ext>
              </a:extLst>
            </p:cNvPr>
            <p:cNvSpPr txBox="1">
              <a:spLocks/>
            </p:cNvSpPr>
            <p:nvPr/>
          </p:nvSpPr>
          <p:spPr>
            <a:xfrm>
              <a:off x="783522" y="1941577"/>
              <a:ext cx="711134" cy="585024"/>
            </a:xfrm>
            <a:prstGeom prst="rect">
              <a:avLst/>
            </a:prstGeom>
            <a:grpFill/>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auto">
                <a:spcAft>
                  <a:spcPts val="0"/>
                </a:spcAft>
                <a:defRPr/>
              </a:pPr>
              <a:r>
                <a:rPr lang="en-US" altLang="zh-CN" sz="3200" dirty="0">
                  <a:solidFill>
                    <a:schemeClr val="bg1"/>
                  </a:solidFill>
                  <a:latin typeface="微软雅黑" panose="020B0503020204020204" pitchFamily="34" charset="-122"/>
                  <a:ea typeface="微软雅黑" panose="020B0503020204020204" pitchFamily="34" charset="-122"/>
                </a:rPr>
                <a:t>04</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sp>
        <p:nvSpPr>
          <p:cNvPr id="73" name="矩形 72">
            <a:extLst>
              <a:ext uri="{FF2B5EF4-FFF2-40B4-BE49-F238E27FC236}">
                <a16:creationId xmlns:a16="http://schemas.microsoft.com/office/drawing/2014/main" id="{095891A1-60EC-432F-A684-06FE7CC3B3E0}"/>
              </a:ext>
            </a:extLst>
          </p:cNvPr>
          <p:cNvSpPr/>
          <p:nvPr userDrawn="1"/>
        </p:nvSpPr>
        <p:spPr bwMode="auto">
          <a:xfrm>
            <a:off x="4672851" y="3005374"/>
            <a:ext cx="2591519" cy="792000"/>
          </a:xfrm>
          <a:prstGeom prst="rect">
            <a:avLst/>
          </a:prstGeom>
          <a:solidFill>
            <a:srgbClr val="BBBCB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p>
        </p:txBody>
      </p:sp>
      <p:grpSp>
        <p:nvGrpSpPr>
          <p:cNvPr id="74" name="组合 9">
            <a:extLst>
              <a:ext uri="{FF2B5EF4-FFF2-40B4-BE49-F238E27FC236}">
                <a16:creationId xmlns:a16="http://schemas.microsoft.com/office/drawing/2014/main" id="{A8924A5B-74BD-4F6F-B850-60B7E075A075}"/>
              </a:ext>
            </a:extLst>
          </p:cNvPr>
          <p:cNvGrpSpPr>
            <a:grpSpLocks/>
          </p:cNvGrpSpPr>
          <p:nvPr userDrawn="1"/>
        </p:nvGrpSpPr>
        <p:grpSpPr bwMode="auto">
          <a:xfrm>
            <a:off x="3808482" y="3005076"/>
            <a:ext cx="792000" cy="792000"/>
            <a:chOff x="702568" y="1781448"/>
            <a:chExt cx="792088" cy="775277"/>
          </a:xfrm>
          <a:solidFill>
            <a:srgbClr val="BBBCBD"/>
          </a:solidFill>
        </p:grpSpPr>
        <p:sp>
          <p:nvSpPr>
            <p:cNvPr id="75" name="矩形 74">
              <a:extLst>
                <a:ext uri="{FF2B5EF4-FFF2-40B4-BE49-F238E27FC236}">
                  <a16:creationId xmlns:a16="http://schemas.microsoft.com/office/drawing/2014/main" id="{0B50DF81-6556-4DCC-B7B4-24D641F329C1}"/>
                </a:ext>
              </a:extLst>
            </p:cNvPr>
            <p:cNvSpPr/>
            <p:nvPr/>
          </p:nvSpPr>
          <p:spPr>
            <a:xfrm>
              <a:off x="702568" y="1781448"/>
              <a:ext cx="792088" cy="7752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76" name="副标题 2">
              <a:extLst>
                <a:ext uri="{FF2B5EF4-FFF2-40B4-BE49-F238E27FC236}">
                  <a16:creationId xmlns:a16="http://schemas.microsoft.com/office/drawing/2014/main" id="{C7C9A60D-66D5-4E00-9C72-AF157AEBFC17}"/>
                </a:ext>
              </a:extLst>
            </p:cNvPr>
            <p:cNvSpPr txBox="1">
              <a:spLocks/>
            </p:cNvSpPr>
            <p:nvPr/>
          </p:nvSpPr>
          <p:spPr>
            <a:xfrm>
              <a:off x="783522" y="1941577"/>
              <a:ext cx="711134" cy="585024"/>
            </a:xfrm>
            <a:prstGeom prst="rect">
              <a:avLst/>
            </a:prstGeom>
            <a:grpFill/>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auto">
                <a:spcAft>
                  <a:spcPts val="0"/>
                </a:spcAft>
                <a:defRPr/>
              </a:pPr>
              <a:r>
                <a:rPr lang="en-US" altLang="zh-CN" sz="3200" dirty="0">
                  <a:solidFill>
                    <a:schemeClr val="bg1"/>
                  </a:solidFill>
                  <a:latin typeface="微软雅黑" panose="020B0503020204020204" pitchFamily="34" charset="-122"/>
                  <a:ea typeface="微软雅黑" panose="020B0503020204020204" pitchFamily="34" charset="-122"/>
                </a:rPr>
                <a:t>03</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sp>
        <p:nvSpPr>
          <p:cNvPr id="47" name="矩形 46">
            <a:extLst>
              <a:ext uri="{FF2B5EF4-FFF2-40B4-BE49-F238E27FC236}">
                <a16:creationId xmlns:a16="http://schemas.microsoft.com/office/drawing/2014/main" id="{2B6F75FD-FCB3-4127-9E52-ED11F50DE906}"/>
              </a:ext>
            </a:extLst>
          </p:cNvPr>
          <p:cNvSpPr/>
          <p:nvPr userDrawn="1"/>
        </p:nvSpPr>
        <p:spPr bwMode="auto">
          <a:xfrm>
            <a:off x="1134889" y="3005374"/>
            <a:ext cx="2591519" cy="792000"/>
          </a:xfrm>
          <a:prstGeom prst="rect">
            <a:avLst/>
          </a:prstGeom>
          <a:solidFill>
            <a:srgbClr val="BBBCB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p>
        </p:txBody>
      </p:sp>
      <p:grpSp>
        <p:nvGrpSpPr>
          <p:cNvPr id="48" name="组合 9">
            <a:extLst>
              <a:ext uri="{FF2B5EF4-FFF2-40B4-BE49-F238E27FC236}">
                <a16:creationId xmlns:a16="http://schemas.microsoft.com/office/drawing/2014/main" id="{641D4C39-B56D-411F-A46F-28FF33FB4493}"/>
              </a:ext>
            </a:extLst>
          </p:cNvPr>
          <p:cNvGrpSpPr>
            <a:grpSpLocks/>
          </p:cNvGrpSpPr>
          <p:nvPr userDrawn="1"/>
        </p:nvGrpSpPr>
        <p:grpSpPr bwMode="auto">
          <a:xfrm>
            <a:off x="270520" y="3005076"/>
            <a:ext cx="792000" cy="792000"/>
            <a:chOff x="702568" y="1781448"/>
            <a:chExt cx="792088" cy="775277"/>
          </a:xfrm>
          <a:solidFill>
            <a:srgbClr val="BBBCBD"/>
          </a:solidFill>
        </p:grpSpPr>
        <p:sp>
          <p:nvSpPr>
            <p:cNvPr id="49" name="矩形 48">
              <a:extLst>
                <a:ext uri="{FF2B5EF4-FFF2-40B4-BE49-F238E27FC236}">
                  <a16:creationId xmlns:a16="http://schemas.microsoft.com/office/drawing/2014/main" id="{89DDBF0A-618D-4F3A-B058-EBEA1788A7CE}"/>
                </a:ext>
              </a:extLst>
            </p:cNvPr>
            <p:cNvSpPr/>
            <p:nvPr/>
          </p:nvSpPr>
          <p:spPr>
            <a:xfrm>
              <a:off x="702568" y="1781448"/>
              <a:ext cx="792088" cy="7752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0" name="副标题 2">
              <a:extLst>
                <a:ext uri="{FF2B5EF4-FFF2-40B4-BE49-F238E27FC236}">
                  <a16:creationId xmlns:a16="http://schemas.microsoft.com/office/drawing/2014/main" id="{26CB9BB1-9F1E-4B73-A326-2D013507CB97}"/>
                </a:ext>
              </a:extLst>
            </p:cNvPr>
            <p:cNvSpPr txBox="1">
              <a:spLocks/>
            </p:cNvSpPr>
            <p:nvPr/>
          </p:nvSpPr>
          <p:spPr>
            <a:xfrm>
              <a:off x="783522" y="1941577"/>
              <a:ext cx="711134" cy="585024"/>
            </a:xfrm>
            <a:prstGeom prst="rect">
              <a:avLst/>
            </a:prstGeom>
            <a:grpFill/>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auto">
                <a:spcAft>
                  <a:spcPts val="0"/>
                </a:spcAft>
                <a:defRPr/>
              </a:pPr>
              <a:r>
                <a:rPr lang="en-US" altLang="zh-CN" sz="3200" dirty="0">
                  <a:solidFill>
                    <a:schemeClr val="bg1"/>
                  </a:solidFill>
                  <a:latin typeface="微软雅黑" panose="020B0503020204020204" pitchFamily="34" charset="-122"/>
                  <a:ea typeface="微软雅黑" panose="020B0503020204020204" pitchFamily="34" charset="-122"/>
                </a:rPr>
                <a:t>01</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39654325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4C73C7DD-C053-43B7-B885-3D35F64A2895}"/>
              </a:ext>
            </a:extLst>
          </p:cNvPr>
          <p:cNvSpPr/>
          <p:nvPr userDrawn="1"/>
        </p:nvSpPr>
        <p:spPr>
          <a:xfrm>
            <a:off x="2790825" y="1781175"/>
            <a:ext cx="6680200" cy="792000"/>
          </a:xfrm>
          <a:prstGeom prst="rect">
            <a:avLst/>
          </a:prstGeom>
          <a:solidFill>
            <a:srgbClr val="0E426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p>
        </p:txBody>
      </p:sp>
      <p:grpSp>
        <p:nvGrpSpPr>
          <p:cNvPr id="7" name="组合 7">
            <a:extLst>
              <a:ext uri="{FF2B5EF4-FFF2-40B4-BE49-F238E27FC236}">
                <a16:creationId xmlns:a16="http://schemas.microsoft.com/office/drawing/2014/main" id="{EF6BFD2D-7046-4FD5-A77C-A5E40F2398D1}"/>
              </a:ext>
            </a:extLst>
          </p:cNvPr>
          <p:cNvGrpSpPr>
            <a:grpSpLocks/>
          </p:cNvGrpSpPr>
          <p:nvPr userDrawn="1"/>
        </p:nvGrpSpPr>
        <p:grpSpPr bwMode="auto">
          <a:xfrm>
            <a:off x="1927225" y="1781175"/>
            <a:ext cx="792163" cy="792000"/>
            <a:chOff x="1998712" y="1997472"/>
            <a:chExt cx="792088" cy="775277"/>
          </a:xfrm>
        </p:grpSpPr>
        <p:sp>
          <p:nvSpPr>
            <p:cNvPr id="8" name="矩形 7">
              <a:extLst>
                <a:ext uri="{FF2B5EF4-FFF2-40B4-BE49-F238E27FC236}">
                  <a16:creationId xmlns:a16="http://schemas.microsoft.com/office/drawing/2014/main" id="{53760794-6A53-4366-9076-28036085FDB1}"/>
                </a:ext>
              </a:extLst>
            </p:cNvPr>
            <p:cNvSpPr/>
            <p:nvPr userDrawn="1"/>
          </p:nvSpPr>
          <p:spPr>
            <a:xfrm>
              <a:off x="1998712" y="1997472"/>
              <a:ext cx="792088" cy="775277"/>
            </a:xfrm>
            <a:prstGeom prst="rect">
              <a:avLst/>
            </a:prstGeom>
            <a:solidFill>
              <a:srgbClr val="8E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9" name="副标题 2">
              <a:extLst>
                <a:ext uri="{FF2B5EF4-FFF2-40B4-BE49-F238E27FC236}">
                  <a16:creationId xmlns:a16="http://schemas.microsoft.com/office/drawing/2014/main" id="{C7AB1D71-0A82-4139-8528-6AC978C623FE}"/>
                </a:ext>
              </a:extLst>
            </p:cNvPr>
            <p:cNvSpPr txBox="1">
              <a:spLocks/>
            </p:cNvSpPr>
            <p:nvPr userDrawn="1"/>
          </p:nvSpPr>
          <p:spPr>
            <a:xfrm>
              <a:off x="2079667" y="2168699"/>
              <a:ext cx="711133" cy="586610"/>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auto">
                <a:spcAft>
                  <a:spcPts val="0"/>
                </a:spcAft>
                <a:defRPr/>
              </a:pPr>
              <a:r>
                <a:rPr lang="en-US" altLang="zh-CN" sz="3200" dirty="0">
                  <a:solidFill>
                    <a:schemeClr val="bg1"/>
                  </a:solidFill>
                  <a:latin typeface="微软雅黑" panose="020B0503020204020204" pitchFamily="34" charset="-122"/>
                  <a:ea typeface="微软雅黑" panose="020B0503020204020204" pitchFamily="34" charset="-122"/>
                </a:rPr>
                <a:t>01</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sp>
        <p:nvSpPr>
          <p:cNvPr id="10" name="矩形 9">
            <a:extLst>
              <a:ext uri="{FF2B5EF4-FFF2-40B4-BE49-F238E27FC236}">
                <a16:creationId xmlns:a16="http://schemas.microsoft.com/office/drawing/2014/main" id="{33CE1F90-2E63-43EC-B23B-5C20DEE1EFB0}"/>
              </a:ext>
            </a:extLst>
          </p:cNvPr>
          <p:cNvSpPr/>
          <p:nvPr userDrawn="1"/>
        </p:nvSpPr>
        <p:spPr>
          <a:xfrm>
            <a:off x="2790825" y="2611438"/>
            <a:ext cx="6680200" cy="792000"/>
          </a:xfrm>
          <a:prstGeom prst="rect">
            <a:avLst/>
          </a:prstGeom>
          <a:solidFill>
            <a:srgbClr val="0E426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p>
        </p:txBody>
      </p:sp>
      <p:grpSp>
        <p:nvGrpSpPr>
          <p:cNvPr id="11" name="组合 11">
            <a:extLst>
              <a:ext uri="{FF2B5EF4-FFF2-40B4-BE49-F238E27FC236}">
                <a16:creationId xmlns:a16="http://schemas.microsoft.com/office/drawing/2014/main" id="{3A6B8A1B-EA88-4CB8-A0C6-E7D1F2E4CD52}"/>
              </a:ext>
            </a:extLst>
          </p:cNvPr>
          <p:cNvGrpSpPr>
            <a:grpSpLocks/>
          </p:cNvGrpSpPr>
          <p:nvPr userDrawn="1"/>
        </p:nvGrpSpPr>
        <p:grpSpPr bwMode="auto">
          <a:xfrm>
            <a:off x="1927225" y="2611438"/>
            <a:ext cx="792163" cy="792000"/>
            <a:chOff x="1998712" y="1997472"/>
            <a:chExt cx="792088" cy="775277"/>
          </a:xfrm>
        </p:grpSpPr>
        <p:sp>
          <p:nvSpPr>
            <p:cNvPr id="12" name="矩形 11">
              <a:extLst>
                <a:ext uri="{FF2B5EF4-FFF2-40B4-BE49-F238E27FC236}">
                  <a16:creationId xmlns:a16="http://schemas.microsoft.com/office/drawing/2014/main" id="{4ECC7E0D-5465-484D-89EE-6A7E8B4938D9}"/>
                </a:ext>
              </a:extLst>
            </p:cNvPr>
            <p:cNvSpPr/>
            <p:nvPr userDrawn="1"/>
          </p:nvSpPr>
          <p:spPr>
            <a:xfrm>
              <a:off x="1998712" y="1997472"/>
              <a:ext cx="792088" cy="775277"/>
            </a:xfrm>
            <a:prstGeom prst="rect">
              <a:avLst/>
            </a:prstGeom>
            <a:solidFill>
              <a:srgbClr val="8E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3" name="副标题 2">
              <a:extLst>
                <a:ext uri="{FF2B5EF4-FFF2-40B4-BE49-F238E27FC236}">
                  <a16:creationId xmlns:a16="http://schemas.microsoft.com/office/drawing/2014/main" id="{88E86812-B9E4-4F90-A4B7-0CC9C5205F15}"/>
                </a:ext>
              </a:extLst>
            </p:cNvPr>
            <p:cNvSpPr txBox="1">
              <a:spLocks/>
            </p:cNvSpPr>
            <p:nvPr userDrawn="1"/>
          </p:nvSpPr>
          <p:spPr>
            <a:xfrm>
              <a:off x="2079667" y="2168699"/>
              <a:ext cx="711133" cy="586611"/>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auto">
                <a:spcAft>
                  <a:spcPts val="0"/>
                </a:spcAft>
                <a:defRPr/>
              </a:pPr>
              <a:r>
                <a:rPr lang="en-US" altLang="zh-CN" sz="3200" dirty="0">
                  <a:solidFill>
                    <a:schemeClr val="bg1"/>
                  </a:solidFill>
                  <a:latin typeface="微软雅黑" panose="020B0503020204020204" pitchFamily="34" charset="-122"/>
                  <a:ea typeface="微软雅黑" panose="020B0503020204020204" pitchFamily="34" charset="-122"/>
                </a:rPr>
                <a:t>02</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sp>
        <p:nvSpPr>
          <p:cNvPr id="14" name="矩形 13">
            <a:extLst>
              <a:ext uri="{FF2B5EF4-FFF2-40B4-BE49-F238E27FC236}">
                <a16:creationId xmlns:a16="http://schemas.microsoft.com/office/drawing/2014/main" id="{A0FDF185-00D6-4565-9ED2-4052AB9ECAD5}"/>
              </a:ext>
            </a:extLst>
          </p:cNvPr>
          <p:cNvSpPr/>
          <p:nvPr userDrawn="1"/>
        </p:nvSpPr>
        <p:spPr>
          <a:xfrm>
            <a:off x="2790825" y="3459163"/>
            <a:ext cx="6680200" cy="792000"/>
          </a:xfrm>
          <a:prstGeom prst="rect">
            <a:avLst/>
          </a:prstGeom>
          <a:solidFill>
            <a:srgbClr val="0E426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p>
        </p:txBody>
      </p:sp>
      <p:grpSp>
        <p:nvGrpSpPr>
          <p:cNvPr id="15" name="组合 7">
            <a:extLst>
              <a:ext uri="{FF2B5EF4-FFF2-40B4-BE49-F238E27FC236}">
                <a16:creationId xmlns:a16="http://schemas.microsoft.com/office/drawing/2014/main" id="{BDB6D25C-49C4-447C-97B0-EFBD1479527B}"/>
              </a:ext>
            </a:extLst>
          </p:cNvPr>
          <p:cNvGrpSpPr>
            <a:grpSpLocks/>
          </p:cNvGrpSpPr>
          <p:nvPr userDrawn="1"/>
        </p:nvGrpSpPr>
        <p:grpSpPr bwMode="auto">
          <a:xfrm>
            <a:off x="1927225" y="3459163"/>
            <a:ext cx="792163" cy="792000"/>
            <a:chOff x="1998712" y="1997472"/>
            <a:chExt cx="792088" cy="775277"/>
          </a:xfrm>
        </p:grpSpPr>
        <p:sp>
          <p:nvSpPr>
            <p:cNvPr id="16" name="矩形 15">
              <a:extLst>
                <a:ext uri="{FF2B5EF4-FFF2-40B4-BE49-F238E27FC236}">
                  <a16:creationId xmlns:a16="http://schemas.microsoft.com/office/drawing/2014/main" id="{30D5FAE3-709D-43B7-8F54-065ECEE97661}"/>
                </a:ext>
              </a:extLst>
            </p:cNvPr>
            <p:cNvSpPr/>
            <p:nvPr userDrawn="1"/>
          </p:nvSpPr>
          <p:spPr>
            <a:xfrm>
              <a:off x="1998712" y="1997472"/>
              <a:ext cx="792088" cy="775277"/>
            </a:xfrm>
            <a:prstGeom prst="rect">
              <a:avLst/>
            </a:prstGeom>
            <a:solidFill>
              <a:srgbClr val="8E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7" name="副标题 2">
              <a:extLst>
                <a:ext uri="{FF2B5EF4-FFF2-40B4-BE49-F238E27FC236}">
                  <a16:creationId xmlns:a16="http://schemas.microsoft.com/office/drawing/2014/main" id="{8ED06251-CFFE-4A7B-8830-990C6ED0C771}"/>
                </a:ext>
              </a:extLst>
            </p:cNvPr>
            <p:cNvSpPr txBox="1">
              <a:spLocks/>
            </p:cNvSpPr>
            <p:nvPr userDrawn="1"/>
          </p:nvSpPr>
          <p:spPr>
            <a:xfrm>
              <a:off x="2079667" y="2168699"/>
              <a:ext cx="711133" cy="586611"/>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auto">
                <a:spcAft>
                  <a:spcPts val="0"/>
                </a:spcAft>
                <a:defRPr/>
              </a:pPr>
              <a:r>
                <a:rPr lang="en-US" altLang="zh-CN" sz="3200" dirty="0">
                  <a:solidFill>
                    <a:schemeClr val="bg1"/>
                  </a:solidFill>
                  <a:latin typeface="微软雅黑" panose="020B0503020204020204" pitchFamily="34" charset="-122"/>
                  <a:ea typeface="微软雅黑" panose="020B0503020204020204" pitchFamily="34" charset="-122"/>
                </a:rPr>
                <a:t>03</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sp>
        <p:nvSpPr>
          <p:cNvPr id="18" name="矩形 17">
            <a:extLst>
              <a:ext uri="{FF2B5EF4-FFF2-40B4-BE49-F238E27FC236}">
                <a16:creationId xmlns:a16="http://schemas.microsoft.com/office/drawing/2014/main" id="{AE131EFA-F91F-43B9-AA51-7E70D687F8C3}"/>
              </a:ext>
            </a:extLst>
          </p:cNvPr>
          <p:cNvSpPr/>
          <p:nvPr userDrawn="1"/>
        </p:nvSpPr>
        <p:spPr>
          <a:xfrm>
            <a:off x="2790825" y="4322763"/>
            <a:ext cx="6680200" cy="792000"/>
          </a:xfrm>
          <a:prstGeom prst="rect">
            <a:avLst/>
          </a:prstGeom>
          <a:solidFill>
            <a:srgbClr val="0E426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p>
        </p:txBody>
      </p:sp>
      <p:grpSp>
        <p:nvGrpSpPr>
          <p:cNvPr id="19" name="组合 7">
            <a:extLst>
              <a:ext uri="{FF2B5EF4-FFF2-40B4-BE49-F238E27FC236}">
                <a16:creationId xmlns:a16="http://schemas.microsoft.com/office/drawing/2014/main" id="{0C7C4634-D084-49AF-A7B2-4A1CE40C3C93}"/>
              </a:ext>
            </a:extLst>
          </p:cNvPr>
          <p:cNvGrpSpPr>
            <a:grpSpLocks/>
          </p:cNvGrpSpPr>
          <p:nvPr userDrawn="1"/>
        </p:nvGrpSpPr>
        <p:grpSpPr bwMode="auto">
          <a:xfrm>
            <a:off x="1927225" y="4322763"/>
            <a:ext cx="792163" cy="792000"/>
            <a:chOff x="1998712" y="1997472"/>
            <a:chExt cx="792088" cy="775277"/>
          </a:xfrm>
        </p:grpSpPr>
        <p:sp>
          <p:nvSpPr>
            <p:cNvPr id="20" name="矩形 19">
              <a:extLst>
                <a:ext uri="{FF2B5EF4-FFF2-40B4-BE49-F238E27FC236}">
                  <a16:creationId xmlns:a16="http://schemas.microsoft.com/office/drawing/2014/main" id="{0717E0CB-7112-47FF-AD57-3399DA64B014}"/>
                </a:ext>
              </a:extLst>
            </p:cNvPr>
            <p:cNvSpPr/>
            <p:nvPr userDrawn="1"/>
          </p:nvSpPr>
          <p:spPr>
            <a:xfrm>
              <a:off x="1998712" y="1997472"/>
              <a:ext cx="792088" cy="775277"/>
            </a:xfrm>
            <a:prstGeom prst="rect">
              <a:avLst/>
            </a:prstGeom>
            <a:solidFill>
              <a:srgbClr val="8E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2" name="副标题 2">
              <a:extLst>
                <a:ext uri="{FF2B5EF4-FFF2-40B4-BE49-F238E27FC236}">
                  <a16:creationId xmlns:a16="http://schemas.microsoft.com/office/drawing/2014/main" id="{5D31B0F6-ABC9-4FAC-85D6-175462F81353}"/>
                </a:ext>
              </a:extLst>
            </p:cNvPr>
            <p:cNvSpPr txBox="1">
              <a:spLocks/>
            </p:cNvSpPr>
            <p:nvPr userDrawn="1"/>
          </p:nvSpPr>
          <p:spPr>
            <a:xfrm>
              <a:off x="2079667" y="2168699"/>
              <a:ext cx="711133" cy="586611"/>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auto">
                <a:spcAft>
                  <a:spcPts val="0"/>
                </a:spcAft>
                <a:defRPr/>
              </a:pPr>
              <a:r>
                <a:rPr lang="en-US" altLang="zh-CN" sz="3200" dirty="0">
                  <a:solidFill>
                    <a:schemeClr val="bg1"/>
                  </a:solidFill>
                  <a:latin typeface="微软雅黑" panose="020B0503020204020204" pitchFamily="34" charset="-122"/>
                  <a:ea typeface="微软雅黑" panose="020B0503020204020204" pitchFamily="34" charset="-122"/>
                </a:rPr>
                <a:t>04</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sp>
        <p:nvSpPr>
          <p:cNvPr id="21" name="文本占位符 20"/>
          <p:cNvSpPr>
            <a:spLocks noGrp="1"/>
          </p:cNvSpPr>
          <p:nvPr>
            <p:ph type="body" sz="quarter" idx="10"/>
          </p:nvPr>
        </p:nvSpPr>
        <p:spPr>
          <a:xfrm>
            <a:off x="2935361" y="2762089"/>
            <a:ext cx="6336000" cy="504000"/>
          </a:xfrm>
          <a:prstGeom prst="rect">
            <a:avLst/>
          </a:prstGeom>
        </p:spPr>
        <p:txBody>
          <a:bodyPr anchor="ctr"/>
          <a:lstStyle>
            <a:lvl1pPr marL="0" indent="0">
              <a:buNone/>
              <a:defRPr sz="2800" b="0" i="0">
                <a:solidFill>
                  <a:schemeClr val="bg1"/>
                </a:solidFill>
                <a:latin typeface="微软雅黑" panose="020B0503020204020204" pitchFamily="34" charset="-122"/>
                <a:ea typeface="微软雅黑" panose="020B0503020204020204" pitchFamily="34" charset="-122"/>
              </a:defRPr>
            </a:lvl1pPr>
          </a:lstStyle>
          <a:p>
            <a:pPr lvl="0"/>
            <a:r>
              <a:rPr lang="zh-CN" altLang="en-US"/>
              <a:t>编辑母版文本样式</a:t>
            </a:r>
          </a:p>
        </p:txBody>
      </p:sp>
      <p:sp>
        <p:nvSpPr>
          <p:cNvPr id="23" name="文本占位符 22"/>
          <p:cNvSpPr>
            <a:spLocks noGrp="1"/>
          </p:cNvSpPr>
          <p:nvPr>
            <p:ph type="body" sz="quarter" idx="11"/>
          </p:nvPr>
        </p:nvSpPr>
        <p:spPr>
          <a:xfrm>
            <a:off x="2935361" y="3604804"/>
            <a:ext cx="6336000" cy="504000"/>
          </a:xfrm>
          <a:prstGeom prst="rect">
            <a:avLst/>
          </a:prstGeom>
        </p:spPr>
        <p:txBody>
          <a:bodyPr anchor="ctr"/>
          <a:lstStyle>
            <a:lvl1pPr marL="0" indent="0">
              <a:buNone/>
              <a:defRPr sz="2800" b="0" i="0">
                <a:solidFill>
                  <a:schemeClr val="bg1"/>
                </a:solidFill>
                <a:latin typeface="微软雅黑" panose="020B0503020204020204" pitchFamily="34" charset="-122"/>
                <a:ea typeface="微软雅黑" panose="020B0503020204020204" pitchFamily="34" charset="-122"/>
              </a:defRPr>
            </a:lvl1pPr>
          </a:lstStyle>
          <a:p>
            <a:pPr lvl="0"/>
            <a:r>
              <a:rPr lang="zh-CN" altLang="en-US"/>
              <a:t>编辑母版文本样式</a:t>
            </a:r>
          </a:p>
        </p:txBody>
      </p:sp>
      <p:sp>
        <p:nvSpPr>
          <p:cNvPr id="25" name="文本占位符 24"/>
          <p:cNvSpPr>
            <a:spLocks noGrp="1"/>
          </p:cNvSpPr>
          <p:nvPr>
            <p:ph type="body" sz="quarter" idx="12"/>
          </p:nvPr>
        </p:nvSpPr>
        <p:spPr>
          <a:xfrm>
            <a:off x="2935071" y="4447518"/>
            <a:ext cx="6336000" cy="504000"/>
          </a:xfrm>
          <a:prstGeom prst="rect">
            <a:avLst/>
          </a:prstGeom>
        </p:spPr>
        <p:txBody>
          <a:bodyPr anchor="ctr"/>
          <a:lstStyle>
            <a:lvl1pPr marL="0" indent="0">
              <a:buNone/>
              <a:defRPr b="0" i="0">
                <a:solidFill>
                  <a:schemeClr val="bg1"/>
                </a:solidFill>
                <a:latin typeface="微软雅黑" panose="020B0503020204020204" pitchFamily="34" charset="-122"/>
                <a:ea typeface="微软雅黑" panose="020B0503020204020204" pitchFamily="34" charset="-122"/>
              </a:defRPr>
            </a:lvl1pPr>
            <a:lvl2pPr marL="457200" indent="0">
              <a:buNone/>
              <a:defRPr/>
            </a:lvl2pPr>
          </a:lstStyle>
          <a:p>
            <a:pPr lvl="0"/>
            <a:r>
              <a:rPr lang="zh-CN" altLang="en-US"/>
              <a:t>编辑母版文本样式</a:t>
            </a:r>
          </a:p>
        </p:txBody>
      </p:sp>
      <p:sp>
        <p:nvSpPr>
          <p:cNvPr id="27" name="文本占位符 26"/>
          <p:cNvSpPr>
            <a:spLocks noGrp="1"/>
          </p:cNvSpPr>
          <p:nvPr>
            <p:ph type="body" sz="quarter" idx="13"/>
          </p:nvPr>
        </p:nvSpPr>
        <p:spPr>
          <a:xfrm>
            <a:off x="2935071" y="1919374"/>
            <a:ext cx="6336000" cy="504000"/>
          </a:xfrm>
          <a:prstGeom prst="rect">
            <a:avLst/>
          </a:prstGeom>
        </p:spPr>
        <p:txBody>
          <a:bodyPr anchor="t"/>
          <a:lstStyle>
            <a:lvl1pPr marL="0" indent="0">
              <a:buNone/>
              <a:defRPr b="0" i="0">
                <a:solidFill>
                  <a:schemeClr val="bg1"/>
                </a:solidFill>
                <a:latin typeface="微软雅黑" panose="020B0503020204020204" pitchFamily="34" charset="-122"/>
                <a:ea typeface="微软雅黑" panose="020B0503020204020204" pitchFamily="34" charset="-122"/>
              </a:defRPr>
            </a:lvl1pPr>
          </a:lstStyle>
          <a:p>
            <a:pPr lvl="0"/>
            <a:r>
              <a:rPr lang="zh-CN" altLang="en-US" dirty="0"/>
              <a:t>编辑母版文本样式</a:t>
            </a:r>
          </a:p>
        </p:txBody>
      </p:sp>
      <p:sp>
        <p:nvSpPr>
          <p:cNvPr id="24" name="灯片编号占位符 1">
            <a:extLst>
              <a:ext uri="{FF2B5EF4-FFF2-40B4-BE49-F238E27FC236}">
                <a16:creationId xmlns:a16="http://schemas.microsoft.com/office/drawing/2014/main" id="{851C4D61-A9B0-48EE-9BEB-D5356FFEF99D}"/>
              </a:ext>
            </a:extLst>
          </p:cNvPr>
          <p:cNvSpPr>
            <a:spLocks noGrp="1"/>
          </p:cNvSpPr>
          <p:nvPr>
            <p:ph type="sldNum" sz="quarter" idx="4"/>
          </p:nvPr>
        </p:nvSpPr>
        <p:spPr>
          <a:xfrm>
            <a:off x="8408341" y="6073775"/>
            <a:ext cx="2519363" cy="244177"/>
          </a:xfrm>
          <a:prstGeom prst="rect">
            <a:avLst/>
          </a:prstGeom>
        </p:spPr>
        <p:txBody>
          <a:bodyPr vert="horz" lIns="91440" tIns="45720" rIns="91440" bIns="45720" rtlCol="0" anchor="ctr"/>
          <a:lstStyle>
            <a:lvl1pPr algn="r">
              <a:defRPr sz="1200">
                <a:solidFill>
                  <a:schemeClr val="bg1"/>
                </a:solidFill>
              </a:defRPr>
            </a:lvl1pPr>
          </a:lstStyle>
          <a:p>
            <a:fld id="{B7F6407F-0FA8-4E99-847F-14031B22C7A3}" type="slidenum">
              <a:rPr lang="zh-CN" altLang="en-US" smtClean="0"/>
              <a:pPr/>
              <a:t>‹#›</a:t>
            </a:fld>
            <a:endParaRPr lang="zh-CN" altLang="en-US"/>
          </a:p>
        </p:txBody>
      </p:sp>
    </p:spTree>
    <p:extLst>
      <p:ext uri="{BB962C8B-B14F-4D97-AF65-F5344CB8AC3E}">
        <p14:creationId xmlns:p14="http://schemas.microsoft.com/office/powerpoint/2010/main" val="10513616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 name="文本占位符 6145">
            <a:extLst>
              <a:ext uri="{FF2B5EF4-FFF2-40B4-BE49-F238E27FC236}">
                <a16:creationId xmlns:a16="http://schemas.microsoft.com/office/drawing/2014/main" id="{32857BD4-DB0E-46CD-998D-3BF3E2A1487A}"/>
              </a:ext>
            </a:extLst>
          </p:cNvPr>
          <p:cNvSpPr txBox="1">
            <a:spLocks noChangeArrowheads="1"/>
          </p:cNvSpPr>
          <p:nvPr userDrawn="1"/>
        </p:nvSpPr>
        <p:spPr bwMode="auto">
          <a:xfrm>
            <a:off x="609600" y="5262563"/>
            <a:ext cx="2879725"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588" indent="-1588">
              <a:defRPr>
                <a:solidFill>
                  <a:schemeClr val="tx1"/>
                </a:solidFill>
                <a:latin typeface="Arial" panose="020B0604020202020204" pitchFamily="34" charset="0"/>
                <a:ea typeface="宋体" panose="02010600030101010101" pitchFamily="2" charset="-122"/>
              </a:defRPr>
            </a:lvl1pPr>
            <a:lvl2pPr marL="685800" indent="-22860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90000"/>
              </a:lnSpc>
              <a:spcBef>
                <a:spcPts val="1000"/>
              </a:spcBef>
              <a:buFont typeface="Arial" panose="020B0604020202020204" pitchFamily="34" charset="0"/>
              <a:buNone/>
              <a:defRPr/>
            </a:pPr>
            <a:r>
              <a:rPr lang="zh-CN" altLang="zh-CN" sz="4800" b="1">
                <a:solidFill>
                  <a:srgbClr val="004098"/>
                </a:solidFill>
                <a:latin typeface="Calibri" panose="020F0502020204030204" pitchFamily="34" charset="0"/>
                <a:ea typeface="Adobe 宋体 Std L" charset="-122"/>
              </a:rPr>
              <a:t>Thanks!</a:t>
            </a:r>
          </a:p>
          <a:p>
            <a:pPr eaLnBrk="1" hangingPunct="1">
              <a:lnSpc>
                <a:spcPct val="90000"/>
              </a:lnSpc>
              <a:spcBef>
                <a:spcPts val="1000"/>
              </a:spcBef>
              <a:buFont typeface="Arial" panose="020B0604020202020204" pitchFamily="34" charset="0"/>
              <a:buNone/>
              <a:defRPr/>
            </a:pPr>
            <a:r>
              <a:rPr lang="zh-CN" altLang="zh-CN" sz="1000">
                <a:solidFill>
                  <a:srgbClr val="004098"/>
                </a:solidFill>
                <a:latin typeface="Microsoft New Tai Lue" panose="020B0502040204020203" pitchFamily="34" charset="0"/>
                <a:ea typeface="Adobe 宋体 Std L" charset="-122"/>
              </a:rPr>
              <a:t> </a:t>
            </a:r>
            <a:endParaRPr lang="zh-CN" altLang="zh-CN" sz="1000" b="1">
              <a:solidFill>
                <a:srgbClr val="004098"/>
              </a:solidFill>
              <a:latin typeface="Arial Black" panose="020B0A04020102020204" pitchFamily="34" charset="0"/>
              <a:ea typeface="Adobe 宋体 Std L" charset="-122"/>
            </a:endParaRPr>
          </a:p>
        </p:txBody>
      </p:sp>
      <p:pic>
        <p:nvPicPr>
          <p:cNvPr id="3" name="图片 3">
            <a:extLst>
              <a:ext uri="{FF2B5EF4-FFF2-40B4-BE49-F238E27FC236}">
                <a16:creationId xmlns:a16="http://schemas.microsoft.com/office/drawing/2014/main" id="{4AECA206-5684-4099-8381-79BF90B264DF}"/>
              </a:ext>
            </a:extLst>
          </p:cNvPr>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725488" y="1565275"/>
            <a:ext cx="4481512"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4">
            <a:extLst>
              <a:ext uri="{FF2B5EF4-FFF2-40B4-BE49-F238E27FC236}">
                <a16:creationId xmlns:a16="http://schemas.microsoft.com/office/drawing/2014/main" id="{3560A0B5-976B-4EAA-B3B3-ABFCDEA909A6}"/>
              </a:ext>
            </a:extLst>
          </p:cNvPr>
          <p:cNvSpPr txBox="1">
            <a:spLocks noChangeArrowheads="1"/>
          </p:cNvSpPr>
          <p:nvPr userDrawn="1"/>
        </p:nvSpPr>
        <p:spPr bwMode="auto">
          <a:xfrm>
            <a:off x="2338388" y="4051300"/>
            <a:ext cx="23034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defRPr/>
            </a:pPr>
            <a:r>
              <a:rPr lang="zh-CN" altLang="en-US" dirty="0">
                <a:solidFill>
                  <a:schemeClr val="bg1"/>
                </a:solidFill>
              </a:rPr>
              <a:t>www.h</a:t>
            </a:r>
            <a:r>
              <a:rPr lang="en-US" altLang="zh-CN" dirty="0">
                <a:solidFill>
                  <a:schemeClr val="bg1"/>
                </a:solidFill>
              </a:rPr>
              <a:t>ds</a:t>
            </a:r>
            <a:r>
              <a:rPr lang="zh-CN" altLang="en-US" dirty="0">
                <a:solidFill>
                  <a:schemeClr val="bg1"/>
                </a:solidFill>
              </a:rPr>
              <a:t>c.com</a:t>
            </a:r>
            <a:r>
              <a:rPr lang="en-US" altLang="zh-CN" dirty="0">
                <a:solidFill>
                  <a:schemeClr val="bg1"/>
                </a:solidFill>
              </a:rPr>
              <a:t>.</a:t>
            </a:r>
            <a:r>
              <a:rPr lang="en-US" altLang="zh-CN" dirty="0" err="1">
                <a:solidFill>
                  <a:schemeClr val="bg1"/>
                </a:solidFill>
              </a:rPr>
              <a:t>cn</a:t>
            </a:r>
            <a:endParaRPr lang="zh-CN" altLang="en-US" dirty="0">
              <a:solidFill>
                <a:schemeClr val="bg1"/>
              </a:solidFill>
            </a:endParaRPr>
          </a:p>
        </p:txBody>
      </p:sp>
      <p:sp>
        <p:nvSpPr>
          <p:cNvPr id="5" name="Text Box 5">
            <a:extLst>
              <a:ext uri="{FF2B5EF4-FFF2-40B4-BE49-F238E27FC236}">
                <a16:creationId xmlns:a16="http://schemas.microsoft.com/office/drawing/2014/main" id="{F6EE3468-E71D-4770-A8E8-21BD0C01FBA9}"/>
              </a:ext>
            </a:extLst>
          </p:cNvPr>
          <p:cNvSpPr txBox="1">
            <a:spLocks noChangeArrowheads="1"/>
          </p:cNvSpPr>
          <p:nvPr userDrawn="1"/>
        </p:nvSpPr>
        <p:spPr bwMode="auto">
          <a:xfrm>
            <a:off x="2338388" y="2806700"/>
            <a:ext cx="5853112" cy="1231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defRPr/>
            </a:pPr>
            <a:r>
              <a:rPr lang="zh-CN" altLang="en-US" b="1" dirty="0">
                <a:solidFill>
                  <a:schemeClr val="bg1"/>
                </a:solidFill>
                <a:latin typeface="微软雅黑" panose="020B0503020204020204" pitchFamily="34" charset="-122"/>
                <a:ea typeface="微软雅黑" panose="020B0503020204020204" pitchFamily="34" charset="-122"/>
              </a:rPr>
              <a:t>欢迎关注华大半导体官方微信</a:t>
            </a:r>
            <a:endParaRPr lang="en-US" altLang="zh-CN" b="1" dirty="0">
              <a:solidFill>
                <a:schemeClr val="bg1"/>
              </a:solidFill>
              <a:latin typeface="微软雅黑" panose="020B0503020204020204" pitchFamily="34" charset="-122"/>
              <a:ea typeface="微软雅黑" panose="020B0503020204020204" pitchFamily="34" charset="-122"/>
            </a:endParaRPr>
          </a:p>
          <a:p>
            <a:pPr eaLnBrk="1" hangingPunct="1">
              <a:buFont typeface="Arial" panose="020B0604020202020204" pitchFamily="34" charset="0"/>
              <a:buNone/>
              <a:defRPr/>
            </a:pPr>
            <a:endParaRPr lang="en-US" altLang="zh-CN" b="1" dirty="0">
              <a:solidFill>
                <a:schemeClr val="bg1"/>
              </a:solidFill>
              <a:latin typeface="微软雅黑" panose="020B0503020204020204" pitchFamily="34" charset="-122"/>
              <a:ea typeface="微软雅黑" panose="020B0503020204020204" pitchFamily="34" charset="-122"/>
            </a:endParaRPr>
          </a:p>
          <a:p>
            <a:pPr eaLnBrk="1" hangingPunct="1">
              <a:buFont typeface="Arial" panose="020B0604020202020204" pitchFamily="34" charset="0"/>
              <a:buNone/>
              <a:defRPr/>
            </a:pPr>
            <a:r>
              <a:rPr lang="zh-CN" altLang="en-US" b="1" dirty="0">
                <a:solidFill>
                  <a:schemeClr val="bg1"/>
                </a:solidFill>
                <a:latin typeface="微软雅黑" panose="020B0503020204020204" pitchFamily="34" charset="-122"/>
                <a:ea typeface="微软雅黑" panose="020B0503020204020204" pitchFamily="34" charset="-122"/>
              </a:rPr>
              <a:t>HUADA SEMICONDUCTOR CO.,LTD.</a:t>
            </a:r>
          </a:p>
          <a:p>
            <a:pPr eaLnBrk="1" hangingPunct="1">
              <a:buFont typeface="Arial" panose="020B0604020202020204" pitchFamily="34" charset="0"/>
              <a:buNone/>
              <a:defRPr/>
            </a:pPr>
            <a:r>
              <a:rPr lang="en-US" altLang="zh-CN" sz="1000" dirty="0">
                <a:solidFill>
                  <a:schemeClr val="bg1"/>
                </a:solidFill>
                <a:ea typeface="微软雅黑" panose="020B0503020204020204" pitchFamily="34" charset="-122"/>
                <a:cs typeface="Arial" panose="020B0604020202020204" pitchFamily="34" charset="0"/>
              </a:rPr>
              <a:t>Y1-305, 112 </a:t>
            </a:r>
            <a:r>
              <a:rPr lang="en-US" altLang="zh-CN" sz="1000" dirty="0" err="1">
                <a:solidFill>
                  <a:schemeClr val="bg1"/>
                </a:solidFill>
                <a:ea typeface="微软雅黑" panose="020B0503020204020204" pitchFamily="34" charset="-122"/>
                <a:cs typeface="Arial" panose="020B0604020202020204" pitchFamily="34" charset="0"/>
              </a:rPr>
              <a:t>Liangxiu</a:t>
            </a:r>
            <a:r>
              <a:rPr lang="en-US" altLang="zh-CN" sz="1000" dirty="0">
                <a:solidFill>
                  <a:schemeClr val="bg1"/>
                </a:solidFill>
                <a:ea typeface="微软雅黑" panose="020B0503020204020204" pitchFamily="34" charset="-122"/>
                <a:cs typeface="Arial" panose="020B0604020202020204" pitchFamily="34" charset="0"/>
              </a:rPr>
              <a:t> Rd., </a:t>
            </a:r>
            <a:r>
              <a:rPr lang="en-US" altLang="zh-CN" sz="1000" dirty="0" err="1">
                <a:solidFill>
                  <a:schemeClr val="bg1"/>
                </a:solidFill>
                <a:ea typeface="微软雅黑" panose="020B0503020204020204" pitchFamily="34" charset="-122"/>
                <a:cs typeface="Arial" panose="020B0604020202020204" pitchFamily="34" charset="0"/>
              </a:rPr>
              <a:t>Pudong</a:t>
            </a:r>
            <a:r>
              <a:rPr lang="en-US" altLang="zh-CN" sz="1000" dirty="0">
                <a:solidFill>
                  <a:schemeClr val="bg1"/>
                </a:solidFill>
                <a:ea typeface="微软雅黑" panose="020B0503020204020204" pitchFamily="34" charset="-122"/>
                <a:cs typeface="Arial" panose="020B0604020202020204" pitchFamily="34" charset="0"/>
              </a:rPr>
              <a:t>, Shanghai,  China </a:t>
            </a:r>
            <a:endParaRPr lang="zh-CN" altLang="en-US" sz="1000" dirty="0">
              <a:solidFill>
                <a:schemeClr val="bg1"/>
              </a:solidFill>
              <a:ea typeface="微软雅黑" panose="020B0503020204020204" pitchFamily="34" charset="-122"/>
              <a:cs typeface="Arial" panose="020B0604020202020204" pitchFamily="34" charset="0"/>
            </a:endParaRPr>
          </a:p>
          <a:p>
            <a:pPr eaLnBrk="1" hangingPunct="1">
              <a:buFont typeface="Arial" panose="020B0604020202020204" pitchFamily="34" charset="0"/>
              <a:buNone/>
              <a:defRPr/>
            </a:pPr>
            <a:r>
              <a:rPr lang="zh-CN" altLang="en-US" sz="1000" dirty="0">
                <a:solidFill>
                  <a:schemeClr val="bg1"/>
                </a:solidFill>
                <a:ea typeface="微软雅黑" panose="020B0503020204020204" pitchFamily="34" charset="-122"/>
                <a:cs typeface="Arial" panose="020B0604020202020204" pitchFamily="34" charset="0"/>
              </a:rPr>
              <a:t>T_(8621</a:t>
            </a:r>
            <a:r>
              <a:rPr lang="en-US" altLang="zh-CN" sz="1000" dirty="0">
                <a:solidFill>
                  <a:schemeClr val="bg1"/>
                </a:solidFill>
                <a:ea typeface="微软雅黑" panose="020B0503020204020204" pitchFamily="34" charset="-122"/>
                <a:cs typeface="Arial" panose="020B0604020202020204" pitchFamily="34" charset="0"/>
              </a:rPr>
              <a:t>)5135 7777      </a:t>
            </a:r>
            <a:r>
              <a:rPr lang="zh-CN" altLang="en-US" sz="1000" dirty="0">
                <a:solidFill>
                  <a:schemeClr val="bg1"/>
                </a:solidFill>
                <a:ea typeface="微软雅黑" panose="020B0503020204020204" pitchFamily="34" charset="-122"/>
                <a:cs typeface="Arial" panose="020B0604020202020204" pitchFamily="34" charset="0"/>
              </a:rPr>
              <a:t>F_(8621) </a:t>
            </a:r>
            <a:r>
              <a:rPr lang="en-US" altLang="zh-CN" sz="1000" dirty="0">
                <a:solidFill>
                  <a:schemeClr val="bg1"/>
                </a:solidFill>
                <a:ea typeface="微软雅黑" panose="020B0503020204020204" pitchFamily="34" charset="-122"/>
                <a:cs typeface="Arial" panose="020B0604020202020204" pitchFamily="34" charset="0"/>
              </a:rPr>
              <a:t>51357799</a:t>
            </a:r>
            <a:endParaRPr lang="zh-CN" altLang="en-US" sz="1000" dirty="0">
              <a:solidFill>
                <a:schemeClr val="bg1"/>
              </a:solidFill>
              <a:cs typeface="Arial" panose="020B0604020202020204" pitchFamily="34" charset="0"/>
            </a:endParaRPr>
          </a:p>
        </p:txBody>
      </p:sp>
      <p:pic>
        <p:nvPicPr>
          <p:cNvPr id="6" name="图片 7">
            <a:extLst>
              <a:ext uri="{FF2B5EF4-FFF2-40B4-BE49-F238E27FC236}">
                <a16:creationId xmlns:a16="http://schemas.microsoft.com/office/drawing/2014/main" id="{D273F27D-A43E-4636-94D1-19BFC2C3F824}"/>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727075" y="2841625"/>
            <a:ext cx="1584325" cy="158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7581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5D8D6D8B-39F1-4773-8D45-62EB151C7096}"/>
              </a:ext>
            </a:extLst>
          </p:cNvPr>
          <p:cNvSpPr/>
          <p:nvPr userDrawn="1"/>
        </p:nvSpPr>
        <p:spPr>
          <a:xfrm>
            <a:off x="2790825" y="1781175"/>
            <a:ext cx="6680200" cy="776288"/>
          </a:xfrm>
          <a:prstGeom prst="rect">
            <a:avLst/>
          </a:prstGeom>
          <a:solidFill>
            <a:srgbClr val="0E426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p>
        </p:txBody>
      </p:sp>
      <p:grpSp>
        <p:nvGrpSpPr>
          <p:cNvPr id="7" name="组合 7">
            <a:extLst>
              <a:ext uri="{FF2B5EF4-FFF2-40B4-BE49-F238E27FC236}">
                <a16:creationId xmlns:a16="http://schemas.microsoft.com/office/drawing/2014/main" id="{7909DF5F-87D0-4867-8CED-FA4249FDB957}"/>
              </a:ext>
            </a:extLst>
          </p:cNvPr>
          <p:cNvGrpSpPr>
            <a:grpSpLocks/>
          </p:cNvGrpSpPr>
          <p:nvPr userDrawn="1"/>
        </p:nvGrpSpPr>
        <p:grpSpPr bwMode="auto">
          <a:xfrm>
            <a:off x="1927225" y="1781175"/>
            <a:ext cx="792163" cy="776288"/>
            <a:chOff x="1998712" y="1997472"/>
            <a:chExt cx="792088" cy="775277"/>
          </a:xfrm>
        </p:grpSpPr>
        <p:sp>
          <p:nvSpPr>
            <p:cNvPr id="8" name="矩形 7">
              <a:extLst>
                <a:ext uri="{FF2B5EF4-FFF2-40B4-BE49-F238E27FC236}">
                  <a16:creationId xmlns:a16="http://schemas.microsoft.com/office/drawing/2014/main" id="{527AA1A6-FF79-44DA-BDD3-9A22B415B76E}"/>
                </a:ext>
              </a:extLst>
            </p:cNvPr>
            <p:cNvSpPr/>
            <p:nvPr userDrawn="1"/>
          </p:nvSpPr>
          <p:spPr>
            <a:xfrm>
              <a:off x="1998712" y="1997472"/>
              <a:ext cx="792088" cy="775277"/>
            </a:xfrm>
            <a:prstGeom prst="rect">
              <a:avLst/>
            </a:prstGeom>
            <a:solidFill>
              <a:srgbClr val="8E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9" name="副标题 2">
              <a:extLst>
                <a:ext uri="{FF2B5EF4-FFF2-40B4-BE49-F238E27FC236}">
                  <a16:creationId xmlns:a16="http://schemas.microsoft.com/office/drawing/2014/main" id="{BC9F228C-36D2-4CC8-8F17-8D6F9640C33C}"/>
                </a:ext>
              </a:extLst>
            </p:cNvPr>
            <p:cNvSpPr txBox="1">
              <a:spLocks/>
            </p:cNvSpPr>
            <p:nvPr userDrawn="1"/>
          </p:nvSpPr>
          <p:spPr>
            <a:xfrm>
              <a:off x="2079667" y="2168699"/>
              <a:ext cx="711133" cy="586610"/>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auto">
                <a:spcAft>
                  <a:spcPts val="0"/>
                </a:spcAft>
                <a:defRPr/>
              </a:pPr>
              <a:r>
                <a:rPr lang="en-US" altLang="zh-CN" sz="3200" dirty="0">
                  <a:solidFill>
                    <a:schemeClr val="bg1"/>
                  </a:solidFill>
                  <a:latin typeface="微软雅黑" panose="020B0503020204020204" pitchFamily="34" charset="-122"/>
                  <a:ea typeface="微软雅黑" panose="020B0503020204020204" pitchFamily="34" charset="-122"/>
                </a:rPr>
                <a:t>01</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sp>
        <p:nvSpPr>
          <p:cNvPr id="10" name="矩形 9">
            <a:extLst>
              <a:ext uri="{FF2B5EF4-FFF2-40B4-BE49-F238E27FC236}">
                <a16:creationId xmlns:a16="http://schemas.microsoft.com/office/drawing/2014/main" id="{FA4F470B-83E8-4F63-B45C-79210BEDA783}"/>
              </a:ext>
            </a:extLst>
          </p:cNvPr>
          <p:cNvSpPr/>
          <p:nvPr userDrawn="1"/>
        </p:nvSpPr>
        <p:spPr>
          <a:xfrm>
            <a:off x="2790825" y="2611438"/>
            <a:ext cx="6680200" cy="776287"/>
          </a:xfrm>
          <a:prstGeom prst="rect">
            <a:avLst/>
          </a:prstGeom>
          <a:solidFill>
            <a:srgbClr val="BBBCB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p>
        </p:txBody>
      </p:sp>
      <p:grpSp>
        <p:nvGrpSpPr>
          <p:cNvPr id="11" name="组合 10">
            <a:extLst>
              <a:ext uri="{FF2B5EF4-FFF2-40B4-BE49-F238E27FC236}">
                <a16:creationId xmlns:a16="http://schemas.microsoft.com/office/drawing/2014/main" id="{CF1E34AD-203F-4EE8-80E8-8DE5D8ED6001}"/>
              </a:ext>
            </a:extLst>
          </p:cNvPr>
          <p:cNvGrpSpPr>
            <a:grpSpLocks/>
          </p:cNvGrpSpPr>
          <p:nvPr userDrawn="1"/>
        </p:nvGrpSpPr>
        <p:grpSpPr bwMode="auto">
          <a:xfrm>
            <a:off x="1927225" y="2611438"/>
            <a:ext cx="792163" cy="776287"/>
            <a:chOff x="1998712" y="1997472"/>
            <a:chExt cx="792088" cy="775277"/>
          </a:xfrm>
          <a:solidFill>
            <a:srgbClr val="BBBCBD"/>
          </a:solidFill>
        </p:grpSpPr>
        <p:sp>
          <p:nvSpPr>
            <p:cNvPr id="12" name="矩形 11">
              <a:extLst>
                <a:ext uri="{FF2B5EF4-FFF2-40B4-BE49-F238E27FC236}">
                  <a16:creationId xmlns:a16="http://schemas.microsoft.com/office/drawing/2014/main" id="{B8546B0E-8273-4A46-9CFE-197F8719E4D8}"/>
                </a:ext>
              </a:extLst>
            </p:cNvPr>
            <p:cNvSpPr/>
            <p:nvPr/>
          </p:nvSpPr>
          <p:spPr>
            <a:xfrm>
              <a:off x="1998712" y="1997472"/>
              <a:ext cx="792088" cy="7752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3" name="副标题 2">
              <a:extLst>
                <a:ext uri="{FF2B5EF4-FFF2-40B4-BE49-F238E27FC236}">
                  <a16:creationId xmlns:a16="http://schemas.microsoft.com/office/drawing/2014/main" id="{886ED080-23EF-4AA5-BE62-56114AD5272A}"/>
                </a:ext>
              </a:extLst>
            </p:cNvPr>
            <p:cNvSpPr txBox="1">
              <a:spLocks/>
            </p:cNvSpPr>
            <p:nvPr/>
          </p:nvSpPr>
          <p:spPr>
            <a:xfrm>
              <a:off x="2079667" y="2168699"/>
              <a:ext cx="711133" cy="586611"/>
            </a:xfrm>
            <a:prstGeom prst="rect">
              <a:avLst/>
            </a:prstGeom>
            <a:grpFill/>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auto">
                <a:spcAft>
                  <a:spcPts val="0"/>
                </a:spcAft>
                <a:defRPr/>
              </a:pPr>
              <a:r>
                <a:rPr lang="en-US" altLang="zh-CN" sz="3200" dirty="0">
                  <a:solidFill>
                    <a:schemeClr val="bg1"/>
                  </a:solidFill>
                  <a:latin typeface="微软雅黑" panose="020B0503020204020204" pitchFamily="34" charset="-122"/>
                  <a:ea typeface="微软雅黑" panose="020B0503020204020204" pitchFamily="34" charset="-122"/>
                </a:rPr>
                <a:t>02</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sp>
        <p:nvSpPr>
          <p:cNvPr id="14" name="矩形 13">
            <a:extLst>
              <a:ext uri="{FF2B5EF4-FFF2-40B4-BE49-F238E27FC236}">
                <a16:creationId xmlns:a16="http://schemas.microsoft.com/office/drawing/2014/main" id="{7A1843AD-61A0-4959-9ADD-D13AFCFFD071}"/>
              </a:ext>
            </a:extLst>
          </p:cNvPr>
          <p:cNvSpPr/>
          <p:nvPr userDrawn="1"/>
        </p:nvSpPr>
        <p:spPr>
          <a:xfrm>
            <a:off x="2790825" y="3459163"/>
            <a:ext cx="6680200" cy="776287"/>
          </a:xfrm>
          <a:prstGeom prst="rect">
            <a:avLst/>
          </a:prstGeom>
          <a:solidFill>
            <a:srgbClr val="BBBCB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p>
        </p:txBody>
      </p:sp>
      <p:grpSp>
        <p:nvGrpSpPr>
          <p:cNvPr id="15" name="组合 7">
            <a:extLst>
              <a:ext uri="{FF2B5EF4-FFF2-40B4-BE49-F238E27FC236}">
                <a16:creationId xmlns:a16="http://schemas.microsoft.com/office/drawing/2014/main" id="{0A2BB169-57E2-4867-A68A-F517612EF6A3}"/>
              </a:ext>
            </a:extLst>
          </p:cNvPr>
          <p:cNvGrpSpPr>
            <a:grpSpLocks/>
          </p:cNvGrpSpPr>
          <p:nvPr userDrawn="1"/>
        </p:nvGrpSpPr>
        <p:grpSpPr bwMode="auto">
          <a:xfrm>
            <a:off x="1927225" y="3459163"/>
            <a:ext cx="792163" cy="776287"/>
            <a:chOff x="1998712" y="1997472"/>
            <a:chExt cx="792088" cy="775277"/>
          </a:xfrm>
          <a:solidFill>
            <a:srgbClr val="BBBCBD"/>
          </a:solidFill>
        </p:grpSpPr>
        <p:sp>
          <p:nvSpPr>
            <p:cNvPr id="16" name="矩形 15">
              <a:extLst>
                <a:ext uri="{FF2B5EF4-FFF2-40B4-BE49-F238E27FC236}">
                  <a16:creationId xmlns:a16="http://schemas.microsoft.com/office/drawing/2014/main" id="{6194117A-5977-49FE-81B3-DE3287F363ED}"/>
                </a:ext>
              </a:extLst>
            </p:cNvPr>
            <p:cNvSpPr/>
            <p:nvPr/>
          </p:nvSpPr>
          <p:spPr>
            <a:xfrm>
              <a:off x="1998712" y="1997472"/>
              <a:ext cx="792088" cy="7752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7" name="副标题 2">
              <a:extLst>
                <a:ext uri="{FF2B5EF4-FFF2-40B4-BE49-F238E27FC236}">
                  <a16:creationId xmlns:a16="http://schemas.microsoft.com/office/drawing/2014/main" id="{7F5EA29B-49BF-4060-BF60-DEE9BAC34318}"/>
                </a:ext>
              </a:extLst>
            </p:cNvPr>
            <p:cNvSpPr txBox="1">
              <a:spLocks/>
            </p:cNvSpPr>
            <p:nvPr/>
          </p:nvSpPr>
          <p:spPr>
            <a:xfrm>
              <a:off x="2079667" y="2168699"/>
              <a:ext cx="711133" cy="586611"/>
            </a:xfrm>
            <a:prstGeom prst="rect">
              <a:avLst/>
            </a:prstGeom>
            <a:grpFill/>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auto">
                <a:spcAft>
                  <a:spcPts val="0"/>
                </a:spcAft>
                <a:defRPr/>
              </a:pPr>
              <a:r>
                <a:rPr lang="en-US" altLang="zh-CN" sz="3200" dirty="0">
                  <a:solidFill>
                    <a:schemeClr val="bg1"/>
                  </a:solidFill>
                  <a:latin typeface="微软雅黑" panose="020B0503020204020204" pitchFamily="34" charset="-122"/>
                  <a:ea typeface="微软雅黑" panose="020B0503020204020204" pitchFamily="34" charset="-122"/>
                </a:rPr>
                <a:t>03</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sp>
        <p:nvSpPr>
          <p:cNvPr id="18" name="矩形 17">
            <a:extLst>
              <a:ext uri="{FF2B5EF4-FFF2-40B4-BE49-F238E27FC236}">
                <a16:creationId xmlns:a16="http://schemas.microsoft.com/office/drawing/2014/main" id="{8720ED60-94D3-4363-834E-30F978FDEEAB}"/>
              </a:ext>
            </a:extLst>
          </p:cNvPr>
          <p:cNvSpPr/>
          <p:nvPr userDrawn="1"/>
        </p:nvSpPr>
        <p:spPr>
          <a:xfrm>
            <a:off x="2790825" y="4322763"/>
            <a:ext cx="6680200" cy="776287"/>
          </a:xfrm>
          <a:prstGeom prst="rect">
            <a:avLst/>
          </a:prstGeom>
          <a:solidFill>
            <a:srgbClr val="BBBCB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p>
        </p:txBody>
      </p:sp>
      <p:grpSp>
        <p:nvGrpSpPr>
          <p:cNvPr id="19" name="组合 7">
            <a:extLst>
              <a:ext uri="{FF2B5EF4-FFF2-40B4-BE49-F238E27FC236}">
                <a16:creationId xmlns:a16="http://schemas.microsoft.com/office/drawing/2014/main" id="{47C2B120-3407-49AA-9D25-C054E46720E0}"/>
              </a:ext>
            </a:extLst>
          </p:cNvPr>
          <p:cNvGrpSpPr>
            <a:grpSpLocks/>
          </p:cNvGrpSpPr>
          <p:nvPr userDrawn="1"/>
        </p:nvGrpSpPr>
        <p:grpSpPr bwMode="auto">
          <a:xfrm>
            <a:off x="1927225" y="4322763"/>
            <a:ext cx="792163" cy="776287"/>
            <a:chOff x="1998712" y="1997472"/>
            <a:chExt cx="792088" cy="775277"/>
          </a:xfrm>
          <a:solidFill>
            <a:srgbClr val="BBBCBD"/>
          </a:solidFill>
        </p:grpSpPr>
        <p:sp>
          <p:nvSpPr>
            <p:cNvPr id="20" name="矩形 19">
              <a:extLst>
                <a:ext uri="{FF2B5EF4-FFF2-40B4-BE49-F238E27FC236}">
                  <a16:creationId xmlns:a16="http://schemas.microsoft.com/office/drawing/2014/main" id="{4F319ABC-23B9-4D60-AD11-751675833017}"/>
                </a:ext>
              </a:extLst>
            </p:cNvPr>
            <p:cNvSpPr/>
            <p:nvPr/>
          </p:nvSpPr>
          <p:spPr>
            <a:xfrm>
              <a:off x="1998712" y="1997472"/>
              <a:ext cx="792088" cy="7752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2" name="副标题 2">
              <a:extLst>
                <a:ext uri="{FF2B5EF4-FFF2-40B4-BE49-F238E27FC236}">
                  <a16:creationId xmlns:a16="http://schemas.microsoft.com/office/drawing/2014/main" id="{4A662DBE-587C-41FE-A4C2-60947CD5E6DB}"/>
                </a:ext>
              </a:extLst>
            </p:cNvPr>
            <p:cNvSpPr txBox="1">
              <a:spLocks/>
            </p:cNvSpPr>
            <p:nvPr/>
          </p:nvSpPr>
          <p:spPr>
            <a:xfrm>
              <a:off x="2079667" y="2168699"/>
              <a:ext cx="711133" cy="586611"/>
            </a:xfrm>
            <a:prstGeom prst="rect">
              <a:avLst/>
            </a:prstGeom>
            <a:grpFill/>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auto">
                <a:spcAft>
                  <a:spcPts val="0"/>
                </a:spcAft>
                <a:defRPr/>
              </a:pPr>
              <a:r>
                <a:rPr lang="en-US" altLang="zh-CN" sz="3200" dirty="0">
                  <a:solidFill>
                    <a:schemeClr val="bg1"/>
                  </a:solidFill>
                  <a:latin typeface="微软雅黑" panose="020B0503020204020204" pitchFamily="34" charset="-122"/>
                  <a:ea typeface="微软雅黑" panose="020B0503020204020204" pitchFamily="34" charset="-122"/>
                </a:rPr>
                <a:t>04</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sp>
        <p:nvSpPr>
          <p:cNvPr id="24" name="灯片编号占位符 1">
            <a:extLst>
              <a:ext uri="{FF2B5EF4-FFF2-40B4-BE49-F238E27FC236}">
                <a16:creationId xmlns:a16="http://schemas.microsoft.com/office/drawing/2014/main" id="{39CC589C-E72B-4977-9AB4-7C9854F9DE0E}"/>
              </a:ext>
            </a:extLst>
          </p:cNvPr>
          <p:cNvSpPr>
            <a:spLocks noGrp="1"/>
          </p:cNvSpPr>
          <p:nvPr>
            <p:ph type="sldNum" sz="quarter" idx="4"/>
          </p:nvPr>
        </p:nvSpPr>
        <p:spPr>
          <a:xfrm>
            <a:off x="8408341" y="6073775"/>
            <a:ext cx="2519363" cy="244177"/>
          </a:xfrm>
          <a:prstGeom prst="rect">
            <a:avLst/>
          </a:prstGeom>
        </p:spPr>
        <p:txBody>
          <a:bodyPr vert="horz" lIns="91440" tIns="45720" rIns="91440" bIns="45720" rtlCol="0" anchor="ctr"/>
          <a:lstStyle>
            <a:lvl1pPr algn="r">
              <a:defRPr sz="1200">
                <a:solidFill>
                  <a:schemeClr val="bg1"/>
                </a:solidFill>
              </a:defRPr>
            </a:lvl1pPr>
          </a:lstStyle>
          <a:p>
            <a:fld id="{B7F6407F-0FA8-4E99-847F-14031B22C7A3}" type="slidenum">
              <a:rPr lang="zh-CN" altLang="en-US" smtClean="0"/>
              <a:pPr/>
              <a:t>‹#›</a:t>
            </a:fld>
            <a:endParaRPr lang="zh-CN" altLang="en-US"/>
          </a:p>
        </p:txBody>
      </p:sp>
      <p:sp>
        <p:nvSpPr>
          <p:cNvPr id="26" name="文本占位符 20">
            <a:extLst>
              <a:ext uri="{FF2B5EF4-FFF2-40B4-BE49-F238E27FC236}">
                <a16:creationId xmlns:a16="http://schemas.microsoft.com/office/drawing/2014/main" id="{3AE3804D-B17F-4516-B4F4-0EF23FE2F6EA}"/>
              </a:ext>
            </a:extLst>
          </p:cNvPr>
          <p:cNvSpPr>
            <a:spLocks noGrp="1"/>
          </p:cNvSpPr>
          <p:nvPr>
            <p:ph type="body" sz="quarter" idx="10"/>
          </p:nvPr>
        </p:nvSpPr>
        <p:spPr>
          <a:xfrm>
            <a:off x="2935361" y="2762089"/>
            <a:ext cx="6336000" cy="504000"/>
          </a:xfrm>
          <a:prstGeom prst="rect">
            <a:avLst/>
          </a:prstGeom>
        </p:spPr>
        <p:txBody>
          <a:bodyPr anchor="ctr"/>
          <a:lstStyle>
            <a:lvl1pPr marL="0" indent="0">
              <a:buNone/>
              <a:defRPr sz="2800" b="0" i="0">
                <a:solidFill>
                  <a:schemeClr val="bg1"/>
                </a:solidFill>
                <a:latin typeface="微软雅黑" panose="020B0503020204020204" pitchFamily="34" charset="-122"/>
                <a:ea typeface="微软雅黑" panose="020B0503020204020204" pitchFamily="34" charset="-122"/>
              </a:defRPr>
            </a:lvl1pPr>
          </a:lstStyle>
          <a:p>
            <a:pPr lvl="0"/>
            <a:r>
              <a:rPr lang="zh-CN" altLang="en-US"/>
              <a:t>编辑母版文本样式</a:t>
            </a:r>
          </a:p>
        </p:txBody>
      </p:sp>
      <p:sp>
        <p:nvSpPr>
          <p:cNvPr id="28" name="文本占位符 22">
            <a:extLst>
              <a:ext uri="{FF2B5EF4-FFF2-40B4-BE49-F238E27FC236}">
                <a16:creationId xmlns:a16="http://schemas.microsoft.com/office/drawing/2014/main" id="{BCF08268-AC9F-4354-BB32-A49B2864506F}"/>
              </a:ext>
            </a:extLst>
          </p:cNvPr>
          <p:cNvSpPr>
            <a:spLocks noGrp="1"/>
          </p:cNvSpPr>
          <p:nvPr>
            <p:ph type="body" sz="quarter" idx="11"/>
          </p:nvPr>
        </p:nvSpPr>
        <p:spPr>
          <a:xfrm>
            <a:off x="2935361" y="3604804"/>
            <a:ext cx="6336000" cy="504000"/>
          </a:xfrm>
          <a:prstGeom prst="rect">
            <a:avLst/>
          </a:prstGeom>
        </p:spPr>
        <p:txBody>
          <a:bodyPr anchor="ctr"/>
          <a:lstStyle>
            <a:lvl1pPr marL="0" indent="0">
              <a:buNone/>
              <a:defRPr sz="2800" b="0" i="0">
                <a:solidFill>
                  <a:schemeClr val="bg1"/>
                </a:solidFill>
                <a:latin typeface="微软雅黑" panose="020B0503020204020204" pitchFamily="34" charset="-122"/>
                <a:ea typeface="微软雅黑" panose="020B0503020204020204" pitchFamily="34" charset="-122"/>
              </a:defRPr>
            </a:lvl1pPr>
          </a:lstStyle>
          <a:p>
            <a:pPr lvl="0"/>
            <a:r>
              <a:rPr lang="zh-CN" altLang="en-US"/>
              <a:t>编辑母版文本样式</a:t>
            </a:r>
          </a:p>
        </p:txBody>
      </p:sp>
      <p:sp>
        <p:nvSpPr>
          <p:cNvPr id="29" name="文本占位符 24">
            <a:extLst>
              <a:ext uri="{FF2B5EF4-FFF2-40B4-BE49-F238E27FC236}">
                <a16:creationId xmlns:a16="http://schemas.microsoft.com/office/drawing/2014/main" id="{D290E187-749E-430D-9DFE-D4F513EF9738}"/>
              </a:ext>
            </a:extLst>
          </p:cNvPr>
          <p:cNvSpPr>
            <a:spLocks noGrp="1"/>
          </p:cNvSpPr>
          <p:nvPr>
            <p:ph type="body" sz="quarter" idx="12"/>
          </p:nvPr>
        </p:nvSpPr>
        <p:spPr>
          <a:xfrm>
            <a:off x="2935071" y="4447518"/>
            <a:ext cx="6336000" cy="504000"/>
          </a:xfrm>
          <a:prstGeom prst="rect">
            <a:avLst/>
          </a:prstGeom>
        </p:spPr>
        <p:txBody>
          <a:bodyPr anchor="ctr"/>
          <a:lstStyle>
            <a:lvl1pPr marL="0" indent="0">
              <a:buNone/>
              <a:defRPr b="0" i="0">
                <a:solidFill>
                  <a:schemeClr val="bg1"/>
                </a:solidFill>
                <a:latin typeface="微软雅黑" panose="020B0503020204020204" pitchFamily="34" charset="-122"/>
                <a:ea typeface="微软雅黑" panose="020B0503020204020204" pitchFamily="34" charset="-122"/>
              </a:defRPr>
            </a:lvl1pPr>
            <a:lvl2pPr marL="457200" indent="0">
              <a:buNone/>
              <a:defRPr/>
            </a:lvl2pPr>
          </a:lstStyle>
          <a:p>
            <a:pPr lvl="0"/>
            <a:r>
              <a:rPr lang="zh-CN" altLang="en-US"/>
              <a:t>编辑母版文本样式</a:t>
            </a:r>
          </a:p>
        </p:txBody>
      </p:sp>
      <p:sp>
        <p:nvSpPr>
          <p:cNvPr id="30" name="文本占位符 26">
            <a:extLst>
              <a:ext uri="{FF2B5EF4-FFF2-40B4-BE49-F238E27FC236}">
                <a16:creationId xmlns:a16="http://schemas.microsoft.com/office/drawing/2014/main" id="{4BFFFA63-1766-4F11-B863-1BAA95179205}"/>
              </a:ext>
            </a:extLst>
          </p:cNvPr>
          <p:cNvSpPr>
            <a:spLocks noGrp="1"/>
          </p:cNvSpPr>
          <p:nvPr>
            <p:ph type="body" sz="quarter" idx="13"/>
          </p:nvPr>
        </p:nvSpPr>
        <p:spPr>
          <a:xfrm>
            <a:off x="2935071" y="1919374"/>
            <a:ext cx="6336000" cy="504000"/>
          </a:xfrm>
          <a:prstGeom prst="rect">
            <a:avLst/>
          </a:prstGeom>
        </p:spPr>
        <p:txBody>
          <a:bodyPr anchor="t"/>
          <a:lstStyle>
            <a:lvl1pPr marL="0" indent="0">
              <a:buNone/>
              <a:defRPr b="0" i="0">
                <a:solidFill>
                  <a:schemeClr val="bg1"/>
                </a:solidFill>
                <a:latin typeface="微软雅黑" panose="020B0503020204020204" pitchFamily="34" charset="-122"/>
                <a:ea typeface="微软雅黑" panose="020B0503020204020204" pitchFamily="34" charset="-122"/>
              </a:defRPr>
            </a:lvl1pPr>
          </a:lstStyle>
          <a:p>
            <a:pPr lvl="0"/>
            <a:r>
              <a:rPr lang="zh-CN" altLang="en-US" dirty="0"/>
              <a:t>编辑母版文本样式</a:t>
            </a:r>
          </a:p>
        </p:txBody>
      </p:sp>
    </p:spTree>
    <p:extLst>
      <p:ext uri="{BB962C8B-B14F-4D97-AF65-F5344CB8AC3E}">
        <p14:creationId xmlns:p14="http://schemas.microsoft.com/office/powerpoint/2010/main" val="4063409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22A104F3-5C79-4787-8106-D17C99D64697}"/>
              </a:ext>
            </a:extLst>
          </p:cNvPr>
          <p:cNvSpPr/>
          <p:nvPr userDrawn="1"/>
        </p:nvSpPr>
        <p:spPr>
          <a:xfrm>
            <a:off x="2790825" y="1781175"/>
            <a:ext cx="6680200" cy="776288"/>
          </a:xfrm>
          <a:prstGeom prst="rect">
            <a:avLst/>
          </a:prstGeom>
          <a:solidFill>
            <a:srgbClr val="BBBCB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p>
        </p:txBody>
      </p:sp>
      <p:grpSp>
        <p:nvGrpSpPr>
          <p:cNvPr id="7" name="组合 6">
            <a:extLst>
              <a:ext uri="{FF2B5EF4-FFF2-40B4-BE49-F238E27FC236}">
                <a16:creationId xmlns:a16="http://schemas.microsoft.com/office/drawing/2014/main" id="{602BB32C-9E88-4B9B-9842-A8E9059FFE8C}"/>
              </a:ext>
            </a:extLst>
          </p:cNvPr>
          <p:cNvGrpSpPr>
            <a:grpSpLocks/>
          </p:cNvGrpSpPr>
          <p:nvPr userDrawn="1"/>
        </p:nvGrpSpPr>
        <p:grpSpPr bwMode="auto">
          <a:xfrm>
            <a:off x="1927225" y="1781175"/>
            <a:ext cx="792163" cy="776288"/>
            <a:chOff x="1998712" y="1997472"/>
            <a:chExt cx="792088" cy="775277"/>
          </a:xfrm>
          <a:solidFill>
            <a:srgbClr val="BBBCBD"/>
          </a:solidFill>
        </p:grpSpPr>
        <p:sp>
          <p:nvSpPr>
            <p:cNvPr id="8" name="矩形 7">
              <a:extLst>
                <a:ext uri="{FF2B5EF4-FFF2-40B4-BE49-F238E27FC236}">
                  <a16:creationId xmlns:a16="http://schemas.microsoft.com/office/drawing/2014/main" id="{A0B65738-6A03-422D-96C3-D9EE7E1A3D70}"/>
                </a:ext>
              </a:extLst>
            </p:cNvPr>
            <p:cNvSpPr/>
            <p:nvPr/>
          </p:nvSpPr>
          <p:spPr>
            <a:xfrm>
              <a:off x="1998712" y="1997472"/>
              <a:ext cx="792088" cy="7752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9" name="副标题 2">
              <a:extLst>
                <a:ext uri="{FF2B5EF4-FFF2-40B4-BE49-F238E27FC236}">
                  <a16:creationId xmlns:a16="http://schemas.microsoft.com/office/drawing/2014/main" id="{4F1B4EAB-0775-49AF-A3C3-E92A2B60B42C}"/>
                </a:ext>
              </a:extLst>
            </p:cNvPr>
            <p:cNvSpPr txBox="1">
              <a:spLocks/>
            </p:cNvSpPr>
            <p:nvPr/>
          </p:nvSpPr>
          <p:spPr>
            <a:xfrm>
              <a:off x="2079667" y="2168699"/>
              <a:ext cx="711133" cy="586610"/>
            </a:xfrm>
            <a:prstGeom prst="rect">
              <a:avLst/>
            </a:prstGeom>
            <a:grpFill/>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auto">
                <a:spcAft>
                  <a:spcPts val="0"/>
                </a:spcAft>
                <a:defRPr/>
              </a:pPr>
              <a:r>
                <a:rPr lang="en-US" altLang="zh-CN" sz="3200" dirty="0">
                  <a:solidFill>
                    <a:schemeClr val="bg1"/>
                  </a:solidFill>
                  <a:latin typeface="微软雅黑" panose="020B0503020204020204" pitchFamily="34" charset="-122"/>
                  <a:ea typeface="微软雅黑" panose="020B0503020204020204" pitchFamily="34" charset="-122"/>
                </a:rPr>
                <a:t>01</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sp>
        <p:nvSpPr>
          <p:cNvPr id="10" name="矩形 9">
            <a:extLst>
              <a:ext uri="{FF2B5EF4-FFF2-40B4-BE49-F238E27FC236}">
                <a16:creationId xmlns:a16="http://schemas.microsoft.com/office/drawing/2014/main" id="{EC9F33A0-3763-476A-B703-517755D69FA1}"/>
              </a:ext>
            </a:extLst>
          </p:cNvPr>
          <p:cNvSpPr/>
          <p:nvPr userDrawn="1"/>
        </p:nvSpPr>
        <p:spPr>
          <a:xfrm>
            <a:off x="2790825" y="2611438"/>
            <a:ext cx="6680200" cy="776287"/>
          </a:xfrm>
          <a:prstGeom prst="rect">
            <a:avLst/>
          </a:prstGeom>
          <a:solidFill>
            <a:srgbClr val="0E426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p>
        </p:txBody>
      </p:sp>
      <p:grpSp>
        <p:nvGrpSpPr>
          <p:cNvPr id="11" name="组合 11">
            <a:extLst>
              <a:ext uri="{FF2B5EF4-FFF2-40B4-BE49-F238E27FC236}">
                <a16:creationId xmlns:a16="http://schemas.microsoft.com/office/drawing/2014/main" id="{D379B1E8-094C-4E6D-BA3C-AB9A1A317344}"/>
              </a:ext>
            </a:extLst>
          </p:cNvPr>
          <p:cNvGrpSpPr>
            <a:grpSpLocks/>
          </p:cNvGrpSpPr>
          <p:nvPr userDrawn="1"/>
        </p:nvGrpSpPr>
        <p:grpSpPr bwMode="auto">
          <a:xfrm>
            <a:off x="1927225" y="2611438"/>
            <a:ext cx="792163" cy="776287"/>
            <a:chOff x="1998712" y="1997472"/>
            <a:chExt cx="792088" cy="775277"/>
          </a:xfrm>
        </p:grpSpPr>
        <p:sp>
          <p:nvSpPr>
            <p:cNvPr id="12" name="矩形 11">
              <a:extLst>
                <a:ext uri="{FF2B5EF4-FFF2-40B4-BE49-F238E27FC236}">
                  <a16:creationId xmlns:a16="http://schemas.microsoft.com/office/drawing/2014/main" id="{5CDEDD0A-8088-49BA-8B74-393D95E8E59C}"/>
                </a:ext>
              </a:extLst>
            </p:cNvPr>
            <p:cNvSpPr/>
            <p:nvPr userDrawn="1"/>
          </p:nvSpPr>
          <p:spPr>
            <a:xfrm>
              <a:off x="1998712" y="1997472"/>
              <a:ext cx="792088" cy="775277"/>
            </a:xfrm>
            <a:prstGeom prst="rect">
              <a:avLst/>
            </a:prstGeom>
            <a:solidFill>
              <a:srgbClr val="8E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3" name="副标题 2">
              <a:extLst>
                <a:ext uri="{FF2B5EF4-FFF2-40B4-BE49-F238E27FC236}">
                  <a16:creationId xmlns:a16="http://schemas.microsoft.com/office/drawing/2014/main" id="{2B94F031-7AAB-4E5D-9136-762A9F11DE88}"/>
                </a:ext>
              </a:extLst>
            </p:cNvPr>
            <p:cNvSpPr txBox="1">
              <a:spLocks/>
            </p:cNvSpPr>
            <p:nvPr userDrawn="1"/>
          </p:nvSpPr>
          <p:spPr>
            <a:xfrm>
              <a:off x="2079667" y="2168699"/>
              <a:ext cx="711133" cy="586611"/>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auto">
                <a:spcAft>
                  <a:spcPts val="0"/>
                </a:spcAft>
                <a:defRPr/>
              </a:pPr>
              <a:r>
                <a:rPr lang="en-US" altLang="zh-CN" sz="3200" dirty="0">
                  <a:solidFill>
                    <a:schemeClr val="bg1"/>
                  </a:solidFill>
                  <a:latin typeface="微软雅黑" panose="020B0503020204020204" pitchFamily="34" charset="-122"/>
                  <a:ea typeface="微软雅黑" panose="020B0503020204020204" pitchFamily="34" charset="-122"/>
                </a:rPr>
                <a:t>02</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sp>
        <p:nvSpPr>
          <p:cNvPr id="14" name="矩形 13">
            <a:extLst>
              <a:ext uri="{FF2B5EF4-FFF2-40B4-BE49-F238E27FC236}">
                <a16:creationId xmlns:a16="http://schemas.microsoft.com/office/drawing/2014/main" id="{5F3648E3-7734-4966-8F6E-C860C876BBAB}"/>
              </a:ext>
            </a:extLst>
          </p:cNvPr>
          <p:cNvSpPr/>
          <p:nvPr userDrawn="1"/>
        </p:nvSpPr>
        <p:spPr>
          <a:xfrm>
            <a:off x="2790825" y="3459163"/>
            <a:ext cx="6680200" cy="776287"/>
          </a:xfrm>
          <a:prstGeom prst="rect">
            <a:avLst/>
          </a:prstGeom>
          <a:solidFill>
            <a:srgbClr val="BBBCB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p>
        </p:txBody>
      </p:sp>
      <p:grpSp>
        <p:nvGrpSpPr>
          <p:cNvPr id="15" name="组合 7">
            <a:extLst>
              <a:ext uri="{FF2B5EF4-FFF2-40B4-BE49-F238E27FC236}">
                <a16:creationId xmlns:a16="http://schemas.microsoft.com/office/drawing/2014/main" id="{60825AEA-AED5-43F5-BA71-7DD412F63154}"/>
              </a:ext>
            </a:extLst>
          </p:cNvPr>
          <p:cNvGrpSpPr>
            <a:grpSpLocks/>
          </p:cNvGrpSpPr>
          <p:nvPr userDrawn="1"/>
        </p:nvGrpSpPr>
        <p:grpSpPr bwMode="auto">
          <a:xfrm>
            <a:off x="1927225" y="3459163"/>
            <a:ext cx="792163" cy="776287"/>
            <a:chOff x="1998712" y="1997472"/>
            <a:chExt cx="792088" cy="775277"/>
          </a:xfrm>
          <a:solidFill>
            <a:srgbClr val="BBBCBD"/>
          </a:solidFill>
        </p:grpSpPr>
        <p:sp>
          <p:nvSpPr>
            <p:cNvPr id="16" name="矩形 15">
              <a:extLst>
                <a:ext uri="{FF2B5EF4-FFF2-40B4-BE49-F238E27FC236}">
                  <a16:creationId xmlns:a16="http://schemas.microsoft.com/office/drawing/2014/main" id="{9B378490-8ED6-4C1B-83AF-AED2B31A30F8}"/>
                </a:ext>
              </a:extLst>
            </p:cNvPr>
            <p:cNvSpPr/>
            <p:nvPr/>
          </p:nvSpPr>
          <p:spPr>
            <a:xfrm>
              <a:off x="1998712" y="1997472"/>
              <a:ext cx="792088" cy="7752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7" name="副标题 2">
              <a:extLst>
                <a:ext uri="{FF2B5EF4-FFF2-40B4-BE49-F238E27FC236}">
                  <a16:creationId xmlns:a16="http://schemas.microsoft.com/office/drawing/2014/main" id="{E9C15429-6AA9-4770-A28D-BD13FD58175D}"/>
                </a:ext>
              </a:extLst>
            </p:cNvPr>
            <p:cNvSpPr txBox="1">
              <a:spLocks/>
            </p:cNvSpPr>
            <p:nvPr/>
          </p:nvSpPr>
          <p:spPr>
            <a:xfrm>
              <a:off x="2079667" y="2168699"/>
              <a:ext cx="711133" cy="586611"/>
            </a:xfrm>
            <a:prstGeom prst="rect">
              <a:avLst/>
            </a:prstGeom>
            <a:grpFill/>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auto">
                <a:spcAft>
                  <a:spcPts val="0"/>
                </a:spcAft>
                <a:defRPr/>
              </a:pPr>
              <a:r>
                <a:rPr lang="en-US" altLang="zh-CN" sz="3200" dirty="0">
                  <a:solidFill>
                    <a:schemeClr val="bg1"/>
                  </a:solidFill>
                  <a:latin typeface="微软雅黑" panose="020B0503020204020204" pitchFamily="34" charset="-122"/>
                  <a:ea typeface="微软雅黑" panose="020B0503020204020204" pitchFamily="34" charset="-122"/>
                </a:rPr>
                <a:t>03</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sp>
        <p:nvSpPr>
          <p:cNvPr id="18" name="矩形 17">
            <a:extLst>
              <a:ext uri="{FF2B5EF4-FFF2-40B4-BE49-F238E27FC236}">
                <a16:creationId xmlns:a16="http://schemas.microsoft.com/office/drawing/2014/main" id="{444B4628-6FDE-4A09-9145-3F73C23632CE}"/>
              </a:ext>
            </a:extLst>
          </p:cNvPr>
          <p:cNvSpPr/>
          <p:nvPr userDrawn="1"/>
        </p:nvSpPr>
        <p:spPr>
          <a:xfrm>
            <a:off x="2790825" y="4322763"/>
            <a:ext cx="6680200" cy="776287"/>
          </a:xfrm>
          <a:prstGeom prst="rect">
            <a:avLst/>
          </a:prstGeom>
          <a:solidFill>
            <a:srgbClr val="BBBCB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p>
        </p:txBody>
      </p:sp>
      <p:grpSp>
        <p:nvGrpSpPr>
          <p:cNvPr id="19" name="组合 7">
            <a:extLst>
              <a:ext uri="{FF2B5EF4-FFF2-40B4-BE49-F238E27FC236}">
                <a16:creationId xmlns:a16="http://schemas.microsoft.com/office/drawing/2014/main" id="{8A15F2E4-2DC1-4643-B69F-0457EBF1274B}"/>
              </a:ext>
            </a:extLst>
          </p:cNvPr>
          <p:cNvGrpSpPr>
            <a:grpSpLocks/>
          </p:cNvGrpSpPr>
          <p:nvPr userDrawn="1"/>
        </p:nvGrpSpPr>
        <p:grpSpPr bwMode="auto">
          <a:xfrm>
            <a:off x="1927225" y="4322763"/>
            <a:ext cx="792163" cy="776287"/>
            <a:chOff x="1998712" y="1997472"/>
            <a:chExt cx="792088" cy="775277"/>
          </a:xfrm>
          <a:solidFill>
            <a:srgbClr val="BBBCBD"/>
          </a:solidFill>
        </p:grpSpPr>
        <p:sp>
          <p:nvSpPr>
            <p:cNvPr id="20" name="矩形 19">
              <a:extLst>
                <a:ext uri="{FF2B5EF4-FFF2-40B4-BE49-F238E27FC236}">
                  <a16:creationId xmlns:a16="http://schemas.microsoft.com/office/drawing/2014/main" id="{6D5A4328-10EC-490D-B3A0-4A222CA86DF3}"/>
                </a:ext>
              </a:extLst>
            </p:cNvPr>
            <p:cNvSpPr/>
            <p:nvPr/>
          </p:nvSpPr>
          <p:spPr>
            <a:xfrm>
              <a:off x="1998712" y="1997472"/>
              <a:ext cx="792088" cy="7752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2" name="副标题 2">
              <a:extLst>
                <a:ext uri="{FF2B5EF4-FFF2-40B4-BE49-F238E27FC236}">
                  <a16:creationId xmlns:a16="http://schemas.microsoft.com/office/drawing/2014/main" id="{E78B9AF3-6700-4928-963A-F42ACA1F984B}"/>
                </a:ext>
              </a:extLst>
            </p:cNvPr>
            <p:cNvSpPr txBox="1">
              <a:spLocks/>
            </p:cNvSpPr>
            <p:nvPr/>
          </p:nvSpPr>
          <p:spPr>
            <a:xfrm>
              <a:off x="2079667" y="2168699"/>
              <a:ext cx="711133" cy="586611"/>
            </a:xfrm>
            <a:prstGeom prst="rect">
              <a:avLst/>
            </a:prstGeom>
            <a:grpFill/>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auto">
                <a:spcAft>
                  <a:spcPts val="0"/>
                </a:spcAft>
                <a:defRPr/>
              </a:pPr>
              <a:r>
                <a:rPr lang="en-US" altLang="zh-CN" sz="3200" dirty="0">
                  <a:solidFill>
                    <a:schemeClr val="bg1"/>
                  </a:solidFill>
                  <a:latin typeface="微软雅黑" panose="020B0503020204020204" pitchFamily="34" charset="-122"/>
                  <a:ea typeface="微软雅黑" panose="020B0503020204020204" pitchFamily="34" charset="-122"/>
                </a:rPr>
                <a:t>04</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sp>
        <p:nvSpPr>
          <p:cNvPr id="24" name="灯片编号占位符 1">
            <a:extLst>
              <a:ext uri="{FF2B5EF4-FFF2-40B4-BE49-F238E27FC236}">
                <a16:creationId xmlns:a16="http://schemas.microsoft.com/office/drawing/2014/main" id="{C08E1B60-E874-42B1-802E-CDC76F589CF7}"/>
              </a:ext>
            </a:extLst>
          </p:cNvPr>
          <p:cNvSpPr>
            <a:spLocks noGrp="1"/>
          </p:cNvSpPr>
          <p:nvPr>
            <p:ph type="sldNum" sz="quarter" idx="4"/>
          </p:nvPr>
        </p:nvSpPr>
        <p:spPr>
          <a:xfrm>
            <a:off x="8408341" y="6073775"/>
            <a:ext cx="2519363" cy="244177"/>
          </a:xfrm>
          <a:prstGeom prst="rect">
            <a:avLst/>
          </a:prstGeom>
        </p:spPr>
        <p:txBody>
          <a:bodyPr vert="horz" lIns="91440" tIns="45720" rIns="91440" bIns="45720" rtlCol="0" anchor="ctr"/>
          <a:lstStyle>
            <a:lvl1pPr algn="r">
              <a:defRPr sz="1200">
                <a:solidFill>
                  <a:schemeClr val="bg1"/>
                </a:solidFill>
              </a:defRPr>
            </a:lvl1pPr>
          </a:lstStyle>
          <a:p>
            <a:fld id="{B7F6407F-0FA8-4E99-847F-14031B22C7A3}" type="slidenum">
              <a:rPr lang="zh-CN" altLang="en-US" smtClean="0"/>
              <a:pPr/>
              <a:t>‹#›</a:t>
            </a:fld>
            <a:endParaRPr lang="zh-CN" altLang="en-US"/>
          </a:p>
        </p:txBody>
      </p:sp>
      <p:sp>
        <p:nvSpPr>
          <p:cNvPr id="26" name="文本占位符 20">
            <a:extLst>
              <a:ext uri="{FF2B5EF4-FFF2-40B4-BE49-F238E27FC236}">
                <a16:creationId xmlns:a16="http://schemas.microsoft.com/office/drawing/2014/main" id="{A22692C3-722C-4ACF-ADF5-8CA0DED02823}"/>
              </a:ext>
            </a:extLst>
          </p:cNvPr>
          <p:cNvSpPr>
            <a:spLocks noGrp="1"/>
          </p:cNvSpPr>
          <p:nvPr>
            <p:ph type="body" sz="quarter" idx="10"/>
          </p:nvPr>
        </p:nvSpPr>
        <p:spPr>
          <a:xfrm>
            <a:off x="2935361" y="2762089"/>
            <a:ext cx="6336000" cy="504000"/>
          </a:xfrm>
          <a:prstGeom prst="rect">
            <a:avLst/>
          </a:prstGeom>
        </p:spPr>
        <p:txBody>
          <a:bodyPr anchor="ctr"/>
          <a:lstStyle>
            <a:lvl1pPr marL="0" indent="0">
              <a:buNone/>
              <a:defRPr sz="2800" b="0" i="0">
                <a:solidFill>
                  <a:schemeClr val="bg1"/>
                </a:solidFill>
                <a:latin typeface="微软雅黑" panose="020B0503020204020204" pitchFamily="34" charset="-122"/>
                <a:ea typeface="微软雅黑" panose="020B0503020204020204" pitchFamily="34" charset="-122"/>
              </a:defRPr>
            </a:lvl1pPr>
          </a:lstStyle>
          <a:p>
            <a:pPr lvl="0"/>
            <a:r>
              <a:rPr lang="zh-CN" altLang="en-US"/>
              <a:t>编辑母版文本样式</a:t>
            </a:r>
          </a:p>
        </p:txBody>
      </p:sp>
      <p:sp>
        <p:nvSpPr>
          <p:cNvPr id="28" name="文本占位符 22">
            <a:extLst>
              <a:ext uri="{FF2B5EF4-FFF2-40B4-BE49-F238E27FC236}">
                <a16:creationId xmlns:a16="http://schemas.microsoft.com/office/drawing/2014/main" id="{A18709AE-B355-4075-BCD9-09C0D9E7090E}"/>
              </a:ext>
            </a:extLst>
          </p:cNvPr>
          <p:cNvSpPr>
            <a:spLocks noGrp="1"/>
          </p:cNvSpPr>
          <p:nvPr>
            <p:ph type="body" sz="quarter" idx="11"/>
          </p:nvPr>
        </p:nvSpPr>
        <p:spPr>
          <a:xfrm>
            <a:off x="2935361" y="3604804"/>
            <a:ext cx="6336000" cy="504000"/>
          </a:xfrm>
          <a:prstGeom prst="rect">
            <a:avLst/>
          </a:prstGeom>
        </p:spPr>
        <p:txBody>
          <a:bodyPr anchor="ctr"/>
          <a:lstStyle>
            <a:lvl1pPr marL="0" indent="0">
              <a:buNone/>
              <a:defRPr sz="2800" b="0" i="0">
                <a:solidFill>
                  <a:schemeClr val="bg1"/>
                </a:solidFill>
                <a:latin typeface="微软雅黑" panose="020B0503020204020204" pitchFamily="34" charset="-122"/>
                <a:ea typeface="微软雅黑" panose="020B0503020204020204" pitchFamily="34" charset="-122"/>
              </a:defRPr>
            </a:lvl1pPr>
          </a:lstStyle>
          <a:p>
            <a:pPr lvl="0"/>
            <a:r>
              <a:rPr lang="zh-CN" altLang="en-US"/>
              <a:t>编辑母版文本样式</a:t>
            </a:r>
          </a:p>
        </p:txBody>
      </p:sp>
      <p:sp>
        <p:nvSpPr>
          <p:cNvPr id="29" name="文本占位符 24">
            <a:extLst>
              <a:ext uri="{FF2B5EF4-FFF2-40B4-BE49-F238E27FC236}">
                <a16:creationId xmlns:a16="http://schemas.microsoft.com/office/drawing/2014/main" id="{DC2B0B82-5B47-4680-82F6-FE2FBC264C8E}"/>
              </a:ext>
            </a:extLst>
          </p:cNvPr>
          <p:cNvSpPr>
            <a:spLocks noGrp="1"/>
          </p:cNvSpPr>
          <p:nvPr>
            <p:ph type="body" sz="quarter" idx="12"/>
          </p:nvPr>
        </p:nvSpPr>
        <p:spPr>
          <a:xfrm>
            <a:off x="2935071" y="4447518"/>
            <a:ext cx="6336000" cy="504000"/>
          </a:xfrm>
          <a:prstGeom prst="rect">
            <a:avLst/>
          </a:prstGeom>
        </p:spPr>
        <p:txBody>
          <a:bodyPr anchor="ctr"/>
          <a:lstStyle>
            <a:lvl1pPr marL="0" indent="0">
              <a:buNone/>
              <a:defRPr b="0" i="0">
                <a:solidFill>
                  <a:schemeClr val="bg1"/>
                </a:solidFill>
                <a:latin typeface="微软雅黑" panose="020B0503020204020204" pitchFamily="34" charset="-122"/>
                <a:ea typeface="微软雅黑" panose="020B0503020204020204" pitchFamily="34" charset="-122"/>
              </a:defRPr>
            </a:lvl1pPr>
            <a:lvl2pPr marL="457200" indent="0">
              <a:buNone/>
              <a:defRPr/>
            </a:lvl2pPr>
          </a:lstStyle>
          <a:p>
            <a:pPr lvl="0"/>
            <a:r>
              <a:rPr lang="zh-CN" altLang="en-US"/>
              <a:t>编辑母版文本样式</a:t>
            </a:r>
          </a:p>
        </p:txBody>
      </p:sp>
      <p:sp>
        <p:nvSpPr>
          <p:cNvPr id="30" name="文本占位符 26">
            <a:extLst>
              <a:ext uri="{FF2B5EF4-FFF2-40B4-BE49-F238E27FC236}">
                <a16:creationId xmlns:a16="http://schemas.microsoft.com/office/drawing/2014/main" id="{7934ADF8-AF3C-4E22-91AD-ECAE40E4AD48}"/>
              </a:ext>
            </a:extLst>
          </p:cNvPr>
          <p:cNvSpPr>
            <a:spLocks noGrp="1"/>
          </p:cNvSpPr>
          <p:nvPr>
            <p:ph type="body" sz="quarter" idx="13"/>
          </p:nvPr>
        </p:nvSpPr>
        <p:spPr>
          <a:xfrm>
            <a:off x="2935071" y="1919374"/>
            <a:ext cx="6336000" cy="504000"/>
          </a:xfrm>
          <a:prstGeom prst="rect">
            <a:avLst/>
          </a:prstGeom>
        </p:spPr>
        <p:txBody>
          <a:bodyPr anchor="t"/>
          <a:lstStyle>
            <a:lvl1pPr marL="0" indent="0">
              <a:buNone/>
              <a:defRPr b="0" i="0">
                <a:solidFill>
                  <a:schemeClr val="bg1"/>
                </a:solidFill>
                <a:latin typeface="微软雅黑" panose="020B0503020204020204" pitchFamily="34" charset="-122"/>
                <a:ea typeface="微软雅黑" panose="020B0503020204020204" pitchFamily="34" charset="-122"/>
              </a:defRPr>
            </a:lvl1pPr>
          </a:lstStyle>
          <a:p>
            <a:pPr lvl="0"/>
            <a:r>
              <a:rPr lang="zh-CN" altLang="en-US" dirty="0"/>
              <a:t>编辑母版文本样式</a:t>
            </a:r>
          </a:p>
        </p:txBody>
      </p:sp>
    </p:spTree>
    <p:extLst>
      <p:ext uri="{BB962C8B-B14F-4D97-AF65-F5344CB8AC3E}">
        <p14:creationId xmlns:p14="http://schemas.microsoft.com/office/powerpoint/2010/main" val="5074455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CAE55080-37A2-4D9C-BA2F-F7F08DD26213}"/>
              </a:ext>
            </a:extLst>
          </p:cNvPr>
          <p:cNvSpPr/>
          <p:nvPr userDrawn="1"/>
        </p:nvSpPr>
        <p:spPr>
          <a:xfrm>
            <a:off x="2790825" y="1781175"/>
            <a:ext cx="6680200" cy="776288"/>
          </a:xfrm>
          <a:prstGeom prst="rect">
            <a:avLst/>
          </a:prstGeom>
          <a:solidFill>
            <a:srgbClr val="BBBCB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p>
        </p:txBody>
      </p:sp>
      <p:grpSp>
        <p:nvGrpSpPr>
          <p:cNvPr id="7" name="组合 6">
            <a:extLst>
              <a:ext uri="{FF2B5EF4-FFF2-40B4-BE49-F238E27FC236}">
                <a16:creationId xmlns:a16="http://schemas.microsoft.com/office/drawing/2014/main" id="{5645B977-1F91-4542-BF7E-1E65FF4CF45B}"/>
              </a:ext>
            </a:extLst>
          </p:cNvPr>
          <p:cNvGrpSpPr>
            <a:grpSpLocks/>
          </p:cNvGrpSpPr>
          <p:nvPr userDrawn="1"/>
        </p:nvGrpSpPr>
        <p:grpSpPr bwMode="auto">
          <a:xfrm>
            <a:off x="1927225" y="1781175"/>
            <a:ext cx="792163" cy="776288"/>
            <a:chOff x="1998712" y="1997472"/>
            <a:chExt cx="792088" cy="775277"/>
          </a:xfrm>
          <a:solidFill>
            <a:srgbClr val="BBBCBD"/>
          </a:solidFill>
        </p:grpSpPr>
        <p:sp>
          <p:nvSpPr>
            <p:cNvPr id="8" name="矩形 7">
              <a:extLst>
                <a:ext uri="{FF2B5EF4-FFF2-40B4-BE49-F238E27FC236}">
                  <a16:creationId xmlns:a16="http://schemas.microsoft.com/office/drawing/2014/main" id="{116A9A47-79D1-4851-9ABD-8C445882DE00}"/>
                </a:ext>
              </a:extLst>
            </p:cNvPr>
            <p:cNvSpPr/>
            <p:nvPr/>
          </p:nvSpPr>
          <p:spPr>
            <a:xfrm>
              <a:off x="1998712" y="1997472"/>
              <a:ext cx="792088" cy="7752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9" name="副标题 2">
              <a:extLst>
                <a:ext uri="{FF2B5EF4-FFF2-40B4-BE49-F238E27FC236}">
                  <a16:creationId xmlns:a16="http://schemas.microsoft.com/office/drawing/2014/main" id="{1ACC0472-41B6-4578-9075-018D5369A2F3}"/>
                </a:ext>
              </a:extLst>
            </p:cNvPr>
            <p:cNvSpPr txBox="1">
              <a:spLocks/>
            </p:cNvSpPr>
            <p:nvPr/>
          </p:nvSpPr>
          <p:spPr>
            <a:xfrm>
              <a:off x="2079667" y="2168699"/>
              <a:ext cx="711133" cy="586610"/>
            </a:xfrm>
            <a:prstGeom prst="rect">
              <a:avLst/>
            </a:prstGeom>
            <a:grpFill/>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auto">
                <a:spcAft>
                  <a:spcPts val="0"/>
                </a:spcAft>
                <a:defRPr/>
              </a:pPr>
              <a:r>
                <a:rPr lang="en-US" altLang="zh-CN" sz="3200" dirty="0">
                  <a:solidFill>
                    <a:schemeClr val="bg1"/>
                  </a:solidFill>
                  <a:latin typeface="微软雅黑" panose="020B0503020204020204" pitchFamily="34" charset="-122"/>
                  <a:ea typeface="微软雅黑" panose="020B0503020204020204" pitchFamily="34" charset="-122"/>
                </a:rPr>
                <a:t>01</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sp>
        <p:nvSpPr>
          <p:cNvPr id="10" name="矩形 9">
            <a:extLst>
              <a:ext uri="{FF2B5EF4-FFF2-40B4-BE49-F238E27FC236}">
                <a16:creationId xmlns:a16="http://schemas.microsoft.com/office/drawing/2014/main" id="{A798378C-2EC1-4BF2-B755-067E4EDA2220}"/>
              </a:ext>
            </a:extLst>
          </p:cNvPr>
          <p:cNvSpPr/>
          <p:nvPr userDrawn="1"/>
        </p:nvSpPr>
        <p:spPr>
          <a:xfrm>
            <a:off x="2790825" y="2611438"/>
            <a:ext cx="6680200" cy="776287"/>
          </a:xfrm>
          <a:prstGeom prst="rect">
            <a:avLst/>
          </a:prstGeom>
          <a:solidFill>
            <a:srgbClr val="BBBCB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p>
        </p:txBody>
      </p:sp>
      <p:grpSp>
        <p:nvGrpSpPr>
          <p:cNvPr id="11" name="组合 10">
            <a:extLst>
              <a:ext uri="{FF2B5EF4-FFF2-40B4-BE49-F238E27FC236}">
                <a16:creationId xmlns:a16="http://schemas.microsoft.com/office/drawing/2014/main" id="{9AC8D2E8-0E09-4BC1-ACBB-88B497C81F7D}"/>
              </a:ext>
            </a:extLst>
          </p:cNvPr>
          <p:cNvGrpSpPr>
            <a:grpSpLocks/>
          </p:cNvGrpSpPr>
          <p:nvPr userDrawn="1"/>
        </p:nvGrpSpPr>
        <p:grpSpPr bwMode="auto">
          <a:xfrm>
            <a:off x="1927225" y="2611438"/>
            <a:ext cx="792163" cy="776287"/>
            <a:chOff x="1998712" y="1997472"/>
            <a:chExt cx="792088" cy="775277"/>
          </a:xfrm>
          <a:solidFill>
            <a:srgbClr val="BBBCBD"/>
          </a:solidFill>
        </p:grpSpPr>
        <p:sp>
          <p:nvSpPr>
            <p:cNvPr id="12" name="矩形 11">
              <a:extLst>
                <a:ext uri="{FF2B5EF4-FFF2-40B4-BE49-F238E27FC236}">
                  <a16:creationId xmlns:a16="http://schemas.microsoft.com/office/drawing/2014/main" id="{712D6E4B-5AB6-4059-BE32-0E88F00AC61A}"/>
                </a:ext>
              </a:extLst>
            </p:cNvPr>
            <p:cNvSpPr/>
            <p:nvPr/>
          </p:nvSpPr>
          <p:spPr>
            <a:xfrm>
              <a:off x="1998712" y="1997472"/>
              <a:ext cx="792088" cy="7752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3" name="副标题 2">
              <a:extLst>
                <a:ext uri="{FF2B5EF4-FFF2-40B4-BE49-F238E27FC236}">
                  <a16:creationId xmlns:a16="http://schemas.microsoft.com/office/drawing/2014/main" id="{6D26169E-18D0-456C-A0BF-57F75857F198}"/>
                </a:ext>
              </a:extLst>
            </p:cNvPr>
            <p:cNvSpPr txBox="1">
              <a:spLocks/>
            </p:cNvSpPr>
            <p:nvPr/>
          </p:nvSpPr>
          <p:spPr>
            <a:xfrm>
              <a:off x="2079667" y="2168699"/>
              <a:ext cx="711133" cy="586611"/>
            </a:xfrm>
            <a:prstGeom prst="rect">
              <a:avLst/>
            </a:prstGeom>
            <a:grpFill/>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auto">
                <a:spcAft>
                  <a:spcPts val="0"/>
                </a:spcAft>
                <a:defRPr/>
              </a:pPr>
              <a:r>
                <a:rPr lang="en-US" altLang="zh-CN" sz="3200" dirty="0">
                  <a:solidFill>
                    <a:schemeClr val="bg1"/>
                  </a:solidFill>
                  <a:latin typeface="微软雅黑" panose="020B0503020204020204" pitchFamily="34" charset="-122"/>
                  <a:ea typeface="微软雅黑" panose="020B0503020204020204" pitchFamily="34" charset="-122"/>
                </a:rPr>
                <a:t>02</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sp>
        <p:nvSpPr>
          <p:cNvPr id="14" name="矩形 13">
            <a:extLst>
              <a:ext uri="{FF2B5EF4-FFF2-40B4-BE49-F238E27FC236}">
                <a16:creationId xmlns:a16="http://schemas.microsoft.com/office/drawing/2014/main" id="{15199961-C017-4640-AD00-8BBF96D7DFF4}"/>
              </a:ext>
            </a:extLst>
          </p:cNvPr>
          <p:cNvSpPr/>
          <p:nvPr userDrawn="1"/>
        </p:nvSpPr>
        <p:spPr>
          <a:xfrm>
            <a:off x="2790825" y="3459163"/>
            <a:ext cx="6680200" cy="776287"/>
          </a:xfrm>
          <a:prstGeom prst="rect">
            <a:avLst/>
          </a:prstGeom>
          <a:solidFill>
            <a:srgbClr val="0E426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p>
        </p:txBody>
      </p:sp>
      <p:grpSp>
        <p:nvGrpSpPr>
          <p:cNvPr id="15" name="组合 7">
            <a:extLst>
              <a:ext uri="{FF2B5EF4-FFF2-40B4-BE49-F238E27FC236}">
                <a16:creationId xmlns:a16="http://schemas.microsoft.com/office/drawing/2014/main" id="{5B1A07DB-6AB6-4F7A-9EE8-F9106C1815DB}"/>
              </a:ext>
            </a:extLst>
          </p:cNvPr>
          <p:cNvGrpSpPr>
            <a:grpSpLocks/>
          </p:cNvGrpSpPr>
          <p:nvPr userDrawn="1"/>
        </p:nvGrpSpPr>
        <p:grpSpPr bwMode="auto">
          <a:xfrm>
            <a:off x="1927225" y="3459163"/>
            <a:ext cx="792163" cy="776287"/>
            <a:chOff x="1998712" y="1997472"/>
            <a:chExt cx="792088" cy="775277"/>
          </a:xfrm>
        </p:grpSpPr>
        <p:sp>
          <p:nvSpPr>
            <p:cNvPr id="16" name="矩形 15">
              <a:extLst>
                <a:ext uri="{FF2B5EF4-FFF2-40B4-BE49-F238E27FC236}">
                  <a16:creationId xmlns:a16="http://schemas.microsoft.com/office/drawing/2014/main" id="{DA85FDAF-1C35-4534-9E1F-C491DDE7D77C}"/>
                </a:ext>
              </a:extLst>
            </p:cNvPr>
            <p:cNvSpPr/>
            <p:nvPr userDrawn="1"/>
          </p:nvSpPr>
          <p:spPr>
            <a:xfrm>
              <a:off x="1998712" y="1997472"/>
              <a:ext cx="792088" cy="775277"/>
            </a:xfrm>
            <a:prstGeom prst="rect">
              <a:avLst/>
            </a:prstGeom>
            <a:solidFill>
              <a:srgbClr val="8E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7" name="副标题 2">
              <a:extLst>
                <a:ext uri="{FF2B5EF4-FFF2-40B4-BE49-F238E27FC236}">
                  <a16:creationId xmlns:a16="http://schemas.microsoft.com/office/drawing/2014/main" id="{262C82AD-89D0-4091-BA05-6F23F67F0E5A}"/>
                </a:ext>
              </a:extLst>
            </p:cNvPr>
            <p:cNvSpPr txBox="1">
              <a:spLocks/>
            </p:cNvSpPr>
            <p:nvPr userDrawn="1"/>
          </p:nvSpPr>
          <p:spPr>
            <a:xfrm>
              <a:off x="2079667" y="2168699"/>
              <a:ext cx="711133" cy="586611"/>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auto">
                <a:spcAft>
                  <a:spcPts val="0"/>
                </a:spcAft>
                <a:defRPr/>
              </a:pPr>
              <a:r>
                <a:rPr lang="en-US" altLang="zh-CN" sz="3200" dirty="0">
                  <a:solidFill>
                    <a:schemeClr val="bg1"/>
                  </a:solidFill>
                  <a:latin typeface="微软雅黑" panose="020B0503020204020204" pitchFamily="34" charset="-122"/>
                  <a:ea typeface="微软雅黑" panose="020B0503020204020204" pitchFamily="34" charset="-122"/>
                </a:rPr>
                <a:t>03</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sp>
        <p:nvSpPr>
          <p:cNvPr id="18" name="矩形 17">
            <a:extLst>
              <a:ext uri="{FF2B5EF4-FFF2-40B4-BE49-F238E27FC236}">
                <a16:creationId xmlns:a16="http://schemas.microsoft.com/office/drawing/2014/main" id="{FD5912F2-868E-4392-93F6-80E65CAB97D1}"/>
              </a:ext>
            </a:extLst>
          </p:cNvPr>
          <p:cNvSpPr/>
          <p:nvPr userDrawn="1"/>
        </p:nvSpPr>
        <p:spPr>
          <a:xfrm>
            <a:off x="2790825" y="4322763"/>
            <a:ext cx="6680200" cy="776287"/>
          </a:xfrm>
          <a:prstGeom prst="rect">
            <a:avLst/>
          </a:prstGeom>
          <a:solidFill>
            <a:srgbClr val="BBBCB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p>
        </p:txBody>
      </p:sp>
      <p:grpSp>
        <p:nvGrpSpPr>
          <p:cNvPr id="19" name="组合 7">
            <a:extLst>
              <a:ext uri="{FF2B5EF4-FFF2-40B4-BE49-F238E27FC236}">
                <a16:creationId xmlns:a16="http://schemas.microsoft.com/office/drawing/2014/main" id="{4169E336-CED9-4283-A278-6263DE1B06F4}"/>
              </a:ext>
            </a:extLst>
          </p:cNvPr>
          <p:cNvGrpSpPr>
            <a:grpSpLocks/>
          </p:cNvGrpSpPr>
          <p:nvPr userDrawn="1"/>
        </p:nvGrpSpPr>
        <p:grpSpPr bwMode="auto">
          <a:xfrm>
            <a:off x="1927225" y="4322763"/>
            <a:ext cx="792163" cy="776287"/>
            <a:chOff x="1998712" y="1997472"/>
            <a:chExt cx="792088" cy="775277"/>
          </a:xfrm>
          <a:solidFill>
            <a:srgbClr val="BBBCBD"/>
          </a:solidFill>
        </p:grpSpPr>
        <p:sp>
          <p:nvSpPr>
            <p:cNvPr id="20" name="矩形 19">
              <a:extLst>
                <a:ext uri="{FF2B5EF4-FFF2-40B4-BE49-F238E27FC236}">
                  <a16:creationId xmlns:a16="http://schemas.microsoft.com/office/drawing/2014/main" id="{50238DA1-FF19-41A2-A3F1-5EA52D047A19}"/>
                </a:ext>
              </a:extLst>
            </p:cNvPr>
            <p:cNvSpPr/>
            <p:nvPr/>
          </p:nvSpPr>
          <p:spPr>
            <a:xfrm>
              <a:off x="1998712" y="1997472"/>
              <a:ext cx="792088" cy="7752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2" name="副标题 2">
              <a:extLst>
                <a:ext uri="{FF2B5EF4-FFF2-40B4-BE49-F238E27FC236}">
                  <a16:creationId xmlns:a16="http://schemas.microsoft.com/office/drawing/2014/main" id="{921E187B-77B7-4608-B7DA-3BEF8CE7D859}"/>
                </a:ext>
              </a:extLst>
            </p:cNvPr>
            <p:cNvSpPr txBox="1">
              <a:spLocks/>
            </p:cNvSpPr>
            <p:nvPr/>
          </p:nvSpPr>
          <p:spPr>
            <a:xfrm>
              <a:off x="2079667" y="2168699"/>
              <a:ext cx="711133" cy="586611"/>
            </a:xfrm>
            <a:prstGeom prst="rect">
              <a:avLst/>
            </a:prstGeom>
            <a:grpFill/>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auto">
                <a:spcAft>
                  <a:spcPts val="0"/>
                </a:spcAft>
                <a:defRPr/>
              </a:pPr>
              <a:r>
                <a:rPr lang="en-US" altLang="zh-CN" sz="3200" dirty="0">
                  <a:solidFill>
                    <a:schemeClr val="bg1"/>
                  </a:solidFill>
                  <a:latin typeface="微软雅黑" panose="020B0503020204020204" pitchFamily="34" charset="-122"/>
                  <a:ea typeface="微软雅黑" panose="020B0503020204020204" pitchFamily="34" charset="-122"/>
                </a:rPr>
                <a:t>04</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sp>
        <p:nvSpPr>
          <p:cNvPr id="24" name="灯片编号占位符 1">
            <a:extLst>
              <a:ext uri="{FF2B5EF4-FFF2-40B4-BE49-F238E27FC236}">
                <a16:creationId xmlns:a16="http://schemas.microsoft.com/office/drawing/2014/main" id="{41B3BDB5-CF46-4D53-A343-695EBBC9152C}"/>
              </a:ext>
            </a:extLst>
          </p:cNvPr>
          <p:cNvSpPr>
            <a:spLocks noGrp="1"/>
          </p:cNvSpPr>
          <p:nvPr>
            <p:ph type="sldNum" sz="quarter" idx="4"/>
          </p:nvPr>
        </p:nvSpPr>
        <p:spPr>
          <a:xfrm>
            <a:off x="8408341" y="6073775"/>
            <a:ext cx="2519363" cy="244177"/>
          </a:xfrm>
          <a:prstGeom prst="rect">
            <a:avLst/>
          </a:prstGeom>
        </p:spPr>
        <p:txBody>
          <a:bodyPr vert="horz" lIns="91440" tIns="45720" rIns="91440" bIns="45720" rtlCol="0" anchor="ctr"/>
          <a:lstStyle>
            <a:lvl1pPr algn="r">
              <a:defRPr sz="1200">
                <a:solidFill>
                  <a:schemeClr val="bg1"/>
                </a:solidFill>
              </a:defRPr>
            </a:lvl1pPr>
          </a:lstStyle>
          <a:p>
            <a:fld id="{B7F6407F-0FA8-4E99-847F-14031B22C7A3}" type="slidenum">
              <a:rPr lang="zh-CN" altLang="en-US" smtClean="0"/>
              <a:pPr/>
              <a:t>‹#›</a:t>
            </a:fld>
            <a:endParaRPr lang="zh-CN" altLang="en-US"/>
          </a:p>
        </p:txBody>
      </p:sp>
      <p:sp>
        <p:nvSpPr>
          <p:cNvPr id="26" name="文本占位符 20">
            <a:extLst>
              <a:ext uri="{FF2B5EF4-FFF2-40B4-BE49-F238E27FC236}">
                <a16:creationId xmlns:a16="http://schemas.microsoft.com/office/drawing/2014/main" id="{574C1F56-D722-4A01-8676-20DE93F822E4}"/>
              </a:ext>
            </a:extLst>
          </p:cNvPr>
          <p:cNvSpPr>
            <a:spLocks noGrp="1"/>
          </p:cNvSpPr>
          <p:nvPr>
            <p:ph type="body" sz="quarter" idx="10"/>
          </p:nvPr>
        </p:nvSpPr>
        <p:spPr>
          <a:xfrm>
            <a:off x="2935361" y="2762089"/>
            <a:ext cx="6336000" cy="504000"/>
          </a:xfrm>
          <a:prstGeom prst="rect">
            <a:avLst/>
          </a:prstGeom>
        </p:spPr>
        <p:txBody>
          <a:bodyPr anchor="ctr"/>
          <a:lstStyle>
            <a:lvl1pPr marL="0" indent="0">
              <a:buNone/>
              <a:defRPr sz="2800" b="0" i="0">
                <a:solidFill>
                  <a:schemeClr val="bg1"/>
                </a:solidFill>
                <a:latin typeface="微软雅黑" panose="020B0503020204020204" pitchFamily="34" charset="-122"/>
                <a:ea typeface="微软雅黑" panose="020B0503020204020204" pitchFamily="34" charset="-122"/>
              </a:defRPr>
            </a:lvl1pPr>
          </a:lstStyle>
          <a:p>
            <a:pPr lvl="0"/>
            <a:r>
              <a:rPr lang="zh-CN" altLang="en-US"/>
              <a:t>编辑母版文本样式</a:t>
            </a:r>
          </a:p>
        </p:txBody>
      </p:sp>
      <p:sp>
        <p:nvSpPr>
          <p:cNvPr id="28" name="文本占位符 22">
            <a:extLst>
              <a:ext uri="{FF2B5EF4-FFF2-40B4-BE49-F238E27FC236}">
                <a16:creationId xmlns:a16="http://schemas.microsoft.com/office/drawing/2014/main" id="{925FA01E-18DC-48E1-8B48-BE52048973E0}"/>
              </a:ext>
            </a:extLst>
          </p:cNvPr>
          <p:cNvSpPr>
            <a:spLocks noGrp="1"/>
          </p:cNvSpPr>
          <p:nvPr>
            <p:ph type="body" sz="quarter" idx="11"/>
          </p:nvPr>
        </p:nvSpPr>
        <p:spPr>
          <a:xfrm>
            <a:off x="2935361" y="3604804"/>
            <a:ext cx="6336000" cy="504000"/>
          </a:xfrm>
          <a:prstGeom prst="rect">
            <a:avLst/>
          </a:prstGeom>
        </p:spPr>
        <p:txBody>
          <a:bodyPr anchor="ctr"/>
          <a:lstStyle>
            <a:lvl1pPr marL="0" indent="0">
              <a:buNone/>
              <a:defRPr sz="2800" b="0" i="0">
                <a:solidFill>
                  <a:schemeClr val="bg1"/>
                </a:solidFill>
                <a:latin typeface="微软雅黑" panose="020B0503020204020204" pitchFamily="34" charset="-122"/>
                <a:ea typeface="微软雅黑" panose="020B0503020204020204" pitchFamily="34" charset="-122"/>
              </a:defRPr>
            </a:lvl1pPr>
          </a:lstStyle>
          <a:p>
            <a:pPr lvl="0"/>
            <a:r>
              <a:rPr lang="zh-CN" altLang="en-US"/>
              <a:t>编辑母版文本样式</a:t>
            </a:r>
          </a:p>
        </p:txBody>
      </p:sp>
      <p:sp>
        <p:nvSpPr>
          <p:cNvPr id="29" name="文本占位符 24">
            <a:extLst>
              <a:ext uri="{FF2B5EF4-FFF2-40B4-BE49-F238E27FC236}">
                <a16:creationId xmlns:a16="http://schemas.microsoft.com/office/drawing/2014/main" id="{13048564-17EF-4DCC-AB78-CBDD818BBF0A}"/>
              </a:ext>
            </a:extLst>
          </p:cNvPr>
          <p:cNvSpPr>
            <a:spLocks noGrp="1"/>
          </p:cNvSpPr>
          <p:nvPr>
            <p:ph type="body" sz="quarter" idx="12"/>
          </p:nvPr>
        </p:nvSpPr>
        <p:spPr>
          <a:xfrm>
            <a:off x="2935071" y="4447518"/>
            <a:ext cx="6336000" cy="504000"/>
          </a:xfrm>
          <a:prstGeom prst="rect">
            <a:avLst/>
          </a:prstGeom>
        </p:spPr>
        <p:txBody>
          <a:bodyPr anchor="ctr"/>
          <a:lstStyle>
            <a:lvl1pPr marL="0" indent="0">
              <a:buNone/>
              <a:defRPr b="0" i="0">
                <a:solidFill>
                  <a:schemeClr val="bg1"/>
                </a:solidFill>
                <a:latin typeface="微软雅黑" panose="020B0503020204020204" pitchFamily="34" charset="-122"/>
                <a:ea typeface="微软雅黑" panose="020B0503020204020204" pitchFamily="34" charset="-122"/>
              </a:defRPr>
            </a:lvl1pPr>
            <a:lvl2pPr marL="457200" indent="0">
              <a:buNone/>
              <a:defRPr/>
            </a:lvl2pPr>
          </a:lstStyle>
          <a:p>
            <a:pPr lvl="0"/>
            <a:r>
              <a:rPr lang="zh-CN" altLang="en-US"/>
              <a:t>编辑母版文本样式</a:t>
            </a:r>
          </a:p>
        </p:txBody>
      </p:sp>
      <p:sp>
        <p:nvSpPr>
          <p:cNvPr id="30" name="文本占位符 26">
            <a:extLst>
              <a:ext uri="{FF2B5EF4-FFF2-40B4-BE49-F238E27FC236}">
                <a16:creationId xmlns:a16="http://schemas.microsoft.com/office/drawing/2014/main" id="{A907B953-14C2-4B10-951B-146AEE95C939}"/>
              </a:ext>
            </a:extLst>
          </p:cNvPr>
          <p:cNvSpPr>
            <a:spLocks noGrp="1"/>
          </p:cNvSpPr>
          <p:nvPr>
            <p:ph type="body" sz="quarter" idx="13"/>
          </p:nvPr>
        </p:nvSpPr>
        <p:spPr>
          <a:xfrm>
            <a:off x="2935071" y="1919374"/>
            <a:ext cx="6336000" cy="504000"/>
          </a:xfrm>
          <a:prstGeom prst="rect">
            <a:avLst/>
          </a:prstGeom>
        </p:spPr>
        <p:txBody>
          <a:bodyPr anchor="t"/>
          <a:lstStyle>
            <a:lvl1pPr marL="0" indent="0">
              <a:buNone/>
              <a:defRPr b="0" i="0">
                <a:solidFill>
                  <a:schemeClr val="bg1"/>
                </a:solidFill>
                <a:latin typeface="微软雅黑" panose="020B0503020204020204" pitchFamily="34" charset="-122"/>
                <a:ea typeface="微软雅黑" panose="020B0503020204020204" pitchFamily="34" charset="-122"/>
              </a:defRPr>
            </a:lvl1pPr>
          </a:lstStyle>
          <a:p>
            <a:pPr lvl="0"/>
            <a:r>
              <a:rPr lang="zh-CN" altLang="en-US" dirty="0"/>
              <a:t>编辑母版文本样式</a:t>
            </a:r>
          </a:p>
        </p:txBody>
      </p:sp>
    </p:spTree>
    <p:extLst>
      <p:ext uri="{BB962C8B-B14F-4D97-AF65-F5344CB8AC3E}">
        <p14:creationId xmlns:p14="http://schemas.microsoft.com/office/powerpoint/2010/main" val="30831677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2381CB06-D65B-4951-BA29-F3FA7C4587DF}"/>
              </a:ext>
            </a:extLst>
          </p:cNvPr>
          <p:cNvSpPr/>
          <p:nvPr userDrawn="1"/>
        </p:nvSpPr>
        <p:spPr>
          <a:xfrm>
            <a:off x="2790825" y="1781175"/>
            <a:ext cx="6680200" cy="776288"/>
          </a:xfrm>
          <a:prstGeom prst="rect">
            <a:avLst/>
          </a:prstGeom>
          <a:solidFill>
            <a:srgbClr val="BBBCB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p>
        </p:txBody>
      </p:sp>
      <p:grpSp>
        <p:nvGrpSpPr>
          <p:cNvPr id="7" name="组合 6">
            <a:extLst>
              <a:ext uri="{FF2B5EF4-FFF2-40B4-BE49-F238E27FC236}">
                <a16:creationId xmlns:a16="http://schemas.microsoft.com/office/drawing/2014/main" id="{DEF8EDD0-731E-4B04-81FB-B334EAB2B61A}"/>
              </a:ext>
            </a:extLst>
          </p:cNvPr>
          <p:cNvGrpSpPr>
            <a:grpSpLocks/>
          </p:cNvGrpSpPr>
          <p:nvPr userDrawn="1"/>
        </p:nvGrpSpPr>
        <p:grpSpPr bwMode="auto">
          <a:xfrm>
            <a:off x="1927225" y="1781175"/>
            <a:ext cx="792163" cy="776288"/>
            <a:chOff x="1998712" y="1997472"/>
            <a:chExt cx="792088" cy="775277"/>
          </a:xfrm>
          <a:solidFill>
            <a:srgbClr val="BBBCBD"/>
          </a:solidFill>
        </p:grpSpPr>
        <p:sp>
          <p:nvSpPr>
            <p:cNvPr id="8" name="矩形 7">
              <a:extLst>
                <a:ext uri="{FF2B5EF4-FFF2-40B4-BE49-F238E27FC236}">
                  <a16:creationId xmlns:a16="http://schemas.microsoft.com/office/drawing/2014/main" id="{DA2A1823-E3C7-4B4A-9597-1044290E031C}"/>
                </a:ext>
              </a:extLst>
            </p:cNvPr>
            <p:cNvSpPr/>
            <p:nvPr/>
          </p:nvSpPr>
          <p:spPr>
            <a:xfrm>
              <a:off x="1998712" y="1997472"/>
              <a:ext cx="792088" cy="7752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9" name="副标题 2">
              <a:extLst>
                <a:ext uri="{FF2B5EF4-FFF2-40B4-BE49-F238E27FC236}">
                  <a16:creationId xmlns:a16="http://schemas.microsoft.com/office/drawing/2014/main" id="{0A6D91A8-EF21-4E19-97EE-862BE0B3327B}"/>
                </a:ext>
              </a:extLst>
            </p:cNvPr>
            <p:cNvSpPr txBox="1">
              <a:spLocks/>
            </p:cNvSpPr>
            <p:nvPr/>
          </p:nvSpPr>
          <p:spPr>
            <a:xfrm>
              <a:off x="2079667" y="2168699"/>
              <a:ext cx="711133" cy="586610"/>
            </a:xfrm>
            <a:prstGeom prst="rect">
              <a:avLst/>
            </a:prstGeom>
            <a:grpFill/>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auto">
                <a:spcAft>
                  <a:spcPts val="0"/>
                </a:spcAft>
                <a:defRPr/>
              </a:pPr>
              <a:r>
                <a:rPr lang="en-US" altLang="zh-CN" sz="3200" dirty="0">
                  <a:solidFill>
                    <a:schemeClr val="bg1"/>
                  </a:solidFill>
                  <a:latin typeface="微软雅黑" panose="020B0503020204020204" pitchFamily="34" charset="-122"/>
                  <a:ea typeface="微软雅黑" panose="020B0503020204020204" pitchFamily="34" charset="-122"/>
                </a:rPr>
                <a:t>01</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sp>
        <p:nvSpPr>
          <p:cNvPr id="10" name="矩形 9">
            <a:extLst>
              <a:ext uri="{FF2B5EF4-FFF2-40B4-BE49-F238E27FC236}">
                <a16:creationId xmlns:a16="http://schemas.microsoft.com/office/drawing/2014/main" id="{172AE9C9-EDE3-48D2-97ED-E68CF29D99EA}"/>
              </a:ext>
            </a:extLst>
          </p:cNvPr>
          <p:cNvSpPr/>
          <p:nvPr userDrawn="1"/>
        </p:nvSpPr>
        <p:spPr>
          <a:xfrm>
            <a:off x="2790825" y="2611438"/>
            <a:ext cx="6680200" cy="776287"/>
          </a:xfrm>
          <a:prstGeom prst="rect">
            <a:avLst/>
          </a:prstGeom>
          <a:solidFill>
            <a:srgbClr val="BBBCB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p>
        </p:txBody>
      </p:sp>
      <p:grpSp>
        <p:nvGrpSpPr>
          <p:cNvPr id="11" name="组合 10">
            <a:extLst>
              <a:ext uri="{FF2B5EF4-FFF2-40B4-BE49-F238E27FC236}">
                <a16:creationId xmlns:a16="http://schemas.microsoft.com/office/drawing/2014/main" id="{51307016-5362-4CE9-9053-A95487DA4E7C}"/>
              </a:ext>
            </a:extLst>
          </p:cNvPr>
          <p:cNvGrpSpPr>
            <a:grpSpLocks/>
          </p:cNvGrpSpPr>
          <p:nvPr userDrawn="1"/>
        </p:nvGrpSpPr>
        <p:grpSpPr bwMode="auto">
          <a:xfrm>
            <a:off x="1927225" y="2611438"/>
            <a:ext cx="792163" cy="776287"/>
            <a:chOff x="1998712" y="1997472"/>
            <a:chExt cx="792088" cy="775277"/>
          </a:xfrm>
          <a:solidFill>
            <a:srgbClr val="BBBCBD"/>
          </a:solidFill>
        </p:grpSpPr>
        <p:sp>
          <p:nvSpPr>
            <p:cNvPr id="12" name="矩形 11">
              <a:extLst>
                <a:ext uri="{FF2B5EF4-FFF2-40B4-BE49-F238E27FC236}">
                  <a16:creationId xmlns:a16="http://schemas.microsoft.com/office/drawing/2014/main" id="{7000AF28-C212-467B-A051-F941DBAD44F9}"/>
                </a:ext>
              </a:extLst>
            </p:cNvPr>
            <p:cNvSpPr/>
            <p:nvPr/>
          </p:nvSpPr>
          <p:spPr>
            <a:xfrm>
              <a:off x="1998712" y="1997472"/>
              <a:ext cx="792088" cy="7752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3" name="副标题 2">
              <a:extLst>
                <a:ext uri="{FF2B5EF4-FFF2-40B4-BE49-F238E27FC236}">
                  <a16:creationId xmlns:a16="http://schemas.microsoft.com/office/drawing/2014/main" id="{61F263DE-2F9E-4C4B-A2D0-527984BAB558}"/>
                </a:ext>
              </a:extLst>
            </p:cNvPr>
            <p:cNvSpPr txBox="1">
              <a:spLocks/>
            </p:cNvSpPr>
            <p:nvPr/>
          </p:nvSpPr>
          <p:spPr>
            <a:xfrm>
              <a:off x="2079667" y="2168699"/>
              <a:ext cx="711133" cy="586611"/>
            </a:xfrm>
            <a:prstGeom prst="rect">
              <a:avLst/>
            </a:prstGeom>
            <a:grpFill/>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auto">
                <a:spcAft>
                  <a:spcPts val="0"/>
                </a:spcAft>
                <a:defRPr/>
              </a:pPr>
              <a:r>
                <a:rPr lang="en-US" altLang="zh-CN" sz="3200" dirty="0">
                  <a:solidFill>
                    <a:schemeClr val="bg1"/>
                  </a:solidFill>
                  <a:latin typeface="微软雅黑" panose="020B0503020204020204" pitchFamily="34" charset="-122"/>
                  <a:ea typeface="微软雅黑" panose="020B0503020204020204" pitchFamily="34" charset="-122"/>
                </a:rPr>
                <a:t>02</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sp>
        <p:nvSpPr>
          <p:cNvPr id="14" name="矩形 13">
            <a:extLst>
              <a:ext uri="{FF2B5EF4-FFF2-40B4-BE49-F238E27FC236}">
                <a16:creationId xmlns:a16="http://schemas.microsoft.com/office/drawing/2014/main" id="{B5ACF764-64C1-4C5E-B029-24FB5598B8F7}"/>
              </a:ext>
            </a:extLst>
          </p:cNvPr>
          <p:cNvSpPr/>
          <p:nvPr userDrawn="1"/>
        </p:nvSpPr>
        <p:spPr>
          <a:xfrm>
            <a:off x="2790825" y="3459163"/>
            <a:ext cx="6680200" cy="776287"/>
          </a:xfrm>
          <a:prstGeom prst="rect">
            <a:avLst/>
          </a:prstGeom>
          <a:solidFill>
            <a:srgbClr val="BBBCB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p>
        </p:txBody>
      </p:sp>
      <p:grpSp>
        <p:nvGrpSpPr>
          <p:cNvPr id="15" name="组合 7">
            <a:extLst>
              <a:ext uri="{FF2B5EF4-FFF2-40B4-BE49-F238E27FC236}">
                <a16:creationId xmlns:a16="http://schemas.microsoft.com/office/drawing/2014/main" id="{D0666CF9-1432-4B4C-9438-8105A2679478}"/>
              </a:ext>
            </a:extLst>
          </p:cNvPr>
          <p:cNvGrpSpPr>
            <a:grpSpLocks/>
          </p:cNvGrpSpPr>
          <p:nvPr userDrawn="1"/>
        </p:nvGrpSpPr>
        <p:grpSpPr bwMode="auto">
          <a:xfrm>
            <a:off x="1927225" y="3459163"/>
            <a:ext cx="792163" cy="776287"/>
            <a:chOff x="1998712" y="1997472"/>
            <a:chExt cx="792088" cy="775277"/>
          </a:xfrm>
          <a:solidFill>
            <a:srgbClr val="BBBCBD"/>
          </a:solidFill>
        </p:grpSpPr>
        <p:sp>
          <p:nvSpPr>
            <p:cNvPr id="16" name="矩形 15">
              <a:extLst>
                <a:ext uri="{FF2B5EF4-FFF2-40B4-BE49-F238E27FC236}">
                  <a16:creationId xmlns:a16="http://schemas.microsoft.com/office/drawing/2014/main" id="{873C8009-5A11-46AE-B144-41B9E1B21D98}"/>
                </a:ext>
              </a:extLst>
            </p:cNvPr>
            <p:cNvSpPr/>
            <p:nvPr/>
          </p:nvSpPr>
          <p:spPr>
            <a:xfrm>
              <a:off x="1998712" y="1997472"/>
              <a:ext cx="792088" cy="7752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7" name="副标题 2">
              <a:extLst>
                <a:ext uri="{FF2B5EF4-FFF2-40B4-BE49-F238E27FC236}">
                  <a16:creationId xmlns:a16="http://schemas.microsoft.com/office/drawing/2014/main" id="{495FF636-98E3-4E6E-A960-1BC8E701CBC8}"/>
                </a:ext>
              </a:extLst>
            </p:cNvPr>
            <p:cNvSpPr txBox="1">
              <a:spLocks/>
            </p:cNvSpPr>
            <p:nvPr/>
          </p:nvSpPr>
          <p:spPr>
            <a:xfrm>
              <a:off x="2079667" y="2168699"/>
              <a:ext cx="711133" cy="586611"/>
            </a:xfrm>
            <a:prstGeom prst="rect">
              <a:avLst/>
            </a:prstGeom>
            <a:grpFill/>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auto">
                <a:spcAft>
                  <a:spcPts val="0"/>
                </a:spcAft>
                <a:defRPr/>
              </a:pPr>
              <a:r>
                <a:rPr lang="en-US" altLang="zh-CN" sz="3200" dirty="0">
                  <a:solidFill>
                    <a:schemeClr val="bg1"/>
                  </a:solidFill>
                  <a:latin typeface="微软雅黑" panose="020B0503020204020204" pitchFamily="34" charset="-122"/>
                  <a:ea typeface="微软雅黑" panose="020B0503020204020204" pitchFamily="34" charset="-122"/>
                </a:rPr>
                <a:t>03</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sp>
        <p:nvSpPr>
          <p:cNvPr id="18" name="矩形 17">
            <a:extLst>
              <a:ext uri="{FF2B5EF4-FFF2-40B4-BE49-F238E27FC236}">
                <a16:creationId xmlns:a16="http://schemas.microsoft.com/office/drawing/2014/main" id="{2A168CB9-5D77-446D-8F35-F752E9DBCD40}"/>
              </a:ext>
            </a:extLst>
          </p:cNvPr>
          <p:cNvSpPr/>
          <p:nvPr userDrawn="1"/>
        </p:nvSpPr>
        <p:spPr>
          <a:xfrm>
            <a:off x="2790825" y="4322763"/>
            <a:ext cx="6680200" cy="776287"/>
          </a:xfrm>
          <a:prstGeom prst="rect">
            <a:avLst/>
          </a:prstGeom>
          <a:solidFill>
            <a:srgbClr val="0E426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p>
        </p:txBody>
      </p:sp>
      <p:grpSp>
        <p:nvGrpSpPr>
          <p:cNvPr id="19" name="组合 7">
            <a:extLst>
              <a:ext uri="{FF2B5EF4-FFF2-40B4-BE49-F238E27FC236}">
                <a16:creationId xmlns:a16="http://schemas.microsoft.com/office/drawing/2014/main" id="{F777A1E9-C44F-4A1C-AA6F-ED91996BAD73}"/>
              </a:ext>
            </a:extLst>
          </p:cNvPr>
          <p:cNvGrpSpPr>
            <a:grpSpLocks/>
          </p:cNvGrpSpPr>
          <p:nvPr userDrawn="1"/>
        </p:nvGrpSpPr>
        <p:grpSpPr bwMode="auto">
          <a:xfrm>
            <a:off x="1927225" y="4322763"/>
            <a:ext cx="792163" cy="776287"/>
            <a:chOff x="1998712" y="1997472"/>
            <a:chExt cx="792088" cy="775277"/>
          </a:xfrm>
        </p:grpSpPr>
        <p:sp>
          <p:nvSpPr>
            <p:cNvPr id="20" name="矩形 19">
              <a:extLst>
                <a:ext uri="{FF2B5EF4-FFF2-40B4-BE49-F238E27FC236}">
                  <a16:creationId xmlns:a16="http://schemas.microsoft.com/office/drawing/2014/main" id="{71DBC25B-6C32-4F78-9FC3-842E24A89C73}"/>
                </a:ext>
              </a:extLst>
            </p:cNvPr>
            <p:cNvSpPr/>
            <p:nvPr userDrawn="1"/>
          </p:nvSpPr>
          <p:spPr>
            <a:xfrm>
              <a:off x="1998712" y="1997472"/>
              <a:ext cx="792088" cy="775277"/>
            </a:xfrm>
            <a:prstGeom prst="rect">
              <a:avLst/>
            </a:prstGeom>
            <a:solidFill>
              <a:srgbClr val="8E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2" name="副标题 2">
              <a:extLst>
                <a:ext uri="{FF2B5EF4-FFF2-40B4-BE49-F238E27FC236}">
                  <a16:creationId xmlns:a16="http://schemas.microsoft.com/office/drawing/2014/main" id="{7ECFBC76-B871-4740-A93B-78186177E0F6}"/>
                </a:ext>
              </a:extLst>
            </p:cNvPr>
            <p:cNvSpPr txBox="1">
              <a:spLocks/>
            </p:cNvSpPr>
            <p:nvPr userDrawn="1"/>
          </p:nvSpPr>
          <p:spPr>
            <a:xfrm>
              <a:off x="2079667" y="2168699"/>
              <a:ext cx="711133" cy="586611"/>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auto">
                <a:spcAft>
                  <a:spcPts val="0"/>
                </a:spcAft>
                <a:defRPr/>
              </a:pPr>
              <a:r>
                <a:rPr lang="en-US" altLang="zh-CN" sz="3200" dirty="0">
                  <a:solidFill>
                    <a:schemeClr val="bg1"/>
                  </a:solidFill>
                  <a:latin typeface="微软雅黑" panose="020B0503020204020204" pitchFamily="34" charset="-122"/>
                  <a:ea typeface="微软雅黑" panose="020B0503020204020204" pitchFamily="34" charset="-122"/>
                </a:rPr>
                <a:t>04</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sp>
        <p:nvSpPr>
          <p:cNvPr id="24" name="灯片编号占位符 1">
            <a:extLst>
              <a:ext uri="{FF2B5EF4-FFF2-40B4-BE49-F238E27FC236}">
                <a16:creationId xmlns:a16="http://schemas.microsoft.com/office/drawing/2014/main" id="{811030BA-31E9-4119-9141-10F66C780CD5}"/>
              </a:ext>
            </a:extLst>
          </p:cNvPr>
          <p:cNvSpPr>
            <a:spLocks noGrp="1"/>
          </p:cNvSpPr>
          <p:nvPr>
            <p:ph type="sldNum" sz="quarter" idx="4"/>
          </p:nvPr>
        </p:nvSpPr>
        <p:spPr>
          <a:xfrm>
            <a:off x="8408341" y="6073775"/>
            <a:ext cx="2519363" cy="244177"/>
          </a:xfrm>
          <a:prstGeom prst="rect">
            <a:avLst/>
          </a:prstGeom>
        </p:spPr>
        <p:txBody>
          <a:bodyPr vert="horz" lIns="91440" tIns="45720" rIns="91440" bIns="45720" rtlCol="0" anchor="ctr"/>
          <a:lstStyle>
            <a:lvl1pPr algn="r">
              <a:defRPr sz="1200">
                <a:solidFill>
                  <a:schemeClr val="bg1"/>
                </a:solidFill>
              </a:defRPr>
            </a:lvl1pPr>
          </a:lstStyle>
          <a:p>
            <a:fld id="{B7F6407F-0FA8-4E99-847F-14031B22C7A3}" type="slidenum">
              <a:rPr lang="zh-CN" altLang="en-US" smtClean="0"/>
              <a:pPr/>
              <a:t>‹#›</a:t>
            </a:fld>
            <a:endParaRPr lang="zh-CN" altLang="en-US"/>
          </a:p>
        </p:txBody>
      </p:sp>
      <p:sp>
        <p:nvSpPr>
          <p:cNvPr id="26" name="文本占位符 20">
            <a:extLst>
              <a:ext uri="{FF2B5EF4-FFF2-40B4-BE49-F238E27FC236}">
                <a16:creationId xmlns:a16="http://schemas.microsoft.com/office/drawing/2014/main" id="{282A3EF7-5E79-4CF2-823F-A753C8A4DBAE}"/>
              </a:ext>
            </a:extLst>
          </p:cNvPr>
          <p:cNvSpPr>
            <a:spLocks noGrp="1"/>
          </p:cNvSpPr>
          <p:nvPr>
            <p:ph type="body" sz="quarter" idx="10"/>
          </p:nvPr>
        </p:nvSpPr>
        <p:spPr>
          <a:xfrm>
            <a:off x="2935361" y="2762089"/>
            <a:ext cx="6336000" cy="504000"/>
          </a:xfrm>
          <a:prstGeom prst="rect">
            <a:avLst/>
          </a:prstGeom>
        </p:spPr>
        <p:txBody>
          <a:bodyPr anchor="ctr"/>
          <a:lstStyle>
            <a:lvl1pPr marL="0" indent="0">
              <a:buNone/>
              <a:defRPr sz="2800" b="0" i="0">
                <a:solidFill>
                  <a:schemeClr val="bg1"/>
                </a:solidFill>
                <a:latin typeface="微软雅黑" panose="020B0503020204020204" pitchFamily="34" charset="-122"/>
                <a:ea typeface="微软雅黑" panose="020B0503020204020204" pitchFamily="34" charset="-122"/>
              </a:defRPr>
            </a:lvl1pPr>
          </a:lstStyle>
          <a:p>
            <a:pPr lvl="0"/>
            <a:r>
              <a:rPr lang="zh-CN" altLang="en-US"/>
              <a:t>编辑母版文本样式</a:t>
            </a:r>
          </a:p>
        </p:txBody>
      </p:sp>
      <p:sp>
        <p:nvSpPr>
          <p:cNvPr id="28" name="文本占位符 22">
            <a:extLst>
              <a:ext uri="{FF2B5EF4-FFF2-40B4-BE49-F238E27FC236}">
                <a16:creationId xmlns:a16="http://schemas.microsoft.com/office/drawing/2014/main" id="{895F652F-6B9D-4F63-A892-6DE295F6A25F}"/>
              </a:ext>
            </a:extLst>
          </p:cNvPr>
          <p:cNvSpPr>
            <a:spLocks noGrp="1"/>
          </p:cNvSpPr>
          <p:nvPr>
            <p:ph type="body" sz="quarter" idx="11"/>
          </p:nvPr>
        </p:nvSpPr>
        <p:spPr>
          <a:xfrm>
            <a:off x="2935361" y="3604804"/>
            <a:ext cx="6336000" cy="504000"/>
          </a:xfrm>
          <a:prstGeom prst="rect">
            <a:avLst/>
          </a:prstGeom>
        </p:spPr>
        <p:txBody>
          <a:bodyPr anchor="ctr"/>
          <a:lstStyle>
            <a:lvl1pPr marL="0" indent="0">
              <a:buNone/>
              <a:defRPr sz="2800" b="0" i="0">
                <a:solidFill>
                  <a:schemeClr val="bg1"/>
                </a:solidFill>
                <a:latin typeface="微软雅黑" panose="020B0503020204020204" pitchFamily="34" charset="-122"/>
                <a:ea typeface="微软雅黑" panose="020B0503020204020204" pitchFamily="34" charset="-122"/>
              </a:defRPr>
            </a:lvl1pPr>
          </a:lstStyle>
          <a:p>
            <a:pPr lvl="0"/>
            <a:r>
              <a:rPr lang="zh-CN" altLang="en-US"/>
              <a:t>编辑母版文本样式</a:t>
            </a:r>
          </a:p>
        </p:txBody>
      </p:sp>
      <p:sp>
        <p:nvSpPr>
          <p:cNvPr id="29" name="文本占位符 24">
            <a:extLst>
              <a:ext uri="{FF2B5EF4-FFF2-40B4-BE49-F238E27FC236}">
                <a16:creationId xmlns:a16="http://schemas.microsoft.com/office/drawing/2014/main" id="{D4DF86FA-ED39-4D0C-99D2-7F8C5DDB5583}"/>
              </a:ext>
            </a:extLst>
          </p:cNvPr>
          <p:cNvSpPr>
            <a:spLocks noGrp="1"/>
          </p:cNvSpPr>
          <p:nvPr>
            <p:ph type="body" sz="quarter" idx="12"/>
          </p:nvPr>
        </p:nvSpPr>
        <p:spPr>
          <a:xfrm>
            <a:off x="2935071" y="4447518"/>
            <a:ext cx="6336000" cy="504000"/>
          </a:xfrm>
          <a:prstGeom prst="rect">
            <a:avLst/>
          </a:prstGeom>
        </p:spPr>
        <p:txBody>
          <a:bodyPr anchor="ctr"/>
          <a:lstStyle>
            <a:lvl1pPr marL="0" indent="0">
              <a:buNone/>
              <a:defRPr b="0" i="0">
                <a:solidFill>
                  <a:schemeClr val="bg1"/>
                </a:solidFill>
                <a:latin typeface="微软雅黑" panose="020B0503020204020204" pitchFamily="34" charset="-122"/>
                <a:ea typeface="微软雅黑" panose="020B0503020204020204" pitchFamily="34" charset="-122"/>
              </a:defRPr>
            </a:lvl1pPr>
            <a:lvl2pPr marL="457200" indent="0">
              <a:buNone/>
              <a:defRPr/>
            </a:lvl2pPr>
          </a:lstStyle>
          <a:p>
            <a:pPr lvl="0"/>
            <a:r>
              <a:rPr lang="zh-CN" altLang="en-US"/>
              <a:t>编辑母版文本样式</a:t>
            </a:r>
          </a:p>
        </p:txBody>
      </p:sp>
      <p:sp>
        <p:nvSpPr>
          <p:cNvPr id="30" name="文本占位符 26">
            <a:extLst>
              <a:ext uri="{FF2B5EF4-FFF2-40B4-BE49-F238E27FC236}">
                <a16:creationId xmlns:a16="http://schemas.microsoft.com/office/drawing/2014/main" id="{772D4FF9-A878-48CA-9F0A-B9A86A4EDCBB}"/>
              </a:ext>
            </a:extLst>
          </p:cNvPr>
          <p:cNvSpPr>
            <a:spLocks noGrp="1"/>
          </p:cNvSpPr>
          <p:nvPr>
            <p:ph type="body" sz="quarter" idx="13"/>
          </p:nvPr>
        </p:nvSpPr>
        <p:spPr>
          <a:xfrm>
            <a:off x="2935071" y="1919374"/>
            <a:ext cx="6336000" cy="504000"/>
          </a:xfrm>
          <a:prstGeom prst="rect">
            <a:avLst/>
          </a:prstGeom>
        </p:spPr>
        <p:txBody>
          <a:bodyPr anchor="t"/>
          <a:lstStyle>
            <a:lvl1pPr marL="0" indent="0">
              <a:buNone/>
              <a:defRPr b="0" i="0">
                <a:solidFill>
                  <a:schemeClr val="bg1"/>
                </a:solidFill>
                <a:latin typeface="微软雅黑" panose="020B0503020204020204" pitchFamily="34" charset="-122"/>
                <a:ea typeface="微软雅黑" panose="020B0503020204020204" pitchFamily="34" charset="-122"/>
              </a:defRPr>
            </a:lvl1pPr>
          </a:lstStyle>
          <a:p>
            <a:pPr lvl="0"/>
            <a:r>
              <a:rPr lang="zh-CN" altLang="en-US" dirty="0"/>
              <a:t>编辑母版文本样式</a:t>
            </a:r>
          </a:p>
        </p:txBody>
      </p:sp>
    </p:spTree>
    <p:extLst>
      <p:ext uri="{BB962C8B-B14F-4D97-AF65-F5344CB8AC3E}">
        <p14:creationId xmlns:p14="http://schemas.microsoft.com/office/powerpoint/2010/main" val="2887917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id="{DFEF749F-639C-4ADE-A3DC-920A9C893916}"/>
              </a:ext>
            </a:extLst>
          </p:cNvPr>
          <p:cNvSpPr/>
          <p:nvPr userDrawn="1"/>
        </p:nvSpPr>
        <p:spPr bwMode="auto">
          <a:xfrm>
            <a:off x="1495425" y="1781175"/>
            <a:ext cx="3960813" cy="776288"/>
          </a:xfrm>
          <a:prstGeom prst="rect">
            <a:avLst/>
          </a:prstGeom>
          <a:solidFill>
            <a:srgbClr val="0E426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p>
        </p:txBody>
      </p:sp>
      <p:grpSp>
        <p:nvGrpSpPr>
          <p:cNvPr id="11" name="组合 9">
            <a:extLst>
              <a:ext uri="{FF2B5EF4-FFF2-40B4-BE49-F238E27FC236}">
                <a16:creationId xmlns:a16="http://schemas.microsoft.com/office/drawing/2014/main" id="{5D98B207-D122-43D6-920D-8E31D24AF0E1}"/>
              </a:ext>
            </a:extLst>
          </p:cNvPr>
          <p:cNvGrpSpPr>
            <a:grpSpLocks/>
          </p:cNvGrpSpPr>
          <p:nvPr userDrawn="1"/>
        </p:nvGrpSpPr>
        <p:grpSpPr bwMode="auto">
          <a:xfrm>
            <a:off x="631825" y="1781175"/>
            <a:ext cx="792163" cy="776288"/>
            <a:chOff x="702568" y="1781448"/>
            <a:chExt cx="792088" cy="775277"/>
          </a:xfrm>
        </p:grpSpPr>
        <p:sp>
          <p:nvSpPr>
            <p:cNvPr id="12" name="矩形 11">
              <a:extLst>
                <a:ext uri="{FF2B5EF4-FFF2-40B4-BE49-F238E27FC236}">
                  <a16:creationId xmlns:a16="http://schemas.microsoft.com/office/drawing/2014/main" id="{2A95B525-C432-46C7-A719-7F844F489AA2}"/>
                </a:ext>
              </a:extLst>
            </p:cNvPr>
            <p:cNvSpPr/>
            <p:nvPr userDrawn="1"/>
          </p:nvSpPr>
          <p:spPr>
            <a:xfrm>
              <a:off x="702568" y="1781448"/>
              <a:ext cx="792088" cy="775277"/>
            </a:xfrm>
            <a:prstGeom prst="rect">
              <a:avLst/>
            </a:prstGeom>
            <a:solidFill>
              <a:srgbClr val="8E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3" name="副标题 2">
              <a:extLst>
                <a:ext uri="{FF2B5EF4-FFF2-40B4-BE49-F238E27FC236}">
                  <a16:creationId xmlns:a16="http://schemas.microsoft.com/office/drawing/2014/main" id="{7C6F7F3D-A471-4D9C-B96F-3ADF2F58D288}"/>
                </a:ext>
              </a:extLst>
            </p:cNvPr>
            <p:cNvSpPr txBox="1">
              <a:spLocks/>
            </p:cNvSpPr>
            <p:nvPr userDrawn="1"/>
          </p:nvSpPr>
          <p:spPr>
            <a:xfrm>
              <a:off x="783523" y="1941577"/>
              <a:ext cx="711133" cy="585024"/>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auto">
                <a:spcAft>
                  <a:spcPts val="0"/>
                </a:spcAft>
                <a:defRPr/>
              </a:pPr>
              <a:r>
                <a:rPr lang="en-US" altLang="zh-CN" sz="3200" dirty="0">
                  <a:solidFill>
                    <a:schemeClr val="bg1"/>
                  </a:solidFill>
                  <a:latin typeface="微软雅黑" panose="020B0503020204020204" pitchFamily="34" charset="-122"/>
                  <a:ea typeface="微软雅黑" panose="020B0503020204020204" pitchFamily="34" charset="-122"/>
                </a:rPr>
                <a:t>01</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sp>
        <p:nvSpPr>
          <p:cNvPr id="14" name="矩形 13">
            <a:extLst>
              <a:ext uri="{FF2B5EF4-FFF2-40B4-BE49-F238E27FC236}">
                <a16:creationId xmlns:a16="http://schemas.microsoft.com/office/drawing/2014/main" id="{021E5FAA-5D30-4EBC-ADE5-2344070E181B}"/>
              </a:ext>
            </a:extLst>
          </p:cNvPr>
          <p:cNvSpPr/>
          <p:nvPr userDrawn="1"/>
        </p:nvSpPr>
        <p:spPr bwMode="auto">
          <a:xfrm>
            <a:off x="1495425" y="2644775"/>
            <a:ext cx="3960813" cy="776288"/>
          </a:xfrm>
          <a:prstGeom prst="rect">
            <a:avLst/>
          </a:prstGeom>
          <a:solidFill>
            <a:srgbClr val="0E426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p>
        </p:txBody>
      </p:sp>
      <p:grpSp>
        <p:nvGrpSpPr>
          <p:cNvPr id="15" name="组合 9">
            <a:extLst>
              <a:ext uri="{FF2B5EF4-FFF2-40B4-BE49-F238E27FC236}">
                <a16:creationId xmlns:a16="http://schemas.microsoft.com/office/drawing/2014/main" id="{C1DAF110-311E-4A41-AAB3-1159355E01A0}"/>
              </a:ext>
            </a:extLst>
          </p:cNvPr>
          <p:cNvGrpSpPr>
            <a:grpSpLocks/>
          </p:cNvGrpSpPr>
          <p:nvPr userDrawn="1"/>
        </p:nvGrpSpPr>
        <p:grpSpPr bwMode="auto">
          <a:xfrm>
            <a:off x="631825" y="2644775"/>
            <a:ext cx="792163" cy="776288"/>
            <a:chOff x="702568" y="1781448"/>
            <a:chExt cx="792088" cy="775277"/>
          </a:xfrm>
        </p:grpSpPr>
        <p:sp>
          <p:nvSpPr>
            <p:cNvPr id="16" name="矩形 15">
              <a:extLst>
                <a:ext uri="{FF2B5EF4-FFF2-40B4-BE49-F238E27FC236}">
                  <a16:creationId xmlns:a16="http://schemas.microsoft.com/office/drawing/2014/main" id="{31FBFD61-2CEF-4EC2-B433-37D6E3C6CC5B}"/>
                </a:ext>
              </a:extLst>
            </p:cNvPr>
            <p:cNvSpPr/>
            <p:nvPr userDrawn="1"/>
          </p:nvSpPr>
          <p:spPr>
            <a:xfrm>
              <a:off x="702568" y="1781448"/>
              <a:ext cx="792088" cy="775277"/>
            </a:xfrm>
            <a:prstGeom prst="rect">
              <a:avLst/>
            </a:prstGeom>
            <a:solidFill>
              <a:srgbClr val="8E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7" name="副标题 2">
              <a:extLst>
                <a:ext uri="{FF2B5EF4-FFF2-40B4-BE49-F238E27FC236}">
                  <a16:creationId xmlns:a16="http://schemas.microsoft.com/office/drawing/2014/main" id="{DB0B3F1D-A787-4A99-9376-B4991F2A9993}"/>
                </a:ext>
              </a:extLst>
            </p:cNvPr>
            <p:cNvSpPr txBox="1">
              <a:spLocks/>
            </p:cNvSpPr>
            <p:nvPr userDrawn="1"/>
          </p:nvSpPr>
          <p:spPr>
            <a:xfrm>
              <a:off x="783523" y="1941577"/>
              <a:ext cx="711133" cy="585024"/>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auto">
                <a:spcAft>
                  <a:spcPts val="0"/>
                </a:spcAft>
                <a:defRPr/>
              </a:pPr>
              <a:r>
                <a:rPr lang="en-US" altLang="zh-CN" sz="3200" dirty="0">
                  <a:solidFill>
                    <a:schemeClr val="bg1"/>
                  </a:solidFill>
                  <a:latin typeface="微软雅黑" panose="020B0503020204020204" pitchFamily="34" charset="-122"/>
                  <a:ea typeface="微软雅黑" panose="020B0503020204020204" pitchFamily="34" charset="-122"/>
                </a:rPr>
                <a:t>02</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sp>
        <p:nvSpPr>
          <p:cNvPr id="18" name="矩形 17">
            <a:extLst>
              <a:ext uri="{FF2B5EF4-FFF2-40B4-BE49-F238E27FC236}">
                <a16:creationId xmlns:a16="http://schemas.microsoft.com/office/drawing/2014/main" id="{C26AFD0C-C628-4431-853E-01BB374AA2E4}"/>
              </a:ext>
            </a:extLst>
          </p:cNvPr>
          <p:cNvSpPr/>
          <p:nvPr userDrawn="1"/>
        </p:nvSpPr>
        <p:spPr bwMode="auto">
          <a:xfrm>
            <a:off x="1495425" y="3509963"/>
            <a:ext cx="3960813" cy="776287"/>
          </a:xfrm>
          <a:prstGeom prst="rect">
            <a:avLst/>
          </a:prstGeom>
          <a:solidFill>
            <a:srgbClr val="0E426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p>
        </p:txBody>
      </p:sp>
      <p:grpSp>
        <p:nvGrpSpPr>
          <p:cNvPr id="19" name="组合 9">
            <a:extLst>
              <a:ext uri="{FF2B5EF4-FFF2-40B4-BE49-F238E27FC236}">
                <a16:creationId xmlns:a16="http://schemas.microsoft.com/office/drawing/2014/main" id="{AD047628-71ED-4B6F-B746-6198C1A69C2F}"/>
              </a:ext>
            </a:extLst>
          </p:cNvPr>
          <p:cNvGrpSpPr>
            <a:grpSpLocks/>
          </p:cNvGrpSpPr>
          <p:nvPr userDrawn="1"/>
        </p:nvGrpSpPr>
        <p:grpSpPr bwMode="auto">
          <a:xfrm>
            <a:off x="631825" y="3509963"/>
            <a:ext cx="792163" cy="776287"/>
            <a:chOff x="702568" y="1781448"/>
            <a:chExt cx="792088" cy="775277"/>
          </a:xfrm>
        </p:grpSpPr>
        <p:sp>
          <p:nvSpPr>
            <p:cNvPr id="20" name="矩形 19">
              <a:extLst>
                <a:ext uri="{FF2B5EF4-FFF2-40B4-BE49-F238E27FC236}">
                  <a16:creationId xmlns:a16="http://schemas.microsoft.com/office/drawing/2014/main" id="{E12F0F11-3470-4329-9DE6-FA21B232401E}"/>
                </a:ext>
              </a:extLst>
            </p:cNvPr>
            <p:cNvSpPr/>
            <p:nvPr userDrawn="1"/>
          </p:nvSpPr>
          <p:spPr>
            <a:xfrm>
              <a:off x="702568" y="1781448"/>
              <a:ext cx="792088" cy="775277"/>
            </a:xfrm>
            <a:prstGeom prst="rect">
              <a:avLst/>
            </a:prstGeom>
            <a:solidFill>
              <a:srgbClr val="8E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1" name="副标题 2">
              <a:extLst>
                <a:ext uri="{FF2B5EF4-FFF2-40B4-BE49-F238E27FC236}">
                  <a16:creationId xmlns:a16="http://schemas.microsoft.com/office/drawing/2014/main" id="{C22E6C77-E3A2-40EA-96CF-124B03ABB410}"/>
                </a:ext>
              </a:extLst>
            </p:cNvPr>
            <p:cNvSpPr txBox="1">
              <a:spLocks/>
            </p:cNvSpPr>
            <p:nvPr userDrawn="1"/>
          </p:nvSpPr>
          <p:spPr>
            <a:xfrm>
              <a:off x="783523" y="1941576"/>
              <a:ext cx="711133" cy="585026"/>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auto">
                <a:spcAft>
                  <a:spcPts val="0"/>
                </a:spcAft>
                <a:defRPr/>
              </a:pPr>
              <a:r>
                <a:rPr lang="en-US" altLang="zh-CN" sz="3200" dirty="0">
                  <a:solidFill>
                    <a:schemeClr val="bg1"/>
                  </a:solidFill>
                  <a:latin typeface="微软雅黑" panose="020B0503020204020204" pitchFamily="34" charset="-122"/>
                  <a:ea typeface="微软雅黑" panose="020B0503020204020204" pitchFamily="34" charset="-122"/>
                </a:rPr>
                <a:t>03</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sp>
        <p:nvSpPr>
          <p:cNvPr id="22" name="矩形 21">
            <a:extLst>
              <a:ext uri="{FF2B5EF4-FFF2-40B4-BE49-F238E27FC236}">
                <a16:creationId xmlns:a16="http://schemas.microsoft.com/office/drawing/2014/main" id="{F9B4E8C3-0CA5-4577-8A6B-8859641508DB}"/>
              </a:ext>
            </a:extLst>
          </p:cNvPr>
          <p:cNvSpPr/>
          <p:nvPr userDrawn="1"/>
        </p:nvSpPr>
        <p:spPr bwMode="auto">
          <a:xfrm>
            <a:off x="1495425" y="4373563"/>
            <a:ext cx="3960813" cy="776287"/>
          </a:xfrm>
          <a:prstGeom prst="rect">
            <a:avLst/>
          </a:prstGeom>
          <a:solidFill>
            <a:srgbClr val="0E426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p>
        </p:txBody>
      </p:sp>
      <p:grpSp>
        <p:nvGrpSpPr>
          <p:cNvPr id="23" name="组合 9">
            <a:extLst>
              <a:ext uri="{FF2B5EF4-FFF2-40B4-BE49-F238E27FC236}">
                <a16:creationId xmlns:a16="http://schemas.microsoft.com/office/drawing/2014/main" id="{76EEB833-442A-4225-90BD-8A9DC93FB4FB}"/>
              </a:ext>
            </a:extLst>
          </p:cNvPr>
          <p:cNvGrpSpPr>
            <a:grpSpLocks/>
          </p:cNvGrpSpPr>
          <p:nvPr userDrawn="1"/>
        </p:nvGrpSpPr>
        <p:grpSpPr bwMode="auto">
          <a:xfrm>
            <a:off x="631825" y="4373563"/>
            <a:ext cx="792163" cy="776287"/>
            <a:chOff x="702568" y="1781448"/>
            <a:chExt cx="792088" cy="775277"/>
          </a:xfrm>
        </p:grpSpPr>
        <p:sp>
          <p:nvSpPr>
            <p:cNvPr id="24" name="矩形 23">
              <a:extLst>
                <a:ext uri="{FF2B5EF4-FFF2-40B4-BE49-F238E27FC236}">
                  <a16:creationId xmlns:a16="http://schemas.microsoft.com/office/drawing/2014/main" id="{50A84743-5CC3-4931-BD94-15EC4108F957}"/>
                </a:ext>
              </a:extLst>
            </p:cNvPr>
            <p:cNvSpPr/>
            <p:nvPr userDrawn="1"/>
          </p:nvSpPr>
          <p:spPr>
            <a:xfrm>
              <a:off x="702568" y="1781448"/>
              <a:ext cx="792088" cy="775277"/>
            </a:xfrm>
            <a:prstGeom prst="rect">
              <a:avLst/>
            </a:prstGeom>
            <a:solidFill>
              <a:srgbClr val="8E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5" name="副标题 2">
              <a:extLst>
                <a:ext uri="{FF2B5EF4-FFF2-40B4-BE49-F238E27FC236}">
                  <a16:creationId xmlns:a16="http://schemas.microsoft.com/office/drawing/2014/main" id="{8737E069-73C1-40DA-BF73-F5492C6902B7}"/>
                </a:ext>
              </a:extLst>
            </p:cNvPr>
            <p:cNvSpPr txBox="1">
              <a:spLocks/>
            </p:cNvSpPr>
            <p:nvPr userDrawn="1"/>
          </p:nvSpPr>
          <p:spPr>
            <a:xfrm>
              <a:off x="783523" y="1941576"/>
              <a:ext cx="711133" cy="585026"/>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auto">
                <a:spcAft>
                  <a:spcPts val="0"/>
                </a:spcAft>
                <a:defRPr/>
              </a:pPr>
              <a:r>
                <a:rPr lang="en-US" altLang="zh-CN" sz="3200" dirty="0">
                  <a:solidFill>
                    <a:schemeClr val="bg1"/>
                  </a:solidFill>
                  <a:latin typeface="微软雅黑" panose="020B0503020204020204" pitchFamily="34" charset="-122"/>
                  <a:ea typeface="微软雅黑" panose="020B0503020204020204" pitchFamily="34" charset="-122"/>
                </a:rPr>
                <a:t>04</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sp>
        <p:nvSpPr>
          <p:cNvPr id="26" name="矩形 25">
            <a:extLst>
              <a:ext uri="{FF2B5EF4-FFF2-40B4-BE49-F238E27FC236}">
                <a16:creationId xmlns:a16="http://schemas.microsoft.com/office/drawing/2014/main" id="{42611F0D-5ED1-4E6B-A92F-B89F99544302}"/>
              </a:ext>
            </a:extLst>
          </p:cNvPr>
          <p:cNvSpPr/>
          <p:nvPr userDrawn="1"/>
        </p:nvSpPr>
        <p:spPr bwMode="auto">
          <a:xfrm>
            <a:off x="6678613" y="1781175"/>
            <a:ext cx="3960812" cy="776288"/>
          </a:xfrm>
          <a:prstGeom prst="rect">
            <a:avLst/>
          </a:prstGeom>
          <a:solidFill>
            <a:srgbClr val="0E426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p>
        </p:txBody>
      </p:sp>
      <p:grpSp>
        <p:nvGrpSpPr>
          <p:cNvPr id="27" name="组合 9">
            <a:extLst>
              <a:ext uri="{FF2B5EF4-FFF2-40B4-BE49-F238E27FC236}">
                <a16:creationId xmlns:a16="http://schemas.microsoft.com/office/drawing/2014/main" id="{FA0A4CD1-4D0F-4FA6-A94E-CFA7420AA8A4}"/>
              </a:ext>
            </a:extLst>
          </p:cNvPr>
          <p:cNvGrpSpPr>
            <a:grpSpLocks/>
          </p:cNvGrpSpPr>
          <p:nvPr userDrawn="1"/>
        </p:nvGrpSpPr>
        <p:grpSpPr bwMode="auto">
          <a:xfrm>
            <a:off x="5815013" y="1781175"/>
            <a:ext cx="792162" cy="776288"/>
            <a:chOff x="702568" y="1781448"/>
            <a:chExt cx="792088" cy="775277"/>
          </a:xfrm>
        </p:grpSpPr>
        <p:sp>
          <p:nvSpPr>
            <p:cNvPr id="28" name="矩形 27">
              <a:extLst>
                <a:ext uri="{FF2B5EF4-FFF2-40B4-BE49-F238E27FC236}">
                  <a16:creationId xmlns:a16="http://schemas.microsoft.com/office/drawing/2014/main" id="{A4084EF5-844B-4073-8324-9EAA2DD349E0}"/>
                </a:ext>
              </a:extLst>
            </p:cNvPr>
            <p:cNvSpPr/>
            <p:nvPr userDrawn="1"/>
          </p:nvSpPr>
          <p:spPr>
            <a:xfrm>
              <a:off x="702568" y="1781448"/>
              <a:ext cx="792088" cy="775277"/>
            </a:xfrm>
            <a:prstGeom prst="rect">
              <a:avLst/>
            </a:prstGeom>
            <a:solidFill>
              <a:srgbClr val="8E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9" name="副标题 2">
              <a:extLst>
                <a:ext uri="{FF2B5EF4-FFF2-40B4-BE49-F238E27FC236}">
                  <a16:creationId xmlns:a16="http://schemas.microsoft.com/office/drawing/2014/main" id="{B8C8279C-1B84-443C-AF01-9C01C97CE649}"/>
                </a:ext>
              </a:extLst>
            </p:cNvPr>
            <p:cNvSpPr txBox="1">
              <a:spLocks/>
            </p:cNvSpPr>
            <p:nvPr userDrawn="1"/>
          </p:nvSpPr>
          <p:spPr>
            <a:xfrm>
              <a:off x="783522" y="1941577"/>
              <a:ext cx="711134" cy="585024"/>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auto">
                <a:spcAft>
                  <a:spcPts val="0"/>
                </a:spcAft>
                <a:defRPr/>
              </a:pPr>
              <a:r>
                <a:rPr lang="en-US" altLang="zh-CN" sz="3200" dirty="0">
                  <a:solidFill>
                    <a:schemeClr val="bg1"/>
                  </a:solidFill>
                  <a:latin typeface="微软雅黑" panose="020B0503020204020204" pitchFamily="34" charset="-122"/>
                  <a:ea typeface="微软雅黑" panose="020B0503020204020204" pitchFamily="34" charset="-122"/>
                </a:rPr>
                <a:t>05</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sp>
        <p:nvSpPr>
          <p:cNvPr id="30" name="矩形 29">
            <a:extLst>
              <a:ext uri="{FF2B5EF4-FFF2-40B4-BE49-F238E27FC236}">
                <a16:creationId xmlns:a16="http://schemas.microsoft.com/office/drawing/2014/main" id="{D508B10D-0634-48CE-B00C-1D75405C2C74}"/>
              </a:ext>
            </a:extLst>
          </p:cNvPr>
          <p:cNvSpPr/>
          <p:nvPr userDrawn="1"/>
        </p:nvSpPr>
        <p:spPr bwMode="auto">
          <a:xfrm>
            <a:off x="6678613" y="2646363"/>
            <a:ext cx="3960812" cy="776287"/>
          </a:xfrm>
          <a:prstGeom prst="rect">
            <a:avLst/>
          </a:prstGeom>
          <a:solidFill>
            <a:srgbClr val="0E426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p>
        </p:txBody>
      </p:sp>
      <p:grpSp>
        <p:nvGrpSpPr>
          <p:cNvPr id="31" name="组合 9">
            <a:extLst>
              <a:ext uri="{FF2B5EF4-FFF2-40B4-BE49-F238E27FC236}">
                <a16:creationId xmlns:a16="http://schemas.microsoft.com/office/drawing/2014/main" id="{01F7A21C-2DE6-4BED-9326-4CD9C28D297B}"/>
              </a:ext>
            </a:extLst>
          </p:cNvPr>
          <p:cNvGrpSpPr>
            <a:grpSpLocks/>
          </p:cNvGrpSpPr>
          <p:nvPr userDrawn="1"/>
        </p:nvGrpSpPr>
        <p:grpSpPr bwMode="auto">
          <a:xfrm>
            <a:off x="5815013" y="2646363"/>
            <a:ext cx="792162" cy="776287"/>
            <a:chOff x="702568" y="1781448"/>
            <a:chExt cx="792088" cy="775277"/>
          </a:xfrm>
        </p:grpSpPr>
        <p:sp>
          <p:nvSpPr>
            <p:cNvPr id="32" name="矩形 31">
              <a:extLst>
                <a:ext uri="{FF2B5EF4-FFF2-40B4-BE49-F238E27FC236}">
                  <a16:creationId xmlns:a16="http://schemas.microsoft.com/office/drawing/2014/main" id="{31180660-F341-4853-ADE2-13A707A08F04}"/>
                </a:ext>
              </a:extLst>
            </p:cNvPr>
            <p:cNvSpPr/>
            <p:nvPr userDrawn="1"/>
          </p:nvSpPr>
          <p:spPr>
            <a:xfrm>
              <a:off x="702568" y="1781448"/>
              <a:ext cx="792088" cy="775277"/>
            </a:xfrm>
            <a:prstGeom prst="rect">
              <a:avLst/>
            </a:prstGeom>
            <a:solidFill>
              <a:srgbClr val="8E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3" name="副标题 2">
              <a:extLst>
                <a:ext uri="{FF2B5EF4-FFF2-40B4-BE49-F238E27FC236}">
                  <a16:creationId xmlns:a16="http://schemas.microsoft.com/office/drawing/2014/main" id="{04ACDCFE-3463-4F81-A0F3-4BC9C1D1E745}"/>
                </a:ext>
              </a:extLst>
            </p:cNvPr>
            <p:cNvSpPr txBox="1">
              <a:spLocks/>
            </p:cNvSpPr>
            <p:nvPr userDrawn="1"/>
          </p:nvSpPr>
          <p:spPr>
            <a:xfrm>
              <a:off x="783522" y="1941576"/>
              <a:ext cx="711134" cy="585026"/>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auto">
                <a:spcAft>
                  <a:spcPts val="0"/>
                </a:spcAft>
                <a:defRPr/>
              </a:pPr>
              <a:r>
                <a:rPr lang="en-US" altLang="zh-CN" sz="3200" dirty="0">
                  <a:solidFill>
                    <a:schemeClr val="bg1"/>
                  </a:solidFill>
                  <a:latin typeface="微软雅黑" panose="020B0503020204020204" pitchFamily="34" charset="-122"/>
                  <a:ea typeface="微软雅黑" panose="020B0503020204020204" pitchFamily="34" charset="-122"/>
                </a:rPr>
                <a:t>06</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sp>
        <p:nvSpPr>
          <p:cNvPr id="34" name="矩形 33">
            <a:extLst>
              <a:ext uri="{FF2B5EF4-FFF2-40B4-BE49-F238E27FC236}">
                <a16:creationId xmlns:a16="http://schemas.microsoft.com/office/drawing/2014/main" id="{7C477A95-CB39-43EB-8C1D-6E7D734A2E5B}"/>
              </a:ext>
            </a:extLst>
          </p:cNvPr>
          <p:cNvSpPr/>
          <p:nvPr userDrawn="1"/>
        </p:nvSpPr>
        <p:spPr bwMode="auto">
          <a:xfrm>
            <a:off x="6678613" y="3509963"/>
            <a:ext cx="3960812" cy="776287"/>
          </a:xfrm>
          <a:prstGeom prst="rect">
            <a:avLst/>
          </a:prstGeom>
          <a:solidFill>
            <a:srgbClr val="0E426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p>
        </p:txBody>
      </p:sp>
      <p:grpSp>
        <p:nvGrpSpPr>
          <p:cNvPr id="35" name="组合 9">
            <a:extLst>
              <a:ext uri="{FF2B5EF4-FFF2-40B4-BE49-F238E27FC236}">
                <a16:creationId xmlns:a16="http://schemas.microsoft.com/office/drawing/2014/main" id="{41B350EE-E28A-419B-A7A4-BE25C695F55D}"/>
              </a:ext>
            </a:extLst>
          </p:cNvPr>
          <p:cNvGrpSpPr>
            <a:grpSpLocks/>
          </p:cNvGrpSpPr>
          <p:nvPr userDrawn="1"/>
        </p:nvGrpSpPr>
        <p:grpSpPr bwMode="auto">
          <a:xfrm>
            <a:off x="5815013" y="3509963"/>
            <a:ext cx="792162" cy="776287"/>
            <a:chOff x="702568" y="1781448"/>
            <a:chExt cx="792088" cy="775277"/>
          </a:xfrm>
        </p:grpSpPr>
        <p:sp>
          <p:nvSpPr>
            <p:cNvPr id="36" name="矩形 35">
              <a:extLst>
                <a:ext uri="{FF2B5EF4-FFF2-40B4-BE49-F238E27FC236}">
                  <a16:creationId xmlns:a16="http://schemas.microsoft.com/office/drawing/2014/main" id="{3FA27286-81A9-4ED7-B046-680DE725A20A}"/>
                </a:ext>
              </a:extLst>
            </p:cNvPr>
            <p:cNvSpPr/>
            <p:nvPr userDrawn="1"/>
          </p:nvSpPr>
          <p:spPr>
            <a:xfrm>
              <a:off x="702568" y="1781448"/>
              <a:ext cx="792088" cy="775277"/>
            </a:xfrm>
            <a:prstGeom prst="rect">
              <a:avLst/>
            </a:prstGeom>
            <a:solidFill>
              <a:srgbClr val="8E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7" name="副标题 2">
              <a:extLst>
                <a:ext uri="{FF2B5EF4-FFF2-40B4-BE49-F238E27FC236}">
                  <a16:creationId xmlns:a16="http://schemas.microsoft.com/office/drawing/2014/main" id="{E2D2F367-3F38-4F30-B220-93BF857309F5}"/>
                </a:ext>
              </a:extLst>
            </p:cNvPr>
            <p:cNvSpPr txBox="1">
              <a:spLocks/>
            </p:cNvSpPr>
            <p:nvPr userDrawn="1"/>
          </p:nvSpPr>
          <p:spPr>
            <a:xfrm>
              <a:off x="783522" y="1941576"/>
              <a:ext cx="711134" cy="585026"/>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auto">
                <a:spcAft>
                  <a:spcPts val="0"/>
                </a:spcAft>
                <a:defRPr/>
              </a:pPr>
              <a:r>
                <a:rPr lang="en-US" altLang="zh-CN" sz="3200" dirty="0">
                  <a:solidFill>
                    <a:schemeClr val="bg1"/>
                  </a:solidFill>
                  <a:latin typeface="微软雅黑" panose="020B0503020204020204" pitchFamily="34" charset="-122"/>
                  <a:ea typeface="微软雅黑" panose="020B0503020204020204" pitchFamily="34" charset="-122"/>
                </a:rPr>
                <a:t>07</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sp>
        <p:nvSpPr>
          <p:cNvPr id="38" name="矩形 37">
            <a:extLst>
              <a:ext uri="{FF2B5EF4-FFF2-40B4-BE49-F238E27FC236}">
                <a16:creationId xmlns:a16="http://schemas.microsoft.com/office/drawing/2014/main" id="{C1AD28F5-E0B1-4D9B-A940-87F325240632}"/>
              </a:ext>
            </a:extLst>
          </p:cNvPr>
          <p:cNvSpPr/>
          <p:nvPr userDrawn="1"/>
        </p:nvSpPr>
        <p:spPr bwMode="auto">
          <a:xfrm>
            <a:off x="6678613" y="4373563"/>
            <a:ext cx="3960812" cy="776287"/>
          </a:xfrm>
          <a:prstGeom prst="rect">
            <a:avLst/>
          </a:prstGeom>
          <a:solidFill>
            <a:srgbClr val="0E426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p>
        </p:txBody>
      </p:sp>
      <p:grpSp>
        <p:nvGrpSpPr>
          <p:cNvPr id="39" name="组合 9">
            <a:extLst>
              <a:ext uri="{FF2B5EF4-FFF2-40B4-BE49-F238E27FC236}">
                <a16:creationId xmlns:a16="http://schemas.microsoft.com/office/drawing/2014/main" id="{5F4E2596-6F7C-4C23-A0FC-5DDE210CB673}"/>
              </a:ext>
            </a:extLst>
          </p:cNvPr>
          <p:cNvGrpSpPr>
            <a:grpSpLocks/>
          </p:cNvGrpSpPr>
          <p:nvPr userDrawn="1"/>
        </p:nvGrpSpPr>
        <p:grpSpPr bwMode="auto">
          <a:xfrm>
            <a:off x="5815013" y="4373563"/>
            <a:ext cx="792162" cy="776287"/>
            <a:chOff x="702568" y="1781448"/>
            <a:chExt cx="792088" cy="775277"/>
          </a:xfrm>
        </p:grpSpPr>
        <p:sp>
          <p:nvSpPr>
            <p:cNvPr id="40" name="矩形 39">
              <a:extLst>
                <a:ext uri="{FF2B5EF4-FFF2-40B4-BE49-F238E27FC236}">
                  <a16:creationId xmlns:a16="http://schemas.microsoft.com/office/drawing/2014/main" id="{BA42044F-3A92-4641-9B1B-EE8B488555A9}"/>
                </a:ext>
              </a:extLst>
            </p:cNvPr>
            <p:cNvSpPr/>
            <p:nvPr userDrawn="1"/>
          </p:nvSpPr>
          <p:spPr>
            <a:xfrm>
              <a:off x="702568" y="1781448"/>
              <a:ext cx="792088" cy="775277"/>
            </a:xfrm>
            <a:prstGeom prst="rect">
              <a:avLst/>
            </a:prstGeom>
            <a:solidFill>
              <a:srgbClr val="8E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1" name="副标题 2">
              <a:extLst>
                <a:ext uri="{FF2B5EF4-FFF2-40B4-BE49-F238E27FC236}">
                  <a16:creationId xmlns:a16="http://schemas.microsoft.com/office/drawing/2014/main" id="{DCD051AB-FEFB-443F-A93C-BCE7CED7E895}"/>
                </a:ext>
              </a:extLst>
            </p:cNvPr>
            <p:cNvSpPr txBox="1">
              <a:spLocks/>
            </p:cNvSpPr>
            <p:nvPr userDrawn="1"/>
          </p:nvSpPr>
          <p:spPr>
            <a:xfrm>
              <a:off x="783522" y="1941576"/>
              <a:ext cx="711134" cy="585026"/>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auto">
                <a:spcAft>
                  <a:spcPts val="0"/>
                </a:spcAft>
                <a:defRPr/>
              </a:pPr>
              <a:r>
                <a:rPr lang="en-US" altLang="zh-CN" sz="3200" dirty="0">
                  <a:solidFill>
                    <a:schemeClr val="bg1"/>
                  </a:solidFill>
                  <a:latin typeface="微软雅黑" panose="020B0503020204020204" pitchFamily="34" charset="-122"/>
                  <a:ea typeface="微软雅黑" panose="020B0503020204020204" pitchFamily="34" charset="-122"/>
                </a:rPr>
                <a:t>08</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sp>
        <p:nvSpPr>
          <p:cNvPr id="42" name="矩形 41">
            <a:extLst>
              <a:ext uri="{FF2B5EF4-FFF2-40B4-BE49-F238E27FC236}">
                <a16:creationId xmlns:a16="http://schemas.microsoft.com/office/drawing/2014/main" id="{A29D9572-2B45-49F7-802D-965E69CCFF04}"/>
              </a:ext>
            </a:extLst>
          </p:cNvPr>
          <p:cNvSpPr/>
          <p:nvPr userDrawn="1"/>
        </p:nvSpPr>
        <p:spPr bwMode="auto">
          <a:xfrm>
            <a:off x="6677025" y="2644775"/>
            <a:ext cx="3960813" cy="776288"/>
          </a:xfrm>
          <a:prstGeom prst="rect">
            <a:avLst/>
          </a:prstGeom>
          <a:solidFill>
            <a:srgbClr val="0E426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p>
        </p:txBody>
      </p:sp>
      <p:sp>
        <p:nvSpPr>
          <p:cNvPr id="97" name="文本占位符 96"/>
          <p:cNvSpPr>
            <a:spLocks noGrp="1"/>
          </p:cNvSpPr>
          <p:nvPr>
            <p:ph type="body" sz="quarter" idx="10"/>
          </p:nvPr>
        </p:nvSpPr>
        <p:spPr>
          <a:xfrm>
            <a:off x="1531168" y="1932975"/>
            <a:ext cx="3745333" cy="463736"/>
          </a:xfrm>
          <a:prstGeom prst="rect">
            <a:avLst/>
          </a:prstGeom>
        </p:spPr>
        <p:txBody>
          <a:bodyPr anchor="ctr"/>
          <a:lstStyle>
            <a:lvl1pPr marL="0" indent="0">
              <a:buNone/>
              <a:defRPr lang="zh-CN" altLang="en-US" sz="2200" kern="1200" dirty="0">
                <a:solidFill>
                  <a:schemeClr val="bg1"/>
                </a:solidFill>
                <a:latin typeface="微软雅黑" panose="020B0503020204020204" pitchFamily="34" charset="-122"/>
                <a:ea typeface="微软雅黑" panose="020B0503020204020204" pitchFamily="34" charset="-122"/>
                <a:cs typeface="+mn-cs"/>
              </a:defRPr>
            </a:lvl1pPr>
          </a:lstStyle>
          <a:p>
            <a:pPr lvl="0"/>
            <a:r>
              <a:rPr lang="zh-CN" altLang="en-US"/>
              <a:t>编辑母版文本样式</a:t>
            </a:r>
          </a:p>
        </p:txBody>
      </p:sp>
      <p:sp>
        <p:nvSpPr>
          <p:cNvPr id="99" name="文本占位符 98"/>
          <p:cNvSpPr>
            <a:spLocks noGrp="1"/>
          </p:cNvSpPr>
          <p:nvPr>
            <p:ph type="body" sz="quarter" idx="11"/>
          </p:nvPr>
        </p:nvSpPr>
        <p:spPr>
          <a:xfrm>
            <a:off x="1551049" y="2798580"/>
            <a:ext cx="3725452" cy="518124"/>
          </a:xfrm>
          <a:prstGeom prst="rect">
            <a:avLst/>
          </a:prstGeom>
        </p:spPr>
        <p:txBody>
          <a:bodyPr anchor="ctr"/>
          <a:lstStyle>
            <a:lvl1pPr marL="0" indent="0">
              <a:buNone/>
              <a:defRPr lang="zh-CN" altLang="en-US" sz="2200" kern="1200" dirty="0" smtClean="0">
                <a:solidFill>
                  <a:schemeClr val="bg1"/>
                </a:solidFill>
                <a:latin typeface="微软雅黑" panose="020B0503020204020204" pitchFamily="34" charset="-122"/>
                <a:ea typeface="微软雅黑" panose="020B0503020204020204" pitchFamily="34" charset="-122"/>
                <a:cs typeface="+mn-cs"/>
              </a:defRPr>
            </a:lvl1pPr>
          </a:lstStyle>
          <a:p>
            <a:pPr lvl="0"/>
            <a:r>
              <a:rPr lang="zh-CN" altLang="en-US"/>
              <a:t>编辑母版文本样式</a:t>
            </a:r>
          </a:p>
        </p:txBody>
      </p:sp>
      <p:sp>
        <p:nvSpPr>
          <p:cNvPr id="101" name="文本占位符 100"/>
          <p:cNvSpPr>
            <a:spLocks noGrp="1"/>
          </p:cNvSpPr>
          <p:nvPr>
            <p:ph type="body" sz="quarter" idx="12"/>
          </p:nvPr>
        </p:nvSpPr>
        <p:spPr>
          <a:xfrm>
            <a:off x="1560663" y="3638483"/>
            <a:ext cx="3715838" cy="583598"/>
          </a:xfrm>
          <a:prstGeom prst="rect">
            <a:avLst/>
          </a:prstGeom>
        </p:spPr>
        <p:txBody>
          <a:bodyPr anchor="ctr"/>
          <a:lstStyle>
            <a:lvl1pPr marL="0" indent="0">
              <a:buNone/>
              <a:defRPr lang="zh-CN" altLang="en-US" sz="2200" kern="1200" dirty="0" smtClean="0">
                <a:solidFill>
                  <a:schemeClr val="bg1"/>
                </a:solidFill>
                <a:latin typeface="微软雅黑" panose="020B0503020204020204" pitchFamily="34" charset="-122"/>
                <a:ea typeface="微软雅黑" panose="020B0503020204020204" pitchFamily="34" charset="-122"/>
                <a:cs typeface="+mn-cs"/>
              </a:defRPr>
            </a:lvl1pPr>
          </a:lstStyle>
          <a:p>
            <a:pPr lvl="0"/>
            <a:r>
              <a:rPr lang="zh-CN" altLang="en-US"/>
              <a:t>编辑母版文本样式</a:t>
            </a:r>
          </a:p>
        </p:txBody>
      </p:sp>
      <p:sp>
        <p:nvSpPr>
          <p:cNvPr id="103" name="文本占位符 102"/>
          <p:cNvSpPr>
            <a:spLocks noGrp="1"/>
          </p:cNvSpPr>
          <p:nvPr>
            <p:ph type="body" sz="quarter" idx="13"/>
          </p:nvPr>
        </p:nvSpPr>
        <p:spPr>
          <a:xfrm>
            <a:off x="1560663" y="4535562"/>
            <a:ext cx="3715838" cy="475836"/>
          </a:xfrm>
          <a:prstGeom prst="rect">
            <a:avLst/>
          </a:prstGeom>
        </p:spPr>
        <p:txBody>
          <a:bodyPr anchor="ctr"/>
          <a:lstStyle>
            <a:lvl1pPr marL="0" indent="0">
              <a:buNone/>
              <a:defRPr lang="zh-CN" altLang="en-US" sz="2200" kern="1200" dirty="0" smtClean="0">
                <a:solidFill>
                  <a:schemeClr val="bg1"/>
                </a:solidFill>
                <a:latin typeface="微软雅黑" panose="020B0503020204020204" pitchFamily="34" charset="-122"/>
                <a:ea typeface="微软雅黑" panose="020B0503020204020204" pitchFamily="34" charset="-122"/>
                <a:cs typeface="+mn-cs"/>
              </a:defRPr>
            </a:lvl1pPr>
            <a:lvl2pPr marL="457200" indent="0">
              <a:buNone/>
              <a:defRPr/>
            </a:lvl2pPr>
          </a:lstStyle>
          <a:p>
            <a:pPr lvl="0"/>
            <a:r>
              <a:rPr lang="zh-CN" altLang="en-US"/>
              <a:t>编辑母版文本样式</a:t>
            </a:r>
          </a:p>
        </p:txBody>
      </p:sp>
      <p:sp>
        <p:nvSpPr>
          <p:cNvPr id="104" name="文本占位符 96"/>
          <p:cNvSpPr>
            <a:spLocks noGrp="1"/>
          </p:cNvSpPr>
          <p:nvPr>
            <p:ph type="body" sz="quarter" idx="14"/>
          </p:nvPr>
        </p:nvSpPr>
        <p:spPr>
          <a:xfrm>
            <a:off x="6751240" y="1937827"/>
            <a:ext cx="3745333" cy="463736"/>
          </a:xfrm>
          <a:prstGeom prst="rect">
            <a:avLst/>
          </a:prstGeom>
        </p:spPr>
        <p:txBody>
          <a:bodyPr anchor="ctr"/>
          <a:lstStyle>
            <a:lvl1pPr marL="0" indent="0">
              <a:buNone/>
              <a:defRPr lang="zh-CN" altLang="en-US" sz="2200" kern="1200" dirty="0">
                <a:solidFill>
                  <a:schemeClr val="bg1"/>
                </a:solidFill>
                <a:latin typeface="微软雅黑" panose="020B0503020204020204" pitchFamily="34" charset="-122"/>
                <a:ea typeface="微软雅黑" panose="020B0503020204020204" pitchFamily="34" charset="-122"/>
                <a:cs typeface="+mn-cs"/>
              </a:defRPr>
            </a:lvl1pPr>
          </a:lstStyle>
          <a:p>
            <a:pPr lvl="0"/>
            <a:r>
              <a:rPr lang="zh-CN" altLang="en-US"/>
              <a:t>编辑母版文本样式</a:t>
            </a:r>
          </a:p>
        </p:txBody>
      </p:sp>
      <p:sp>
        <p:nvSpPr>
          <p:cNvPr id="106" name="文本占位符 96"/>
          <p:cNvSpPr>
            <a:spLocks noGrp="1"/>
          </p:cNvSpPr>
          <p:nvPr>
            <p:ph type="body" sz="quarter" idx="15"/>
          </p:nvPr>
        </p:nvSpPr>
        <p:spPr>
          <a:xfrm>
            <a:off x="6751240" y="2801650"/>
            <a:ext cx="3745333" cy="463736"/>
          </a:xfrm>
          <a:prstGeom prst="rect">
            <a:avLst/>
          </a:prstGeom>
        </p:spPr>
        <p:txBody>
          <a:bodyPr anchor="ctr"/>
          <a:lstStyle>
            <a:lvl1pPr marL="0" indent="0">
              <a:buNone/>
              <a:defRPr lang="zh-CN" altLang="en-US" sz="2200" kern="1200" dirty="0">
                <a:solidFill>
                  <a:schemeClr val="bg1"/>
                </a:solidFill>
                <a:latin typeface="微软雅黑" panose="020B0503020204020204" pitchFamily="34" charset="-122"/>
                <a:ea typeface="微软雅黑" panose="020B0503020204020204" pitchFamily="34" charset="-122"/>
                <a:cs typeface="+mn-cs"/>
              </a:defRPr>
            </a:lvl1pPr>
          </a:lstStyle>
          <a:p>
            <a:pPr lvl="0"/>
            <a:r>
              <a:rPr lang="zh-CN" altLang="en-US"/>
              <a:t>编辑母版文本样式</a:t>
            </a:r>
          </a:p>
        </p:txBody>
      </p:sp>
      <p:sp>
        <p:nvSpPr>
          <p:cNvPr id="107" name="文本占位符 96"/>
          <p:cNvSpPr>
            <a:spLocks noGrp="1"/>
          </p:cNvSpPr>
          <p:nvPr>
            <p:ph type="body" sz="quarter" idx="16"/>
          </p:nvPr>
        </p:nvSpPr>
        <p:spPr>
          <a:xfrm>
            <a:off x="6751240" y="3665643"/>
            <a:ext cx="3745333" cy="463736"/>
          </a:xfrm>
          <a:prstGeom prst="rect">
            <a:avLst/>
          </a:prstGeom>
        </p:spPr>
        <p:txBody>
          <a:bodyPr anchor="ctr"/>
          <a:lstStyle>
            <a:lvl1pPr marL="0" indent="0">
              <a:buNone/>
              <a:defRPr lang="zh-CN" altLang="en-US" sz="2200" kern="1200" dirty="0">
                <a:solidFill>
                  <a:schemeClr val="bg1"/>
                </a:solidFill>
                <a:latin typeface="微软雅黑" panose="020B0503020204020204" pitchFamily="34" charset="-122"/>
                <a:ea typeface="微软雅黑" panose="020B0503020204020204" pitchFamily="34" charset="-122"/>
                <a:cs typeface="+mn-cs"/>
              </a:defRPr>
            </a:lvl1pPr>
          </a:lstStyle>
          <a:p>
            <a:pPr lvl="0"/>
            <a:r>
              <a:rPr lang="zh-CN" altLang="en-US"/>
              <a:t>编辑母版文本样式</a:t>
            </a:r>
          </a:p>
        </p:txBody>
      </p:sp>
      <p:sp>
        <p:nvSpPr>
          <p:cNvPr id="108" name="文本占位符 96"/>
          <p:cNvSpPr>
            <a:spLocks noGrp="1"/>
          </p:cNvSpPr>
          <p:nvPr>
            <p:ph type="body" sz="quarter" idx="17"/>
          </p:nvPr>
        </p:nvSpPr>
        <p:spPr>
          <a:xfrm>
            <a:off x="6751240" y="4547822"/>
            <a:ext cx="3745333" cy="463736"/>
          </a:xfrm>
          <a:prstGeom prst="rect">
            <a:avLst/>
          </a:prstGeom>
        </p:spPr>
        <p:txBody>
          <a:bodyPr anchor="ctr"/>
          <a:lstStyle>
            <a:lvl1pPr marL="0" indent="0">
              <a:buNone/>
              <a:defRPr lang="zh-CN" altLang="en-US" sz="2200" kern="1200" dirty="0">
                <a:solidFill>
                  <a:schemeClr val="bg1"/>
                </a:solidFill>
                <a:latin typeface="微软雅黑" panose="020B0503020204020204" pitchFamily="34" charset="-122"/>
                <a:ea typeface="微软雅黑" panose="020B0503020204020204" pitchFamily="34" charset="-122"/>
                <a:cs typeface="+mn-cs"/>
              </a:defRPr>
            </a:lvl1pPr>
          </a:lstStyle>
          <a:p>
            <a:pPr lvl="0"/>
            <a:r>
              <a:rPr lang="zh-CN" altLang="en-US"/>
              <a:t>编辑母版文本样式</a:t>
            </a:r>
          </a:p>
        </p:txBody>
      </p:sp>
      <p:sp>
        <p:nvSpPr>
          <p:cNvPr id="43" name="灯片编号占位符 1">
            <a:extLst>
              <a:ext uri="{FF2B5EF4-FFF2-40B4-BE49-F238E27FC236}">
                <a16:creationId xmlns:a16="http://schemas.microsoft.com/office/drawing/2014/main" id="{713BD964-C38C-4524-B8B4-26B59E2C621B}"/>
              </a:ext>
            </a:extLst>
          </p:cNvPr>
          <p:cNvSpPr>
            <a:spLocks noGrp="1"/>
          </p:cNvSpPr>
          <p:nvPr>
            <p:ph type="sldNum" sz="quarter" idx="4"/>
          </p:nvPr>
        </p:nvSpPr>
        <p:spPr>
          <a:xfrm>
            <a:off x="8408341" y="6073775"/>
            <a:ext cx="2519363" cy="244177"/>
          </a:xfrm>
          <a:prstGeom prst="rect">
            <a:avLst/>
          </a:prstGeom>
        </p:spPr>
        <p:txBody>
          <a:bodyPr vert="horz" lIns="91440" tIns="45720" rIns="91440" bIns="45720" rtlCol="0" anchor="ctr"/>
          <a:lstStyle>
            <a:lvl1pPr algn="r">
              <a:defRPr sz="1200">
                <a:solidFill>
                  <a:schemeClr val="bg1"/>
                </a:solidFill>
              </a:defRPr>
            </a:lvl1pPr>
          </a:lstStyle>
          <a:p>
            <a:fld id="{B7F6407F-0FA8-4E99-847F-14031B22C7A3}" type="slidenum">
              <a:rPr lang="zh-CN" altLang="en-US" smtClean="0"/>
              <a:pPr/>
              <a:t>‹#›</a:t>
            </a:fld>
            <a:endParaRPr lang="zh-CN" altLang="en-US"/>
          </a:p>
        </p:txBody>
      </p:sp>
    </p:spTree>
    <p:extLst>
      <p:ext uri="{BB962C8B-B14F-4D97-AF65-F5344CB8AC3E}">
        <p14:creationId xmlns:p14="http://schemas.microsoft.com/office/powerpoint/2010/main" val="1134991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id="{B1BABC26-58C0-41E1-AD85-FD735D332D69}"/>
              </a:ext>
            </a:extLst>
          </p:cNvPr>
          <p:cNvSpPr/>
          <p:nvPr userDrawn="1"/>
        </p:nvSpPr>
        <p:spPr bwMode="auto">
          <a:xfrm>
            <a:off x="1495425" y="1781175"/>
            <a:ext cx="3960813" cy="776288"/>
          </a:xfrm>
          <a:prstGeom prst="rect">
            <a:avLst/>
          </a:prstGeom>
          <a:solidFill>
            <a:srgbClr val="0E426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p>
        </p:txBody>
      </p:sp>
      <p:grpSp>
        <p:nvGrpSpPr>
          <p:cNvPr id="11" name="组合 9">
            <a:extLst>
              <a:ext uri="{FF2B5EF4-FFF2-40B4-BE49-F238E27FC236}">
                <a16:creationId xmlns:a16="http://schemas.microsoft.com/office/drawing/2014/main" id="{EB0F1F84-EF6F-477B-B007-493736CA6189}"/>
              </a:ext>
            </a:extLst>
          </p:cNvPr>
          <p:cNvGrpSpPr>
            <a:grpSpLocks/>
          </p:cNvGrpSpPr>
          <p:nvPr userDrawn="1"/>
        </p:nvGrpSpPr>
        <p:grpSpPr bwMode="auto">
          <a:xfrm>
            <a:off x="631825" y="1781175"/>
            <a:ext cx="792163" cy="776288"/>
            <a:chOff x="702568" y="1781448"/>
            <a:chExt cx="792088" cy="775277"/>
          </a:xfrm>
        </p:grpSpPr>
        <p:sp>
          <p:nvSpPr>
            <p:cNvPr id="12" name="矩形 11">
              <a:extLst>
                <a:ext uri="{FF2B5EF4-FFF2-40B4-BE49-F238E27FC236}">
                  <a16:creationId xmlns:a16="http://schemas.microsoft.com/office/drawing/2014/main" id="{04C28A42-564D-42DA-821F-C28F9B332723}"/>
                </a:ext>
              </a:extLst>
            </p:cNvPr>
            <p:cNvSpPr/>
            <p:nvPr userDrawn="1"/>
          </p:nvSpPr>
          <p:spPr>
            <a:xfrm>
              <a:off x="702568" y="1781448"/>
              <a:ext cx="792088" cy="775277"/>
            </a:xfrm>
            <a:prstGeom prst="rect">
              <a:avLst/>
            </a:prstGeom>
            <a:solidFill>
              <a:srgbClr val="8E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3" name="副标题 2">
              <a:extLst>
                <a:ext uri="{FF2B5EF4-FFF2-40B4-BE49-F238E27FC236}">
                  <a16:creationId xmlns:a16="http://schemas.microsoft.com/office/drawing/2014/main" id="{DC9A3747-705C-4C0A-87C6-18634DD6CE79}"/>
                </a:ext>
              </a:extLst>
            </p:cNvPr>
            <p:cNvSpPr txBox="1">
              <a:spLocks/>
            </p:cNvSpPr>
            <p:nvPr userDrawn="1"/>
          </p:nvSpPr>
          <p:spPr>
            <a:xfrm>
              <a:off x="783523" y="1941577"/>
              <a:ext cx="711133" cy="585024"/>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auto">
                <a:spcAft>
                  <a:spcPts val="0"/>
                </a:spcAft>
                <a:defRPr/>
              </a:pPr>
              <a:r>
                <a:rPr lang="en-US" altLang="zh-CN" sz="3200" dirty="0">
                  <a:solidFill>
                    <a:schemeClr val="bg1"/>
                  </a:solidFill>
                  <a:latin typeface="微软雅黑" panose="020B0503020204020204" pitchFamily="34" charset="-122"/>
                  <a:ea typeface="微软雅黑" panose="020B0503020204020204" pitchFamily="34" charset="-122"/>
                </a:rPr>
                <a:t>01</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sp>
        <p:nvSpPr>
          <p:cNvPr id="14" name="矩形 13">
            <a:extLst>
              <a:ext uri="{FF2B5EF4-FFF2-40B4-BE49-F238E27FC236}">
                <a16:creationId xmlns:a16="http://schemas.microsoft.com/office/drawing/2014/main" id="{1FDFC757-0AF9-46B2-A07D-476666955937}"/>
              </a:ext>
            </a:extLst>
          </p:cNvPr>
          <p:cNvSpPr/>
          <p:nvPr userDrawn="1"/>
        </p:nvSpPr>
        <p:spPr bwMode="auto">
          <a:xfrm>
            <a:off x="1495425" y="2644775"/>
            <a:ext cx="3960813" cy="776288"/>
          </a:xfrm>
          <a:prstGeom prst="rect">
            <a:avLst/>
          </a:prstGeom>
          <a:solidFill>
            <a:srgbClr val="BBBCB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p>
        </p:txBody>
      </p:sp>
      <p:grpSp>
        <p:nvGrpSpPr>
          <p:cNvPr id="15" name="组合 9">
            <a:extLst>
              <a:ext uri="{FF2B5EF4-FFF2-40B4-BE49-F238E27FC236}">
                <a16:creationId xmlns:a16="http://schemas.microsoft.com/office/drawing/2014/main" id="{87F99593-3948-490C-8C77-9423ECEA1F1F}"/>
              </a:ext>
            </a:extLst>
          </p:cNvPr>
          <p:cNvGrpSpPr>
            <a:grpSpLocks/>
          </p:cNvGrpSpPr>
          <p:nvPr userDrawn="1"/>
        </p:nvGrpSpPr>
        <p:grpSpPr bwMode="auto">
          <a:xfrm>
            <a:off x="631056" y="2645544"/>
            <a:ext cx="792162" cy="776288"/>
            <a:chOff x="702568" y="1781448"/>
            <a:chExt cx="792088" cy="775277"/>
          </a:xfrm>
          <a:solidFill>
            <a:srgbClr val="BBBCBD"/>
          </a:solidFill>
        </p:grpSpPr>
        <p:sp>
          <p:nvSpPr>
            <p:cNvPr id="16" name="矩形 15">
              <a:extLst>
                <a:ext uri="{FF2B5EF4-FFF2-40B4-BE49-F238E27FC236}">
                  <a16:creationId xmlns:a16="http://schemas.microsoft.com/office/drawing/2014/main" id="{B9B0711B-9C56-4EC9-BC5D-D8EE7EDEAEAC}"/>
                </a:ext>
              </a:extLst>
            </p:cNvPr>
            <p:cNvSpPr/>
            <p:nvPr/>
          </p:nvSpPr>
          <p:spPr>
            <a:xfrm>
              <a:off x="702568" y="1781448"/>
              <a:ext cx="792088" cy="7752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7" name="副标题 2">
              <a:extLst>
                <a:ext uri="{FF2B5EF4-FFF2-40B4-BE49-F238E27FC236}">
                  <a16:creationId xmlns:a16="http://schemas.microsoft.com/office/drawing/2014/main" id="{C985DF89-BDA3-480D-BF68-423896056F02}"/>
                </a:ext>
              </a:extLst>
            </p:cNvPr>
            <p:cNvSpPr txBox="1">
              <a:spLocks/>
            </p:cNvSpPr>
            <p:nvPr/>
          </p:nvSpPr>
          <p:spPr>
            <a:xfrm>
              <a:off x="783522" y="1941577"/>
              <a:ext cx="711134" cy="585024"/>
            </a:xfrm>
            <a:prstGeom prst="rect">
              <a:avLst/>
            </a:prstGeom>
            <a:grpFill/>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auto">
                <a:spcAft>
                  <a:spcPts val="0"/>
                </a:spcAft>
                <a:defRPr/>
              </a:pPr>
              <a:r>
                <a:rPr lang="en-US" altLang="zh-CN" sz="3200" dirty="0">
                  <a:solidFill>
                    <a:schemeClr val="bg1"/>
                  </a:solidFill>
                  <a:latin typeface="微软雅黑" panose="020B0503020204020204" pitchFamily="34" charset="-122"/>
                  <a:ea typeface="微软雅黑" panose="020B0503020204020204" pitchFamily="34" charset="-122"/>
                </a:rPr>
                <a:t>02</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sp>
        <p:nvSpPr>
          <p:cNvPr id="18" name="矩形 17">
            <a:extLst>
              <a:ext uri="{FF2B5EF4-FFF2-40B4-BE49-F238E27FC236}">
                <a16:creationId xmlns:a16="http://schemas.microsoft.com/office/drawing/2014/main" id="{A4361CF0-B6B3-40D8-9A91-CA27A1F28ACA}"/>
              </a:ext>
            </a:extLst>
          </p:cNvPr>
          <p:cNvSpPr/>
          <p:nvPr userDrawn="1"/>
        </p:nvSpPr>
        <p:spPr bwMode="auto">
          <a:xfrm>
            <a:off x="1495425" y="3509963"/>
            <a:ext cx="3960813" cy="776287"/>
          </a:xfrm>
          <a:prstGeom prst="rect">
            <a:avLst/>
          </a:prstGeom>
          <a:solidFill>
            <a:srgbClr val="BBBCB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p>
        </p:txBody>
      </p:sp>
      <p:grpSp>
        <p:nvGrpSpPr>
          <p:cNvPr id="19" name="组合 9">
            <a:extLst>
              <a:ext uri="{FF2B5EF4-FFF2-40B4-BE49-F238E27FC236}">
                <a16:creationId xmlns:a16="http://schemas.microsoft.com/office/drawing/2014/main" id="{26337EAE-EECF-4901-9881-ECF1CF7D2516}"/>
              </a:ext>
            </a:extLst>
          </p:cNvPr>
          <p:cNvGrpSpPr>
            <a:grpSpLocks/>
          </p:cNvGrpSpPr>
          <p:nvPr userDrawn="1"/>
        </p:nvGrpSpPr>
        <p:grpSpPr bwMode="auto">
          <a:xfrm>
            <a:off x="631255" y="3509367"/>
            <a:ext cx="792162" cy="776288"/>
            <a:chOff x="702568" y="1781448"/>
            <a:chExt cx="792088" cy="775277"/>
          </a:xfrm>
          <a:solidFill>
            <a:srgbClr val="BBBCBD"/>
          </a:solidFill>
        </p:grpSpPr>
        <p:sp>
          <p:nvSpPr>
            <p:cNvPr id="20" name="矩形 19">
              <a:extLst>
                <a:ext uri="{FF2B5EF4-FFF2-40B4-BE49-F238E27FC236}">
                  <a16:creationId xmlns:a16="http://schemas.microsoft.com/office/drawing/2014/main" id="{2189B839-F140-4A21-83C9-C051C8988C19}"/>
                </a:ext>
              </a:extLst>
            </p:cNvPr>
            <p:cNvSpPr/>
            <p:nvPr/>
          </p:nvSpPr>
          <p:spPr>
            <a:xfrm>
              <a:off x="702568" y="1781448"/>
              <a:ext cx="792088" cy="7752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1" name="副标题 2">
              <a:extLst>
                <a:ext uri="{FF2B5EF4-FFF2-40B4-BE49-F238E27FC236}">
                  <a16:creationId xmlns:a16="http://schemas.microsoft.com/office/drawing/2014/main" id="{FC130861-B780-47BB-938D-69FED3A59E90}"/>
                </a:ext>
              </a:extLst>
            </p:cNvPr>
            <p:cNvSpPr txBox="1">
              <a:spLocks/>
            </p:cNvSpPr>
            <p:nvPr/>
          </p:nvSpPr>
          <p:spPr>
            <a:xfrm>
              <a:off x="783522" y="1941577"/>
              <a:ext cx="711134" cy="585024"/>
            </a:xfrm>
            <a:prstGeom prst="rect">
              <a:avLst/>
            </a:prstGeom>
            <a:grpFill/>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auto">
                <a:spcAft>
                  <a:spcPts val="0"/>
                </a:spcAft>
                <a:defRPr/>
              </a:pPr>
              <a:r>
                <a:rPr lang="en-US" altLang="zh-CN" sz="3200" dirty="0">
                  <a:solidFill>
                    <a:schemeClr val="bg1"/>
                  </a:solidFill>
                  <a:latin typeface="微软雅黑" panose="020B0503020204020204" pitchFamily="34" charset="-122"/>
                  <a:ea typeface="微软雅黑" panose="020B0503020204020204" pitchFamily="34" charset="-122"/>
                </a:rPr>
                <a:t>03</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sp>
        <p:nvSpPr>
          <p:cNvPr id="22" name="矩形 21">
            <a:extLst>
              <a:ext uri="{FF2B5EF4-FFF2-40B4-BE49-F238E27FC236}">
                <a16:creationId xmlns:a16="http://schemas.microsoft.com/office/drawing/2014/main" id="{7BB4E4E4-A576-4149-8FD6-BAA687BAF23B}"/>
              </a:ext>
            </a:extLst>
          </p:cNvPr>
          <p:cNvSpPr/>
          <p:nvPr userDrawn="1"/>
        </p:nvSpPr>
        <p:spPr bwMode="auto">
          <a:xfrm>
            <a:off x="1495425" y="4373563"/>
            <a:ext cx="3960813" cy="776287"/>
          </a:xfrm>
          <a:prstGeom prst="rect">
            <a:avLst/>
          </a:prstGeom>
          <a:solidFill>
            <a:srgbClr val="BBBCB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p>
        </p:txBody>
      </p:sp>
      <p:grpSp>
        <p:nvGrpSpPr>
          <p:cNvPr id="23" name="组合 9">
            <a:extLst>
              <a:ext uri="{FF2B5EF4-FFF2-40B4-BE49-F238E27FC236}">
                <a16:creationId xmlns:a16="http://schemas.microsoft.com/office/drawing/2014/main" id="{9B150AD5-1BBA-406E-AC33-0788DE3849A8}"/>
              </a:ext>
            </a:extLst>
          </p:cNvPr>
          <p:cNvGrpSpPr>
            <a:grpSpLocks/>
          </p:cNvGrpSpPr>
          <p:nvPr userDrawn="1"/>
        </p:nvGrpSpPr>
        <p:grpSpPr bwMode="auto">
          <a:xfrm>
            <a:off x="631056" y="4373736"/>
            <a:ext cx="792162" cy="776288"/>
            <a:chOff x="702568" y="1781448"/>
            <a:chExt cx="792088" cy="775277"/>
          </a:xfrm>
          <a:solidFill>
            <a:srgbClr val="BBBCBD"/>
          </a:solidFill>
        </p:grpSpPr>
        <p:sp>
          <p:nvSpPr>
            <p:cNvPr id="24" name="矩形 23">
              <a:extLst>
                <a:ext uri="{FF2B5EF4-FFF2-40B4-BE49-F238E27FC236}">
                  <a16:creationId xmlns:a16="http://schemas.microsoft.com/office/drawing/2014/main" id="{9D749976-14DE-4694-A124-1FF17D9CD0D2}"/>
                </a:ext>
              </a:extLst>
            </p:cNvPr>
            <p:cNvSpPr/>
            <p:nvPr/>
          </p:nvSpPr>
          <p:spPr>
            <a:xfrm>
              <a:off x="702568" y="1781448"/>
              <a:ext cx="792088" cy="7752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5" name="副标题 2">
              <a:extLst>
                <a:ext uri="{FF2B5EF4-FFF2-40B4-BE49-F238E27FC236}">
                  <a16:creationId xmlns:a16="http://schemas.microsoft.com/office/drawing/2014/main" id="{EB3BFD15-24C0-4259-88AE-D8B7722CDC74}"/>
                </a:ext>
              </a:extLst>
            </p:cNvPr>
            <p:cNvSpPr txBox="1">
              <a:spLocks/>
            </p:cNvSpPr>
            <p:nvPr/>
          </p:nvSpPr>
          <p:spPr>
            <a:xfrm>
              <a:off x="783522" y="1941577"/>
              <a:ext cx="711134" cy="585024"/>
            </a:xfrm>
            <a:prstGeom prst="rect">
              <a:avLst/>
            </a:prstGeom>
            <a:grpFill/>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auto">
                <a:spcAft>
                  <a:spcPts val="0"/>
                </a:spcAft>
                <a:defRPr/>
              </a:pPr>
              <a:r>
                <a:rPr lang="en-US" altLang="zh-CN" sz="3200" dirty="0">
                  <a:solidFill>
                    <a:schemeClr val="bg1"/>
                  </a:solidFill>
                  <a:latin typeface="微软雅黑" panose="020B0503020204020204" pitchFamily="34" charset="-122"/>
                  <a:ea typeface="微软雅黑" panose="020B0503020204020204" pitchFamily="34" charset="-122"/>
                </a:rPr>
                <a:t>04</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sp>
        <p:nvSpPr>
          <p:cNvPr id="26" name="矩形 25">
            <a:extLst>
              <a:ext uri="{FF2B5EF4-FFF2-40B4-BE49-F238E27FC236}">
                <a16:creationId xmlns:a16="http://schemas.microsoft.com/office/drawing/2014/main" id="{8649A738-9F46-4CEC-BE85-992CC284965D}"/>
              </a:ext>
            </a:extLst>
          </p:cNvPr>
          <p:cNvSpPr/>
          <p:nvPr userDrawn="1"/>
        </p:nvSpPr>
        <p:spPr bwMode="auto">
          <a:xfrm>
            <a:off x="6678613" y="1781175"/>
            <a:ext cx="3960812" cy="776288"/>
          </a:xfrm>
          <a:prstGeom prst="rect">
            <a:avLst/>
          </a:prstGeom>
          <a:solidFill>
            <a:srgbClr val="BBBCB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p>
        </p:txBody>
      </p:sp>
      <p:grpSp>
        <p:nvGrpSpPr>
          <p:cNvPr id="27" name="组合 9">
            <a:extLst>
              <a:ext uri="{FF2B5EF4-FFF2-40B4-BE49-F238E27FC236}">
                <a16:creationId xmlns:a16="http://schemas.microsoft.com/office/drawing/2014/main" id="{FA28C21E-8949-4880-8882-796BBA5450F7}"/>
              </a:ext>
            </a:extLst>
          </p:cNvPr>
          <p:cNvGrpSpPr>
            <a:grpSpLocks/>
          </p:cNvGrpSpPr>
          <p:nvPr userDrawn="1"/>
        </p:nvGrpSpPr>
        <p:grpSpPr bwMode="auto">
          <a:xfrm>
            <a:off x="5815632" y="1781448"/>
            <a:ext cx="792162" cy="776288"/>
            <a:chOff x="702568" y="1781448"/>
            <a:chExt cx="792088" cy="775277"/>
          </a:xfrm>
          <a:solidFill>
            <a:srgbClr val="BBBCBD"/>
          </a:solidFill>
        </p:grpSpPr>
        <p:sp>
          <p:nvSpPr>
            <p:cNvPr id="28" name="矩形 27">
              <a:extLst>
                <a:ext uri="{FF2B5EF4-FFF2-40B4-BE49-F238E27FC236}">
                  <a16:creationId xmlns:a16="http://schemas.microsoft.com/office/drawing/2014/main" id="{A7897786-4589-4294-9D88-A221D988D959}"/>
                </a:ext>
              </a:extLst>
            </p:cNvPr>
            <p:cNvSpPr/>
            <p:nvPr/>
          </p:nvSpPr>
          <p:spPr>
            <a:xfrm>
              <a:off x="702568" y="1781448"/>
              <a:ext cx="792088" cy="7752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9" name="副标题 2">
              <a:extLst>
                <a:ext uri="{FF2B5EF4-FFF2-40B4-BE49-F238E27FC236}">
                  <a16:creationId xmlns:a16="http://schemas.microsoft.com/office/drawing/2014/main" id="{A33FC9D9-A663-47CA-AFCA-5DDB97F5C0ED}"/>
                </a:ext>
              </a:extLst>
            </p:cNvPr>
            <p:cNvSpPr txBox="1">
              <a:spLocks/>
            </p:cNvSpPr>
            <p:nvPr/>
          </p:nvSpPr>
          <p:spPr>
            <a:xfrm>
              <a:off x="783522" y="1941577"/>
              <a:ext cx="711134" cy="585024"/>
            </a:xfrm>
            <a:prstGeom prst="rect">
              <a:avLst/>
            </a:prstGeom>
            <a:grpFill/>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auto">
                <a:spcAft>
                  <a:spcPts val="0"/>
                </a:spcAft>
                <a:defRPr/>
              </a:pPr>
              <a:r>
                <a:rPr lang="en-US" altLang="zh-CN" sz="3200" dirty="0">
                  <a:solidFill>
                    <a:schemeClr val="bg1"/>
                  </a:solidFill>
                  <a:latin typeface="微软雅黑" panose="020B0503020204020204" pitchFamily="34" charset="-122"/>
                  <a:ea typeface="微软雅黑" panose="020B0503020204020204" pitchFamily="34" charset="-122"/>
                </a:rPr>
                <a:t>05</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sp>
        <p:nvSpPr>
          <p:cNvPr id="30" name="矩形 29">
            <a:extLst>
              <a:ext uri="{FF2B5EF4-FFF2-40B4-BE49-F238E27FC236}">
                <a16:creationId xmlns:a16="http://schemas.microsoft.com/office/drawing/2014/main" id="{EFA55045-CAA1-4762-B70E-9AA0EE2FAE93}"/>
              </a:ext>
            </a:extLst>
          </p:cNvPr>
          <p:cNvSpPr/>
          <p:nvPr userDrawn="1"/>
        </p:nvSpPr>
        <p:spPr bwMode="auto">
          <a:xfrm>
            <a:off x="6678613" y="2646363"/>
            <a:ext cx="3960812" cy="776287"/>
          </a:xfrm>
          <a:prstGeom prst="rect">
            <a:avLst/>
          </a:prstGeom>
          <a:solidFill>
            <a:srgbClr val="0E426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p>
        </p:txBody>
      </p:sp>
      <p:grpSp>
        <p:nvGrpSpPr>
          <p:cNvPr id="31" name="组合 9">
            <a:extLst>
              <a:ext uri="{FF2B5EF4-FFF2-40B4-BE49-F238E27FC236}">
                <a16:creationId xmlns:a16="http://schemas.microsoft.com/office/drawing/2014/main" id="{01E584CA-1F84-47FD-A40C-1039C0B3A36F}"/>
              </a:ext>
            </a:extLst>
          </p:cNvPr>
          <p:cNvGrpSpPr>
            <a:grpSpLocks/>
          </p:cNvGrpSpPr>
          <p:nvPr userDrawn="1"/>
        </p:nvGrpSpPr>
        <p:grpSpPr bwMode="auto">
          <a:xfrm>
            <a:off x="5815433" y="2645817"/>
            <a:ext cx="792162" cy="776288"/>
            <a:chOff x="702568" y="1781448"/>
            <a:chExt cx="792088" cy="775277"/>
          </a:xfrm>
          <a:solidFill>
            <a:srgbClr val="BBBCBD"/>
          </a:solidFill>
        </p:grpSpPr>
        <p:sp>
          <p:nvSpPr>
            <p:cNvPr id="32" name="矩形 31">
              <a:extLst>
                <a:ext uri="{FF2B5EF4-FFF2-40B4-BE49-F238E27FC236}">
                  <a16:creationId xmlns:a16="http://schemas.microsoft.com/office/drawing/2014/main" id="{11CD7027-CEAC-40A6-8350-479B1B19930A}"/>
                </a:ext>
              </a:extLst>
            </p:cNvPr>
            <p:cNvSpPr/>
            <p:nvPr/>
          </p:nvSpPr>
          <p:spPr>
            <a:xfrm>
              <a:off x="702568" y="1781448"/>
              <a:ext cx="792088" cy="7752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3" name="副标题 2">
              <a:extLst>
                <a:ext uri="{FF2B5EF4-FFF2-40B4-BE49-F238E27FC236}">
                  <a16:creationId xmlns:a16="http://schemas.microsoft.com/office/drawing/2014/main" id="{F80A6E47-5DB9-4DF8-BC0E-ECBBCA6FFC9F}"/>
                </a:ext>
              </a:extLst>
            </p:cNvPr>
            <p:cNvSpPr txBox="1">
              <a:spLocks/>
            </p:cNvSpPr>
            <p:nvPr/>
          </p:nvSpPr>
          <p:spPr>
            <a:xfrm>
              <a:off x="783522" y="1941577"/>
              <a:ext cx="711134" cy="585024"/>
            </a:xfrm>
            <a:prstGeom prst="rect">
              <a:avLst/>
            </a:prstGeom>
            <a:grpFill/>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auto">
                <a:spcAft>
                  <a:spcPts val="0"/>
                </a:spcAft>
                <a:defRPr/>
              </a:pPr>
              <a:r>
                <a:rPr lang="en-US" altLang="zh-CN" sz="3200" dirty="0">
                  <a:solidFill>
                    <a:schemeClr val="bg1"/>
                  </a:solidFill>
                  <a:latin typeface="微软雅黑" panose="020B0503020204020204" pitchFamily="34" charset="-122"/>
                  <a:ea typeface="微软雅黑" panose="020B0503020204020204" pitchFamily="34" charset="-122"/>
                </a:rPr>
                <a:t>06</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sp>
        <p:nvSpPr>
          <p:cNvPr id="34" name="矩形 33">
            <a:extLst>
              <a:ext uri="{FF2B5EF4-FFF2-40B4-BE49-F238E27FC236}">
                <a16:creationId xmlns:a16="http://schemas.microsoft.com/office/drawing/2014/main" id="{5DE20BAF-B72F-4067-AF2E-08D02C0B70CA}"/>
              </a:ext>
            </a:extLst>
          </p:cNvPr>
          <p:cNvSpPr/>
          <p:nvPr userDrawn="1"/>
        </p:nvSpPr>
        <p:spPr bwMode="auto">
          <a:xfrm>
            <a:off x="6678613" y="3509963"/>
            <a:ext cx="3960812" cy="776287"/>
          </a:xfrm>
          <a:prstGeom prst="rect">
            <a:avLst/>
          </a:prstGeom>
          <a:solidFill>
            <a:srgbClr val="BBBCB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p>
        </p:txBody>
      </p:sp>
      <p:grpSp>
        <p:nvGrpSpPr>
          <p:cNvPr id="35" name="组合 9">
            <a:extLst>
              <a:ext uri="{FF2B5EF4-FFF2-40B4-BE49-F238E27FC236}">
                <a16:creationId xmlns:a16="http://schemas.microsoft.com/office/drawing/2014/main" id="{218731BD-9145-4E68-8FFD-A461A00F4879}"/>
              </a:ext>
            </a:extLst>
          </p:cNvPr>
          <p:cNvGrpSpPr>
            <a:grpSpLocks/>
          </p:cNvGrpSpPr>
          <p:nvPr userDrawn="1"/>
        </p:nvGrpSpPr>
        <p:grpSpPr bwMode="auto">
          <a:xfrm>
            <a:off x="5815632" y="3509640"/>
            <a:ext cx="792162" cy="776288"/>
            <a:chOff x="702568" y="1781448"/>
            <a:chExt cx="792088" cy="775277"/>
          </a:xfrm>
          <a:solidFill>
            <a:srgbClr val="BBBCBD"/>
          </a:solidFill>
        </p:grpSpPr>
        <p:sp>
          <p:nvSpPr>
            <p:cNvPr id="36" name="矩形 35">
              <a:extLst>
                <a:ext uri="{FF2B5EF4-FFF2-40B4-BE49-F238E27FC236}">
                  <a16:creationId xmlns:a16="http://schemas.microsoft.com/office/drawing/2014/main" id="{699F1642-0779-468F-94F4-07EB51BA6A49}"/>
                </a:ext>
              </a:extLst>
            </p:cNvPr>
            <p:cNvSpPr/>
            <p:nvPr/>
          </p:nvSpPr>
          <p:spPr>
            <a:xfrm>
              <a:off x="702568" y="1781448"/>
              <a:ext cx="792088" cy="7752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7" name="副标题 2">
              <a:extLst>
                <a:ext uri="{FF2B5EF4-FFF2-40B4-BE49-F238E27FC236}">
                  <a16:creationId xmlns:a16="http://schemas.microsoft.com/office/drawing/2014/main" id="{F9236F30-3893-480E-A938-145C222652C6}"/>
                </a:ext>
              </a:extLst>
            </p:cNvPr>
            <p:cNvSpPr txBox="1">
              <a:spLocks/>
            </p:cNvSpPr>
            <p:nvPr/>
          </p:nvSpPr>
          <p:spPr>
            <a:xfrm>
              <a:off x="783522" y="1941577"/>
              <a:ext cx="711134" cy="585024"/>
            </a:xfrm>
            <a:prstGeom prst="rect">
              <a:avLst/>
            </a:prstGeom>
            <a:grpFill/>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auto">
                <a:spcAft>
                  <a:spcPts val="0"/>
                </a:spcAft>
                <a:defRPr/>
              </a:pPr>
              <a:r>
                <a:rPr lang="en-US" altLang="zh-CN" sz="3200" dirty="0">
                  <a:solidFill>
                    <a:schemeClr val="bg1"/>
                  </a:solidFill>
                  <a:latin typeface="微软雅黑" panose="020B0503020204020204" pitchFamily="34" charset="-122"/>
                  <a:ea typeface="微软雅黑" panose="020B0503020204020204" pitchFamily="34" charset="-122"/>
                </a:rPr>
                <a:t>07</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sp>
        <p:nvSpPr>
          <p:cNvPr id="38" name="矩形 37">
            <a:extLst>
              <a:ext uri="{FF2B5EF4-FFF2-40B4-BE49-F238E27FC236}">
                <a16:creationId xmlns:a16="http://schemas.microsoft.com/office/drawing/2014/main" id="{05614A08-EF66-47A2-AABA-B43E37E6C825}"/>
              </a:ext>
            </a:extLst>
          </p:cNvPr>
          <p:cNvSpPr/>
          <p:nvPr userDrawn="1"/>
        </p:nvSpPr>
        <p:spPr bwMode="auto">
          <a:xfrm>
            <a:off x="6678613" y="4373563"/>
            <a:ext cx="3960812" cy="776287"/>
          </a:xfrm>
          <a:prstGeom prst="rect">
            <a:avLst/>
          </a:prstGeom>
          <a:solidFill>
            <a:srgbClr val="BBBCB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p>
        </p:txBody>
      </p:sp>
      <p:grpSp>
        <p:nvGrpSpPr>
          <p:cNvPr id="39" name="组合 9">
            <a:extLst>
              <a:ext uri="{FF2B5EF4-FFF2-40B4-BE49-F238E27FC236}">
                <a16:creationId xmlns:a16="http://schemas.microsoft.com/office/drawing/2014/main" id="{C2D6BF1C-0C32-402E-B8B5-14F7A16686DD}"/>
              </a:ext>
            </a:extLst>
          </p:cNvPr>
          <p:cNvGrpSpPr>
            <a:grpSpLocks/>
          </p:cNvGrpSpPr>
          <p:nvPr userDrawn="1"/>
        </p:nvGrpSpPr>
        <p:grpSpPr bwMode="auto">
          <a:xfrm>
            <a:off x="5815433" y="4374009"/>
            <a:ext cx="792162" cy="776288"/>
            <a:chOff x="702568" y="1781448"/>
            <a:chExt cx="792088" cy="775277"/>
          </a:xfrm>
          <a:solidFill>
            <a:srgbClr val="BBBCBD"/>
          </a:solidFill>
        </p:grpSpPr>
        <p:sp>
          <p:nvSpPr>
            <p:cNvPr id="40" name="矩形 39">
              <a:extLst>
                <a:ext uri="{FF2B5EF4-FFF2-40B4-BE49-F238E27FC236}">
                  <a16:creationId xmlns:a16="http://schemas.microsoft.com/office/drawing/2014/main" id="{5C85138A-225D-4773-9DA3-FBFFA7A0E6E1}"/>
                </a:ext>
              </a:extLst>
            </p:cNvPr>
            <p:cNvSpPr/>
            <p:nvPr/>
          </p:nvSpPr>
          <p:spPr>
            <a:xfrm>
              <a:off x="702568" y="1781448"/>
              <a:ext cx="792088" cy="7752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1" name="副标题 2">
              <a:extLst>
                <a:ext uri="{FF2B5EF4-FFF2-40B4-BE49-F238E27FC236}">
                  <a16:creationId xmlns:a16="http://schemas.microsoft.com/office/drawing/2014/main" id="{A0A90C8F-5FFD-46C5-9604-214842829220}"/>
                </a:ext>
              </a:extLst>
            </p:cNvPr>
            <p:cNvSpPr txBox="1">
              <a:spLocks/>
            </p:cNvSpPr>
            <p:nvPr/>
          </p:nvSpPr>
          <p:spPr>
            <a:xfrm>
              <a:off x="783522" y="1941577"/>
              <a:ext cx="711134" cy="585024"/>
            </a:xfrm>
            <a:prstGeom prst="rect">
              <a:avLst/>
            </a:prstGeom>
            <a:grpFill/>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auto">
                <a:spcAft>
                  <a:spcPts val="0"/>
                </a:spcAft>
                <a:defRPr/>
              </a:pPr>
              <a:r>
                <a:rPr lang="en-US" altLang="zh-CN" sz="3200" dirty="0">
                  <a:solidFill>
                    <a:schemeClr val="bg1"/>
                  </a:solidFill>
                  <a:latin typeface="微软雅黑" panose="020B0503020204020204" pitchFamily="34" charset="-122"/>
                  <a:ea typeface="微软雅黑" panose="020B0503020204020204" pitchFamily="34" charset="-122"/>
                </a:rPr>
                <a:t>08</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sp>
        <p:nvSpPr>
          <p:cNvPr id="42" name="矩形 41">
            <a:extLst>
              <a:ext uri="{FF2B5EF4-FFF2-40B4-BE49-F238E27FC236}">
                <a16:creationId xmlns:a16="http://schemas.microsoft.com/office/drawing/2014/main" id="{98F79CF4-6DF2-4F22-AE8A-1078C8CC47C0}"/>
              </a:ext>
            </a:extLst>
          </p:cNvPr>
          <p:cNvSpPr/>
          <p:nvPr userDrawn="1"/>
        </p:nvSpPr>
        <p:spPr bwMode="auto">
          <a:xfrm>
            <a:off x="6677025" y="2644775"/>
            <a:ext cx="3960813" cy="776288"/>
          </a:xfrm>
          <a:prstGeom prst="rect">
            <a:avLst/>
          </a:prstGeom>
          <a:solidFill>
            <a:srgbClr val="BBBCB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p>
        </p:txBody>
      </p:sp>
      <p:sp>
        <p:nvSpPr>
          <p:cNvPr id="97" name="文本占位符 96"/>
          <p:cNvSpPr>
            <a:spLocks noGrp="1"/>
          </p:cNvSpPr>
          <p:nvPr>
            <p:ph type="body" sz="quarter" idx="10"/>
          </p:nvPr>
        </p:nvSpPr>
        <p:spPr>
          <a:xfrm>
            <a:off x="1531168" y="1932975"/>
            <a:ext cx="3745333" cy="463736"/>
          </a:xfrm>
          <a:prstGeom prst="rect">
            <a:avLst/>
          </a:prstGeom>
        </p:spPr>
        <p:txBody>
          <a:bodyPr anchor="ctr"/>
          <a:lstStyle>
            <a:lvl1pPr marL="0" indent="0">
              <a:buNone/>
              <a:defRPr lang="zh-CN" altLang="en-US" sz="2200" kern="1200" dirty="0">
                <a:solidFill>
                  <a:schemeClr val="bg1"/>
                </a:solidFill>
                <a:latin typeface="微软雅黑" panose="020B0503020204020204" pitchFamily="34" charset="-122"/>
                <a:ea typeface="微软雅黑" panose="020B0503020204020204" pitchFamily="34" charset="-122"/>
                <a:cs typeface="+mn-cs"/>
              </a:defRPr>
            </a:lvl1pPr>
          </a:lstStyle>
          <a:p>
            <a:pPr lvl="0"/>
            <a:r>
              <a:rPr lang="zh-CN" altLang="en-US"/>
              <a:t>编辑母版文本样式</a:t>
            </a:r>
          </a:p>
        </p:txBody>
      </p:sp>
      <p:sp>
        <p:nvSpPr>
          <p:cNvPr id="99" name="文本占位符 98"/>
          <p:cNvSpPr>
            <a:spLocks noGrp="1"/>
          </p:cNvSpPr>
          <p:nvPr>
            <p:ph type="body" sz="quarter" idx="11"/>
          </p:nvPr>
        </p:nvSpPr>
        <p:spPr>
          <a:xfrm>
            <a:off x="1551049" y="2798580"/>
            <a:ext cx="3725452" cy="518124"/>
          </a:xfrm>
          <a:prstGeom prst="rect">
            <a:avLst/>
          </a:prstGeom>
        </p:spPr>
        <p:txBody>
          <a:bodyPr anchor="ctr"/>
          <a:lstStyle>
            <a:lvl1pPr marL="0" indent="0">
              <a:buNone/>
              <a:defRPr lang="zh-CN" altLang="en-US" sz="2200" kern="1200" dirty="0" smtClean="0">
                <a:solidFill>
                  <a:schemeClr val="bg1"/>
                </a:solidFill>
                <a:latin typeface="微软雅黑" panose="020B0503020204020204" pitchFamily="34" charset="-122"/>
                <a:ea typeface="微软雅黑" panose="020B0503020204020204" pitchFamily="34" charset="-122"/>
                <a:cs typeface="+mn-cs"/>
              </a:defRPr>
            </a:lvl1pPr>
          </a:lstStyle>
          <a:p>
            <a:pPr lvl="0"/>
            <a:r>
              <a:rPr lang="zh-CN" altLang="en-US"/>
              <a:t>编辑母版文本样式</a:t>
            </a:r>
          </a:p>
        </p:txBody>
      </p:sp>
      <p:sp>
        <p:nvSpPr>
          <p:cNvPr id="101" name="文本占位符 100"/>
          <p:cNvSpPr>
            <a:spLocks noGrp="1"/>
          </p:cNvSpPr>
          <p:nvPr>
            <p:ph type="body" sz="quarter" idx="12"/>
          </p:nvPr>
        </p:nvSpPr>
        <p:spPr>
          <a:xfrm>
            <a:off x="1560663" y="3638483"/>
            <a:ext cx="3715838" cy="583598"/>
          </a:xfrm>
          <a:prstGeom prst="rect">
            <a:avLst/>
          </a:prstGeom>
        </p:spPr>
        <p:txBody>
          <a:bodyPr anchor="ctr"/>
          <a:lstStyle>
            <a:lvl1pPr marL="0" indent="0">
              <a:buNone/>
              <a:defRPr lang="zh-CN" altLang="en-US" sz="2200" kern="1200" dirty="0" smtClean="0">
                <a:solidFill>
                  <a:schemeClr val="bg1"/>
                </a:solidFill>
                <a:latin typeface="微软雅黑" panose="020B0503020204020204" pitchFamily="34" charset="-122"/>
                <a:ea typeface="微软雅黑" panose="020B0503020204020204" pitchFamily="34" charset="-122"/>
                <a:cs typeface="+mn-cs"/>
              </a:defRPr>
            </a:lvl1pPr>
          </a:lstStyle>
          <a:p>
            <a:pPr lvl="0"/>
            <a:r>
              <a:rPr lang="zh-CN" altLang="en-US"/>
              <a:t>编辑母版文本样式</a:t>
            </a:r>
          </a:p>
        </p:txBody>
      </p:sp>
      <p:sp>
        <p:nvSpPr>
          <p:cNvPr id="103" name="文本占位符 102"/>
          <p:cNvSpPr>
            <a:spLocks noGrp="1"/>
          </p:cNvSpPr>
          <p:nvPr>
            <p:ph type="body" sz="quarter" idx="13"/>
          </p:nvPr>
        </p:nvSpPr>
        <p:spPr>
          <a:xfrm>
            <a:off x="1560663" y="4535562"/>
            <a:ext cx="3715838" cy="475836"/>
          </a:xfrm>
          <a:prstGeom prst="rect">
            <a:avLst/>
          </a:prstGeom>
        </p:spPr>
        <p:txBody>
          <a:bodyPr anchor="ctr"/>
          <a:lstStyle>
            <a:lvl1pPr marL="0" indent="0">
              <a:buNone/>
              <a:defRPr lang="zh-CN" altLang="en-US" sz="2200" kern="1200" dirty="0" smtClean="0">
                <a:solidFill>
                  <a:schemeClr val="bg1"/>
                </a:solidFill>
                <a:latin typeface="微软雅黑" panose="020B0503020204020204" pitchFamily="34" charset="-122"/>
                <a:ea typeface="微软雅黑" panose="020B0503020204020204" pitchFamily="34" charset="-122"/>
                <a:cs typeface="+mn-cs"/>
              </a:defRPr>
            </a:lvl1pPr>
            <a:lvl2pPr marL="457200" indent="0">
              <a:buNone/>
              <a:defRPr/>
            </a:lvl2pPr>
          </a:lstStyle>
          <a:p>
            <a:pPr lvl="0"/>
            <a:r>
              <a:rPr lang="zh-CN" altLang="en-US"/>
              <a:t>编辑母版文本样式</a:t>
            </a:r>
          </a:p>
        </p:txBody>
      </p:sp>
      <p:sp>
        <p:nvSpPr>
          <p:cNvPr id="104" name="文本占位符 96"/>
          <p:cNvSpPr>
            <a:spLocks noGrp="1"/>
          </p:cNvSpPr>
          <p:nvPr>
            <p:ph type="body" sz="quarter" idx="14"/>
          </p:nvPr>
        </p:nvSpPr>
        <p:spPr>
          <a:xfrm>
            <a:off x="6751240" y="1937827"/>
            <a:ext cx="3745333" cy="463736"/>
          </a:xfrm>
          <a:prstGeom prst="rect">
            <a:avLst/>
          </a:prstGeom>
        </p:spPr>
        <p:txBody>
          <a:bodyPr anchor="ctr"/>
          <a:lstStyle>
            <a:lvl1pPr marL="0" indent="0">
              <a:buNone/>
              <a:defRPr lang="zh-CN" altLang="en-US" sz="2200" kern="1200" dirty="0">
                <a:solidFill>
                  <a:schemeClr val="bg1"/>
                </a:solidFill>
                <a:latin typeface="微软雅黑" panose="020B0503020204020204" pitchFamily="34" charset="-122"/>
                <a:ea typeface="微软雅黑" panose="020B0503020204020204" pitchFamily="34" charset="-122"/>
                <a:cs typeface="+mn-cs"/>
              </a:defRPr>
            </a:lvl1pPr>
          </a:lstStyle>
          <a:p>
            <a:pPr lvl="0"/>
            <a:r>
              <a:rPr lang="zh-CN" altLang="en-US"/>
              <a:t>编辑母版文本样式</a:t>
            </a:r>
          </a:p>
        </p:txBody>
      </p:sp>
      <p:sp>
        <p:nvSpPr>
          <p:cNvPr id="106" name="文本占位符 96"/>
          <p:cNvSpPr>
            <a:spLocks noGrp="1"/>
          </p:cNvSpPr>
          <p:nvPr>
            <p:ph type="body" sz="quarter" idx="15"/>
          </p:nvPr>
        </p:nvSpPr>
        <p:spPr>
          <a:xfrm>
            <a:off x="6751240" y="2801650"/>
            <a:ext cx="3745333" cy="463736"/>
          </a:xfrm>
          <a:prstGeom prst="rect">
            <a:avLst/>
          </a:prstGeom>
        </p:spPr>
        <p:txBody>
          <a:bodyPr anchor="ctr"/>
          <a:lstStyle>
            <a:lvl1pPr marL="0" indent="0">
              <a:buNone/>
              <a:defRPr lang="zh-CN" altLang="en-US" sz="2200" kern="1200" dirty="0">
                <a:solidFill>
                  <a:schemeClr val="bg1"/>
                </a:solidFill>
                <a:latin typeface="微软雅黑" panose="020B0503020204020204" pitchFamily="34" charset="-122"/>
                <a:ea typeface="微软雅黑" panose="020B0503020204020204" pitchFamily="34" charset="-122"/>
                <a:cs typeface="+mn-cs"/>
              </a:defRPr>
            </a:lvl1pPr>
          </a:lstStyle>
          <a:p>
            <a:pPr lvl="0"/>
            <a:r>
              <a:rPr lang="zh-CN" altLang="en-US"/>
              <a:t>编辑母版文本样式</a:t>
            </a:r>
          </a:p>
        </p:txBody>
      </p:sp>
      <p:sp>
        <p:nvSpPr>
          <p:cNvPr id="107" name="文本占位符 96"/>
          <p:cNvSpPr>
            <a:spLocks noGrp="1"/>
          </p:cNvSpPr>
          <p:nvPr>
            <p:ph type="body" sz="quarter" idx="16"/>
          </p:nvPr>
        </p:nvSpPr>
        <p:spPr>
          <a:xfrm>
            <a:off x="6751240" y="3665643"/>
            <a:ext cx="3745333" cy="463736"/>
          </a:xfrm>
          <a:prstGeom prst="rect">
            <a:avLst/>
          </a:prstGeom>
        </p:spPr>
        <p:txBody>
          <a:bodyPr anchor="ctr"/>
          <a:lstStyle>
            <a:lvl1pPr marL="0" indent="0">
              <a:buNone/>
              <a:defRPr lang="zh-CN" altLang="en-US" sz="2200" kern="1200" dirty="0">
                <a:solidFill>
                  <a:schemeClr val="bg1"/>
                </a:solidFill>
                <a:latin typeface="微软雅黑" panose="020B0503020204020204" pitchFamily="34" charset="-122"/>
                <a:ea typeface="微软雅黑" panose="020B0503020204020204" pitchFamily="34" charset="-122"/>
                <a:cs typeface="+mn-cs"/>
              </a:defRPr>
            </a:lvl1pPr>
          </a:lstStyle>
          <a:p>
            <a:pPr lvl="0"/>
            <a:r>
              <a:rPr lang="zh-CN" altLang="en-US"/>
              <a:t>编辑母版文本样式</a:t>
            </a:r>
          </a:p>
        </p:txBody>
      </p:sp>
      <p:sp>
        <p:nvSpPr>
          <p:cNvPr id="108" name="文本占位符 96"/>
          <p:cNvSpPr>
            <a:spLocks noGrp="1"/>
          </p:cNvSpPr>
          <p:nvPr>
            <p:ph type="body" sz="quarter" idx="17"/>
          </p:nvPr>
        </p:nvSpPr>
        <p:spPr>
          <a:xfrm>
            <a:off x="6751240" y="4547822"/>
            <a:ext cx="3745333" cy="463736"/>
          </a:xfrm>
          <a:prstGeom prst="rect">
            <a:avLst/>
          </a:prstGeom>
        </p:spPr>
        <p:txBody>
          <a:bodyPr anchor="ctr"/>
          <a:lstStyle>
            <a:lvl1pPr marL="0" indent="0">
              <a:buNone/>
              <a:defRPr lang="zh-CN" altLang="en-US" sz="2200" kern="1200" dirty="0">
                <a:solidFill>
                  <a:schemeClr val="bg1"/>
                </a:solidFill>
                <a:latin typeface="微软雅黑" panose="020B0503020204020204" pitchFamily="34" charset="-122"/>
                <a:ea typeface="微软雅黑" panose="020B0503020204020204" pitchFamily="34" charset="-122"/>
                <a:cs typeface="+mn-cs"/>
              </a:defRPr>
            </a:lvl1pPr>
          </a:lstStyle>
          <a:p>
            <a:pPr lvl="0"/>
            <a:r>
              <a:rPr lang="zh-CN" altLang="en-US"/>
              <a:t>编辑母版文本样式</a:t>
            </a:r>
          </a:p>
        </p:txBody>
      </p:sp>
      <p:sp>
        <p:nvSpPr>
          <p:cNvPr id="43" name="灯片编号占位符 1">
            <a:extLst>
              <a:ext uri="{FF2B5EF4-FFF2-40B4-BE49-F238E27FC236}">
                <a16:creationId xmlns:a16="http://schemas.microsoft.com/office/drawing/2014/main" id="{C55819FA-1979-4A47-8AAA-3BC7B1E592BF}"/>
              </a:ext>
            </a:extLst>
          </p:cNvPr>
          <p:cNvSpPr>
            <a:spLocks noGrp="1"/>
          </p:cNvSpPr>
          <p:nvPr>
            <p:ph type="sldNum" sz="quarter" idx="4"/>
          </p:nvPr>
        </p:nvSpPr>
        <p:spPr>
          <a:xfrm>
            <a:off x="8408341" y="6073775"/>
            <a:ext cx="2519363" cy="244177"/>
          </a:xfrm>
          <a:prstGeom prst="rect">
            <a:avLst/>
          </a:prstGeom>
        </p:spPr>
        <p:txBody>
          <a:bodyPr vert="horz" lIns="91440" tIns="45720" rIns="91440" bIns="45720" rtlCol="0" anchor="ctr"/>
          <a:lstStyle>
            <a:lvl1pPr algn="r">
              <a:defRPr sz="1200">
                <a:solidFill>
                  <a:schemeClr val="bg1"/>
                </a:solidFill>
              </a:defRPr>
            </a:lvl1pPr>
          </a:lstStyle>
          <a:p>
            <a:fld id="{B7F6407F-0FA8-4E99-847F-14031B22C7A3}" type="slidenum">
              <a:rPr lang="zh-CN" altLang="en-US" smtClean="0"/>
              <a:pPr/>
              <a:t>‹#›</a:t>
            </a:fld>
            <a:endParaRPr lang="zh-CN" altLang="en-US"/>
          </a:p>
        </p:txBody>
      </p:sp>
    </p:spTree>
    <p:extLst>
      <p:ext uri="{BB962C8B-B14F-4D97-AF65-F5344CB8AC3E}">
        <p14:creationId xmlns:p14="http://schemas.microsoft.com/office/powerpoint/2010/main" val="4033913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id="{73D54F3E-6D3A-4983-AB20-6DAC6927AFE0}"/>
              </a:ext>
            </a:extLst>
          </p:cNvPr>
          <p:cNvSpPr/>
          <p:nvPr userDrawn="1"/>
        </p:nvSpPr>
        <p:spPr bwMode="auto">
          <a:xfrm>
            <a:off x="1495425" y="1781175"/>
            <a:ext cx="3960813" cy="776288"/>
          </a:xfrm>
          <a:prstGeom prst="rect">
            <a:avLst/>
          </a:prstGeom>
          <a:solidFill>
            <a:srgbClr val="BBBCB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p>
        </p:txBody>
      </p:sp>
      <p:grpSp>
        <p:nvGrpSpPr>
          <p:cNvPr id="11" name="组合 9">
            <a:extLst>
              <a:ext uri="{FF2B5EF4-FFF2-40B4-BE49-F238E27FC236}">
                <a16:creationId xmlns:a16="http://schemas.microsoft.com/office/drawing/2014/main" id="{45AE4488-1E73-4831-B9E3-C7F6A708C4BA}"/>
              </a:ext>
            </a:extLst>
          </p:cNvPr>
          <p:cNvGrpSpPr>
            <a:grpSpLocks/>
          </p:cNvGrpSpPr>
          <p:nvPr userDrawn="1"/>
        </p:nvGrpSpPr>
        <p:grpSpPr bwMode="auto">
          <a:xfrm>
            <a:off x="631255" y="1781175"/>
            <a:ext cx="792162" cy="776288"/>
            <a:chOff x="702568" y="1781448"/>
            <a:chExt cx="792088" cy="775277"/>
          </a:xfrm>
          <a:solidFill>
            <a:srgbClr val="BBBCBD"/>
          </a:solidFill>
        </p:grpSpPr>
        <p:sp>
          <p:nvSpPr>
            <p:cNvPr id="12" name="矩形 11">
              <a:extLst>
                <a:ext uri="{FF2B5EF4-FFF2-40B4-BE49-F238E27FC236}">
                  <a16:creationId xmlns:a16="http://schemas.microsoft.com/office/drawing/2014/main" id="{B77CC5FA-A9B1-4E73-8A97-F4E36C38C24B}"/>
                </a:ext>
              </a:extLst>
            </p:cNvPr>
            <p:cNvSpPr/>
            <p:nvPr/>
          </p:nvSpPr>
          <p:spPr>
            <a:xfrm>
              <a:off x="702568" y="1781448"/>
              <a:ext cx="792088" cy="7752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3" name="副标题 2">
              <a:extLst>
                <a:ext uri="{FF2B5EF4-FFF2-40B4-BE49-F238E27FC236}">
                  <a16:creationId xmlns:a16="http://schemas.microsoft.com/office/drawing/2014/main" id="{E65BBFDC-FD76-41D8-A171-10BF9BEFB394}"/>
                </a:ext>
              </a:extLst>
            </p:cNvPr>
            <p:cNvSpPr txBox="1">
              <a:spLocks/>
            </p:cNvSpPr>
            <p:nvPr/>
          </p:nvSpPr>
          <p:spPr>
            <a:xfrm>
              <a:off x="783522" y="1941577"/>
              <a:ext cx="711134" cy="585024"/>
            </a:xfrm>
            <a:prstGeom prst="rect">
              <a:avLst/>
            </a:prstGeom>
            <a:grpFill/>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auto">
                <a:spcAft>
                  <a:spcPts val="0"/>
                </a:spcAft>
                <a:defRPr/>
              </a:pPr>
              <a:r>
                <a:rPr lang="en-US" altLang="zh-CN" sz="3200" dirty="0">
                  <a:solidFill>
                    <a:schemeClr val="bg1"/>
                  </a:solidFill>
                  <a:latin typeface="微软雅黑" panose="020B0503020204020204" pitchFamily="34" charset="-122"/>
                  <a:ea typeface="微软雅黑" panose="020B0503020204020204" pitchFamily="34" charset="-122"/>
                </a:rPr>
                <a:t>01</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sp>
        <p:nvSpPr>
          <p:cNvPr id="14" name="矩形 13">
            <a:extLst>
              <a:ext uri="{FF2B5EF4-FFF2-40B4-BE49-F238E27FC236}">
                <a16:creationId xmlns:a16="http://schemas.microsoft.com/office/drawing/2014/main" id="{81159793-9CC2-4722-89F7-456E16366AC9}"/>
              </a:ext>
            </a:extLst>
          </p:cNvPr>
          <p:cNvSpPr/>
          <p:nvPr userDrawn="1"/>
        </p:nvSpPr>
        <p:spPr bwMode="auto">
          <a:xfrm>
            <a:off x="1495425" y="2644775"/>
            <a:ext cx="3960813" cy="776288"/>
          </a:xfrm>
          <a:prstGeom prst="rect">
            <a:avLst/>
          </a:prstGeom>
          <a:solidFill>
            <a:srgbClr val="0E426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p>
        </p:txBody>
      </p:sp>
      <p:grpSp>
        <p:nvGrpSpPr>
          <p:cNvPr id="15" name="组合 9">
            <a:extLst>
              <a:ext uri="{FF2B5EF4-FFF2-40B4-BE49-F238E27FC236}">
                <a16:creationId xmlns:a16="http://schemas.microsoft.com/office/drawing/2014/main" id="{65EAE95E-C1EB-47C6-B29B-DA49E4B69B8D}"/>
              </a:ext>
            </a:extLst>
          </p:cNvPr>
          <p:cNvGrpSpPr>
            <a:grpSpLocks/>
          </p:cNvGrpSpPr>
          <p:nvPr userDrawn="1"/>
        </p:nvGrpSpPr>
        <p:grpSpPr bwMode="auto">
          <a:xfrm>
            <a:off x="631825" y="2644775"/>
            <a:ext cx="792163" cy="776288"/>
            <a:chOff x="702568" y="1781448"/>
            <a:chExt cx="792088" cy="775277"/>
          </a:xfrm>
        </p:grpSpPr>
        <p:sp>
          <p:nvSpPr>
            <p:cNvPr id="16" name="矩形 15">
              <a:extLst>
                <a:ext uri="{FF2B5EF4-FFF2-40B4-BE49-F238E27FC236}">
                  <a16:creationId xmlns:a16="http://schemas.microsoft.com/office/drawing/2014/main" id="{7B9D297F-20F3-46DD-8CB4-7389D3277199}"/>
                </a:ext>
              </a:extLst>
            </p:cNvPr>
            <p:cNvSpPr/>
            <p:nvPr userDrawn="1"/>
          </p:nvSpPr>
          <p:spPr>
            <a:xfrm>
              <a:off x="702568" y="1781448"/>
              <a:ext cx="792088" cy="775277"/>
            </a:xfrm>
            <a:prstGeom prst="rect">
              <a:avLst/>
            </a:prstGeom>
            <a:solidFill>
              <a:srgbClr val="8E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7" name="副标题 2">
              <a:extLst>
                <a:ext uri="{FF2B5EF4-FFF2-40B4-BE49-F238E27FC236}">
                  <a16:creationId xmlns:a16="http://schemas.microsoft.com/office/drawing/2014/main" id="{4A378D71-A6DC-4430-9D82-C420D9C1021C}"/>
                </a:ext>
              </a:extLst>
            </p:cNvPr>
            <p:cNvSpPr txBox="1">
              <a:spLocks/>
            </p:cNvSpPr>
            <p:nvPr userDrawn="1"/>
          </p:nvSpPr>
          <p:spPr>
            <a:xfrm>
              <a:off x="783523" y="1941577"/>
              <a:ext cx="711133" cy="585024"/>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auto">
                <a:spcAft>
                  <a:spcPts val="0"/>
                </a:spcAft>
                <a:defRPr/>
              </a:pPr>
              <a:r>
                <a:rPr lang="en-US" altLang="zh-CN" sz="3200" dirty="0">
                  <a:solidFill>
                    <a:schemeClr val="bg1"/>
                  </a:solidFill>
                  <a:latin typeface="微软雅黑" panose="020B0503020204020204" pitchFamily="34" charset="-122"/>
                  <a:ea typeface="微软雅黑" panose="020B0503020204020204" pitchFamily="34" charset="-122"/>
                </a:rPr>
                <a:t>02</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sp>
        <p:nvSpPr>
          <p:cNvPr id="18" name="矩形 17">
            <a:extLst>
              <a:ext uri="{FF2B5EF4-FFF2-40B4-BE49-F238E27FC236}">
                <a16:creationId xmlns:a16="http://schemas.microsoft.com/office/drawing/2014/main" id="{52AAD7AB-B559-49A6-B5B1-48FCD45F822A}"/>
              </a:ext>
            </a:extLst>
          </p:cNvPr>
          <p:cNvSpPr/>
          <p:nvPr userDrawn="1"/>
        </p:nvSpPr>
        <p:spPr bwMode="auto">
          <a:xfrm>
            <a:off x="1495425" y="3509963"/>
            <a:ext cx="3960813" cy="776287"/>
          </a:xfrm>
          <a:prstGeom prst="rect">
            <a:avLst/>
          </a:prstGeom>
          <a:solidFill>
            <a:srgbClr val="BBBCB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p>
        </p:txBody>
      </p:sp>
      <p:grpSp>
        <p:nvGrpSpPr>
          <p:cNvPr id="19" name="组合 9">
            <a:extLst>
              <a:ext uri="{FF2B5EF4-FFF2-40B4-BE49-F238E27FC236}">
                <a16:creationId xmlns:a16="http://schemas.microsoft.com/office/drawing/2014/main" id="{C8835C06-6D58-40F7-8ECC-7DD9BE1EE948}"/>
              </a:ext>
            </a:extLst>
          </p:cNvPr>
          <p:cNvGrpSpPr>
            <a:grpSpLocks/>
          </p:cNvGrpSpPr>
          <p:nvPr userDrawn="1"/>
        </p:nvGrpSpPr>
        <p:grpSpPr bwMode="auto">
          <a:xfrm>
            <a:off x="631255" y="3509367"/>
            <a:ext cx="792162" cy="776288"/>
            <a:chOff x="702568" y="1781448"/>
            <a:chExt cx="792088" cy="775277"/>
          </a:xfrm>
          <a:solidFill>
            <a:srgbClr val="BBBCBD"/>
          </a:solidFill>
        </p:grpSpPr>
        <p:sp>
          <p:nvSpPr>
            <p:cNvPr id="20" name="矩形 19">
              <a:extLst>
                <a:ext uri="{FF2B5EF4-FFF2-40B4-BE49-F238E27FC236}">
                  <a16:creationId xmlns:a16="http://schemas.microsoft.com/office/drawing/2014/main" id="{9A5A3FA9-4707-4694-BC6E-95DF61887F8D}"/>
                </a:ext>
              </a:extLst>
            </p:cNvPr>
            <p:cNvSpPr/>
            <p:nvPr/>
          </p:nvSpPr>
          <p:spPr>
            <a:xfrm>
              <a:off x="702568" y="1781448"/>
              <a:ext cx="792088" cy="7752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1" name="副标题 2">
              <a:extLst>
                <a:ext uri="{FF2B5EF4-FFF2-40B4-BE49-F238E27FC236}">
                  <a16:creationId xmlns:a16="http://schemas.microsoft.com/office/drawing/2014/main" id="{1C78BA99-B587-4013-A780-9443A8339E27}"/>
                </a:ext>
              </a:extLst>
            </p:cNvPr>
            <p:cNvSpPr txBox="1">
              <a:spLocks/>
            </p:cNvSpPr>
            <p:nvPr/>
          </p:nvSpPr>
          <p:spPr>
            <a:xfrm>
              <a:off x="783522" y="1941577"/>
              <a:ext cx="711134" cy="585024"/>
            </a:xfrm>
            <a:prstGeom prst="rect">
              <a:avLst/>
            </a:prstGeom>
            <a:grpFill/>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auto">
                <a:spcAft>
                  <a:spcPts val="0"/>
                </a:spcAft>
                <a:defRPr/>
              </a:pPr>
              <a:r>
                <a:rPr lang="en-US" altLang="zh-CN" sz="3200" dirty="0">
                  <a:solidFill>
                    <a:schemeClr val="bg1"/>
                  </a:solidFill>
                  <a:latin typeface="微软雅黑" panose="020B0503020204020204" pitchFamily="34" charset="-122"/>
                  <a:ea typeface="微软雅黑" panose="020B0503020204020204" pitchFamily="34" charset="-122"/>
                </a:rPr>
                <a:t>03</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sp>
        <p:nvSpPr>
          <p:cNvPr id="22" name="矩形 21">
            <a:extLst>
              <a:ext uri="{FF2B5EF4-FFF2-40B4-BE49-F238E27FC236}">
                <a16:creationId xmlns:a16="http://schemas.microsoft.com/office/drawing/2014/main" id="{8B5ADDD9-F00E-4376-8BDE-8D91C7131528}"/>
              </a:ext>
            </a:extLst>
          </p:cNvPr>
          <p:cNvSpPr/>
          <p:nvPr userDrawn="1"/>
        </p:nvSpPr>
        <p:spPr bwMode="auto">
          <a:xfrm>
            <a:off x="1495425" y="4373563"/>
            <a:ext cx="3960813" cy="776287"/>
          </a:xfrm>
          <a:prstGeom prst="rect">
            <a:avLst/>
          </a:prstGeom>
          <a:solidFill>
            <a:srgbClr val="BBBCB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p>
        </p:txBody>
      </p:sp>
      <p:grpSp>
        <p:nvGrpSpPr>
          <p:cNvPr id="23" name="组合 9">
            <a:extLst>
              <a:ext uri="{FF2B5EF4-FFF2-40B4-BE49-F238E27FC236}">
                <a16:creationId xmlns:a16="http://schemas.microsoft.com/office/drawing/2014/main" id="{49F47F0A-AABD-452C-9088-20060B0E2350}"/>
              </a:ext>
            </a:extLst>
          </p:cNvPr>
          <p:cNvGrpSpPr>
            <a:grpSpLocks/>
          </p:cNvGrpSpPr>
          <p:nvPr userDrawn="1"/>
        </p:nvGrpSpPr>
        <p:grpSpPr bwMode="auto">
          <a:xfrm>
            <a:off x="631056" y="4373736"/>
            <a:ext cx="792162" cy="776288"/>
            <a:chOff x="702568" y="1781448"/>
            <a:chExt cx="792088" cy="775277"/>
          </a:xfrm>
          <a:solidFill>
            <a:srgbClr val="BBBCBD"/>
          </a:solidFill>
        </p:grpSpPr>
        <p:sp>
          <p:nvSpPr>
            <p:cNvPr id="24" name="矩形 23">
              <a:extLst>
                <a:ext uri="{FF2B5EF4-FFF2-40B4-BE49-F238E27FC236}">
                  <a16:creationId xmlns:a16="http://schemas.microsoft.com/office/drawing/2014/main" id="{E9DDF8BA-45BD-4D48-BDF0-7035109734A4}"/>
                </a:ext>
              </a:extLst>
            </p:cNvPr>
            <p:cNvSpPr/>
            <p:nvPr/>
          </p:nvSpPr>
          <p:spPr>
            <a:xfrm>
              <a:off x="702568" y="1781448"/>
              <a:ext cx="792088" cy="7752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5" name="副标题 2">
              <a:extLst>
                <a:ext uri="{FF2B5EF4-FFF2-40B4-BE49-F238E27FC236}">
                  <a16:creationId xmlns:a16="http://schemas.microsoft.com/office/drawing/2014/main" id="{5A2E531B-D6C2-41A4-92FE-1198F125AF63}"/>
                </a:ext>
              </a:extLst>
            </p:cNvPr>
            <p:cNvSpPr txBox="1">
              <a:spLocks/>
            </p:cNvSpPr>
            <p:nvPr/>
          </p:nvSpPr>
          <p:spPr>
            <a:xfrm>
              <a:off x="783522" y="1941577"/>
              <a:ext cx="711134" cy="585024"/>
            </a:xfrm>
            <a:prstGeom prst="rect">
              <a:avLst/>
            </a:prstGeom>
            <a:grpFill/>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auto">
                <a:spcAft>
                  <a:spcPts val="0"/>
                </a:spcAft>
                <a:defRPr/>
              </a:pPr>
              <a:r>
                <a:rPr lang="en-US" altLang="zh-CN" sz="3200" dirty="0">
                  <a:solidFill>
                    <a:schemeClr val="bg1"/>
                  </a:solidFill>
                  <a:latin typeface="微软雅黑" panose="020B0503020204020204" pitchFamily="34" charset="-122"/>
                  <a:ea typeface="微软雅黑" panose="020B0503020204020204" pitchFamily="34" charset="-122"/>
                </a:rPr>
                <a:t>04</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sp>
        <p:nvSpPr>
          <p:cNvPr id="26" name="矩形 25">
            <a:extLst>
              <a:ext uri="{FF2B5EF4-FFF2-40B4-BE49-F238E27FC236}">
                <a16:creationId xmlns:a16="http://schemas.microsoft.com/office/drawing/2014/main" id="{AC1C569A-5158-4E48-8228-5BAF0DBB33E7}"/>
              </a:ext>
            </a:extLst>
          </p:cNvPr>
          <p:cNvSpPr/>
          <p:nvPr userDrawn="1"/>
        </p:nvSpPr>
        <p:spPr bwMode="auto">
          <a:xfrm>
            <a:off x="6678613" y="1781175"/>
            <a:ext cx="3960812" cy="776288"/>
          </a:xfrm>
          <a:prstGeom prst="rect">
            <a:avLst/>
          </a:prstGeom>
          <a:solidFill>
            <a:srgbClr val="BBBCB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p>
        </p:txBody>
      </p:sp>
      <p:grpSp>
        <p:nvGrpSpPr>
          <p:cNvPr id="27" name="组合 9">
            <a:extLst>
              <a:ext uri="{FF2B5EF4-FFF2-40B4-BE49-F238E27FC236}">
                <a16:creationId xmlns:a16="http://schemas.microsoft.com/office/drawing/2014/main" id="{516DD3DE-5907-4A92-ABB0-00BC9726028F}"/>
              </a:ext>
            </a:extLst>
          </p:cNvPr>
          <p:cNvGrpSpPr>
            <a:grpSpLocks/>
          </p:cNvGrpSpPr>
          <p:nvPr userDrawn="1"/>
        </p:nvGrpSpPr>
        <p:grpSpPr bwMode="auto">
          <a:xfrm>
            <a:off x="5815632" y="1781448"/>
            <a:ext cx="792162" cy="776288"/>
            <a:chOff x="702568" y="1781448"/>
            <a:chExt cx="792088" cy="775277"/>
          </a:xfrm>
          <a:solidFill>
            <a:srgbClr val="BBBCBD"/>
          </a:solidFill>
        </p:grpSpPr>
        <p:sp>
          <p:nvSpPr>
            <p:cNvPr id="28" name="矩形 27">
              <a:extLst>
                <a:ext uri="{FF2B5EF4-FFF2-40B4-BE49-F238E27FC236}">
                  <a16:creationId xmlns:a16="http://schemas.microsoft.com/office/drawing/2014/main" id="{F4967272-35EE-4333-8B59-110AAEC7E757}"/>
                </a:ext>
              </a:extLst>
            </p:cNvPr>
            <p:cNvSpPr/>
            <p:nvPr/>
          </p:nvSpPr>
          <p:spPr>
            <a:xfrm>
              <a:off x="702568" y="1781448"/>
              <a:ext cx="792088" cy="7752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9" name="副标题 2">
              <a:extLst>
                <a:ext uri="{FF2B5EF4-FFF2-40B4-BE49-F238E27FC236}">
                  <a16:creationId xmlns:a16="http://schemas.microsoft.com/office/drawing/2014/main" id="{5063CF66-BC94-4548-A995-82826464A381}"/>
                </a:ext>
              </a:extLst>
            </p:cNvPr>
            <p:cNvSpPr txBox="1">
              <a:spLocks/>
            </p:cNvSpPr>
            <p:nvPr/>
          </p:nvSpPr>
          <p:spPr>
            <a:xfrm>
              <a:off x="783522" y="1941577"/>
              <a:ext cx="711134" cy="585024"/>
            </a:xfrm>
            <a:prstGeom prst="rect">
              <a:avLst/>
            </a:prstGeom>
            <a:grpFill/>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auto">
                <a:spcAft>
                  <a:spcPts val="0"/>
                </a:spcAft>
                <a:defRPr/>
              </a:pPr>
              <a:r>
                <a:rPr lang="en-US" altLang="zh-CN" sz="3200" dirty="0">
                  <a:solidFill>
                    <a:schemeClr val="bg1"/>
                  </a:solidFill>
                  <a:latin typeface="微软雅黑" panose="020B0503020204020204" pitchFamily="34" charset="-122"/>
                  <a:ea typeface="微软雅黑" panose="020B0503020204020204" pitchFamily="34" charset="-122"/>
                </a:rPr>
                <a:t>05</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sp>
        <p:nvSpPr>
          <p:cNvPr id="30" name="矩形 29">
            <a:extLst>
              <a:ext uri="{FF2B5EF4-FFF2-40B4-BE49-F238E27FC236}">
                <a16:creationId xmlns:a16="http://schemas.microsoft.com/office/drawing/2014/main" id="{07AC9ADA-9A9A-4662-8DE4-8EA07027B3BA}"/>
              </a:ext>
            </a:extLst>
          </p:cNvPr>
          <p:cNvSpPr/>
          <p:nvPr userDrawn="1"/>
        </p:nvSpPr>
        <p:spPr bwMode="auto">
          <a:xfrm>
            <a:off x="6678613" y="2646363"/>
            <a:ext cx="3960812" cy="776287"/>
          </a:xfrm>
          <a:prstGeom prst="rect">
            <a:avLst/>
          </a:prstGeom>
          <a:solidFill>
            <a:srgbClr val="0E426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p>
        </p:txBody>
      </p:sp>
      <p:grpSp>
        <p:nvGrpSpPr>
          <p:cNvPr id="31" name="组合 9">
            <a:extLst>
              <a:ext uri="{FF2B5EF4-FFF2-40B4-BE49-F238E27FC236}">
                <a16:creationId xmlns:a16="http://schemas.microsoft.com/office/drawing/2014/main" id="{202E5F63-F7AB-4AD2-A703-9F9AD515C4E2}"/>
              </a:ext>
            </a:extLst>
          </p:cNvPr>
          <p:cNvGrpSpPr>
            <a:grpSpLocks/>
          </p:cNvGrpSpPr>
          <p:nvPr userDrawn="1"/>
        </p:nvGrpSpPr>
        <p:grpSpPr bwMode="auto">
          <a:xfrm>
            <a:off x="5815433" y="2645817"/>
            <a:ext cx="792162" cy="776288"/>
            <a:chOff x="702568" y="1781448"/>
            <a:chExt cx="792088" cy="775277"/>
          </a:xfrm>
          <a:solidFill>
            <a:srgbClr val="BBBCBD"/>
          </a:solidFill>
        </p:grpSpPr>
        <p:sp>
          <p:nvSpPr>
            <p:cNvPr id="32" name="矩形 31">
              <a:extLst>
                <a:ext uri="{FF2B5EF4-FFF2-40B4-BE49-F238E27FC236}">
                  <a16:creationId xmlns:a16="http://schemas.microsoft.com/office/drawing/2014/main" id="{C27D9A70-FA23-42E4-958F-D5328A79667C}"/>
                </a:ext>
              </a:extLst>
            </p:cNvPr>
            <p:cNvSpPr/>
            <p:nvPr/>
          </p:nvSpPr>
          <p:spPr>
            <a:xfrm>
              <a:off x="702568" y="1781448"/>
              <a:ext cx="792088" cy="7752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3" name="副标题 2">
              <a:extLst>
                <a:ext uri="{FF2B5EF4-FFF2-40B4-BE49-F238E27FC236}">
                  <a16:creationId xmlns:a16="http://schemas.microsoft.com/office/drawing/2014/main" id="{5262F9BB-9517-4D79-B931-0369F479EA5C}"/>
                </a:ext>
              </a:extLst>
            </p:cNvPr>
            <p:cNvSpPr txBox="1">
              <a:spLocks/>
            </p:cNvSpPr>
            <p:nvPr/>
          </p:nvSpPr>
          <p:spPr>
            <a:xfrm>
              <a:off x="783522" y="1941577"/>
              <a:ext cx="711134" cy="585024"/>
            </a:xfrm>
            <a:prstGeom prst="rect">
              <a:avLst/>
            </a:prstGeom>
            <a:grpFill/>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auto">
                <a:spcAft>
                  <a:spcPts val="0"/>
                </a:spcAft>
                <a:defRPr/>
              </a:pPr>
              <a:r>
                <a:rPr lang="en-US" altLang="zh-CN" sz="3200" dirty="0">
                  <a:solidFill>
                    <a:schemeClr val="bg1"/>
                  </a:solidFill>
                  <a:latin typeface="微软雅黑" panose="020B0503020204020204" pitchFamily="34" charset="-122"/>
                  <a:ea typeface="微软雅黑" panose="020B0503020204020204" pitchFamily="34" charset="-122"/>
                </a:rPr>
                <a:t>06</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sp>
        <p:nvSpPr>
          <p:cNvPr id="34" name="矩形 33">
            <a:extLst>
              <a:ext uri="{FF2B5EF4-FFF2-40B4-BE49-F238E27FC236}">
                <a16:creationId xmlns:a16="http://schemas.microsoft.com/office/drawing/2014/main" id="{A762DA9C-2CF6-4160-830C-75163FE6EBFA}"/>
              </a:ext>
            </a:extLst>
          </p:cNvPr>
          <p:cNvSpPr/>
          <p:nvPr userDrawn="1"/>
        </p:nvSpPr>
        <p:spPr bwMode="auto">
          <a:xfrm>
            <a:off x="6678613" y="3509963"/>
            <a:ext cx="3960812" cy="776287"/>
          </a:xfrm>
          <a:prstGeom prst="rect">
            <a:avLst/>
          </a:prstGeom>
          <a:solidFill>
            <a:srgbClr val="BBBCB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p>
        </p:txBody>
      </p:sp>
      <p:grpSp>
        <p:nvGrpSpPr>
          <p:cNvPr id="35" name="组合 9">
            <a:extLst>
              <a:ext uri="{FF2B5EF4-FFF2-40B4-BE49-F238E27FC236}">
                <a16:creationId xmlns:a16="http://schemas.microsoft.com/office/drawing/2014/main" id="{FE452BCA-C378-48A0-BFFB-824169574439}"/>
              </a:ext>
            </a:extLst>
          </p:cNvPr>
          <p:cNvGrpSpPr>
            <a:grpSpLocks/>
          </p:cNvGrpSpPr>
          <p:nvPr userDrawn="1"/>
        </p:nvGrpSpPr>
        <p:grpSpPr bwMode="auto">
          <a:xfrm>
            <a:off x="5815632" y="3509640"/>
            <a:ext cx="792162" cy="776288"/>
            <a:chOff x="702568" y="1781448"/>
            <a:chExt cx="792088" cy="775277"/>
          </a:xfrm>
          <a:solidFill>
            <a:srgbClr val="BBBCBD"/>
          </a:solidFill>
        </p:grpSpPr>
        <p:sp>
          <p:nvSpPr>
            <p:cNvPr id="36" name="矩形 35">
              <a:extLst>
                <a:ext uri="{FF2B5EF4-FFF2-40B4-BE49-F238E27FC236}">
                  <a16:creationId xmlns:a16="http://schemas.microsoft.com/office/drawing/2014/main" id="{651B8611-2980-41FF-893E-E3E2B9B237FF}"/>
                </a:ext>
              </a:extLst>
            </p:cNvPr>
            <p:cNvSpPr/>
            <p:nvPr/>
          </p:nvSpPr>
          <p:spPr>
            <a:xfrm>
              <a:off x="702568" y="1781448"/>
              <a:ext cx="792088" cy="7752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7" name="副标题 2">
              <a:extLst>
                <a:ext uri="{FF2B5EF4-FFF2-40B4-BE49-F238E27FC236}">
                  <a16:creationId xmlns:a16="http://schemas.microsoft.com/office/drawing/2014/main" id="{DF7273D5-90B7-4B07-8CEF-6E71C68C023A}"/>
                </a:ext>
              </a:extLst>
            </p:cNvPr>
            <p:cNvSpPr txBox="1">
              <a:spLocks/>
            </p:cNvSpPr>
            <p:nvPr/>
          </p:nvSpPr>
          <p:spPr>
            <a:xfrm>
              <a:off x="783522" y="1941577"/>
              <a:ext cx="711134" cy="585024"/>
            </a:xfrm>
            <a:prstGeom prst="rect">
              <a:avLst/>
            </a:prstGeom>
            <a:grpFill/>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auto">
                <a:spcAft>
                  <a:spcPts val="0"/>
                </a:spcAft>
                <a:defRPr/>
              </a:pPr>
              <a:r>
                <a:rPr lang="en-US" altLang="zh-CN" sz="3200" dirty="0">
                  <a:solidFill>
                    <a:schemeClr val="bg1"/>
                  </a:solidFill>
                  <a:latin typeface="微软雅黑" panose="020B0503020204020204" pitchFamily="34" charset="-122"/>
                  <a:ea typeface="微软雅黑" panose="020B0503020204020204" pitchFamily="34" charset="-122"/>
                </a:rPr>
                <a:t>07</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sp>
        <p:nvSpPr>
          <p:cNvPr id="38" name="矩形 37">
            <a:extLst>
              <a:ext uri="{FF2B5EF4-FFF2-40B4-BE49-F238E27FC236}">
                <a16:creationId xmlns:a16="http://schemas.microsoft.com/office/drawing/2014/main" id="{DB040C74-6F7E-4D98-B96C-47564B0E0893}"/>
              </a:ext>
            </a:extLst>
          </p:cNvPr>
          <p:cNvSpPr/>
          <p:nvPr userDrawn="1"/>
        </p:nvSpPr>
        <p:spPr bwMode="auto">
          <a:xfrm>
            <a:off x="6678613" y="4373563"/>
            <a:ext cx="3960812" cy="776287"/>
          </a:xfrm>
          <a:prstGeom prst="rect">
            <a:avLst/>
          </a:prstGeom>
          <a:solidFill>
            <a:srgbClr val="BBBCB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p>
        </p:txBody>
      </p:sp>
      <p:grpSp>
        <p:nvGrpSpPr>
          <p:cNvPr id="39" name="组合 9">
            <a:extLst>
              <a:ext uri="{FF2B5EF4-FFF2-40B4-BE49-F238E27FC236}">
                <a16:creationId xmlns:a16="http://schemas.microsoft.com/office/drawing/2014/main" id="{20CE444F-829D-491D-9842-2AD7AB99E867}"/>
              </a:ext>
            </a:extLst>
          </p:cNvPr>
          <p:cNvGrpSpPr>
            <a:grpSpLocks/>
          </p:cNvGrpSpPr>
          <p:nvPr userDrawn="1"/>
        </p:nvGrpSpPr>
        <p:grpSpPr bwMode="auto">
          <a:xfrm>
            <a:off x="5815433" y="4374009"/>
            <a:ext cx="792162" cy="776288"/>
            <a:chOff x="702568" y="1781448"/>
            <a:chExt cx="792088" cy="775277"/>
          </a:xfrm>
          <a:solidFill>
            <a:srgbClr val="BBBCBD"/>
          </a:solidFill>
        </p:grpSpPr>
        <p:sp>
          <p:nvSpPr>
            <p:cNvPr id="40" name="矩形 39">
              <a:extLst>
                <a:ext uri="{FF2B5EF4-FFF2-40B4-BE49-F238E27FC236}">
                  <a16:creationId xmlns:a16="http://schemas.microsoft.com/office/drawing/2014/main" id="{C0096691-2B75-4D63-B69C-D17AA143C9E7}"/>
                </a:ext>
              </a:extLst>
            </p:cNvPr>
            <p:cNvSpPr/>
            <p:nvPr/>
          </p:nvSpPr>
          <p:spPr>
            <a:xfrm>
              <a:off x="702568" y="1781448"/>
              <a:ext cx="792088" cy="7752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1" name="副标题 2">
              <a:extLst>
                <a:ext uri="{FF2B5EF4-FFF2-40B4-BE49-F238E27FC236}">
                  <a16:creationId xmlns:a16="http://schemas.microsoft.com/office/drawing/2014/main" id="{46B8EA48-7109-4417-86C5-95B8600FFB00}"/>
                </a:ext>
              </a:extLst>
            </p:cNvPr>
            <p:cNvSpPr txBox="1">
              <a:spLocks/>
            </p:cNvSpPr>
            <p:nvPr/>
          </p:nvSpPr>
          <p:spPr>
            <a:xfrm>
              <a:off x="783522" y="1941577"/>
              <a:ext cx="711134" cy="585024"/>
            </a:xfrm>
            <a:prstGeom prst="rect">
              <a:avLst/>
            </a:prstGeom>
            <a:grpFill/>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auto">
                <a:spcAft>
                  <a:spcPts val="0"/>
                </a:spcAft>
                <a:defRPr/>
              </a:pPr>
              <a:r>
                <a:rPr lang="en-US" altLang="zh-CN" sz="3200" dirty="0">
                  <a:solidFill>
                    <a:schemeClr val="bg1"/>
                  </a:solidFill>
                  <a:latin typeface="微软雅黑" panose="020B0503020204020204" pitchFamily="34" charset="-122"/>
                  <a:ea typeface="微软雅黑" panose="020B0503020204020204" pitchFamily="34" charset="-122"/>
                </a:rPr>
                <a:t>08</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sp>
        <p:nvSpPr>
          <p:cNvPr id="42" name="矩形 41">
            <a:extLst>
              <a:ext uri="{FF2B5EF4-FFF2-40B4-BE49-F238E27FC236}">
                <a16:creationId xmlns:a16="http://schemas.microsoft.com/office/drawing/2014/main" id="{AA408248-8DD8-4BB6-8660-97CA2423B736}"/>
              </a:ext>
            </a:extLst>
          </p:cNvPr>
          <p:cNvSpPr/>
          <p:nvPr userDrawn="1"/>
        </p:nvSpPr>
        <p:spPr bwMode="auto">
          <a:xfrm>
            <a:off x="6677025" y="2644775"/>
            <a:ext cx="3960813" cy="776288"/>
          </a:xfrm>
          <a:prstGeom prst="rect">
            <a:avLst/>
          </a:prstGeom>
          <a:solidFill>
            <a:srgbClr val="BBBCB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p>
        </p:txBody>
      </p:sp>
      <p:sp>
        <p:nvSpPr>
          <p:cNvPr id="97" name="文本占位符 96"/>
          <p:cNvSpPr>
            <a:spLocks noGrp="1"/>
          </p:cNvSpPr>
          <p:nvPr>
            <p:ph type="body" sz="quarter" idx="10"/>
          </p:nvPr>
        </p:nvSpPr>
        <p:spPr>
          <a:xfrm>
            <a:off x="1531168" y="1932975"/>
            <a:ext cx="3745333" cy="463736"/>
          </a:xfrm>
          <a:prstGeom prst="rect">
            <a:avLst/>
          </a:prstGeom>
        </p:spPr>
        <p:txBody>
          <a:bodyPr anchor="ctr"/>
          <a:lstStyle>
            <a:lvl1pPr marL="0" indent="0">
              <a:buNone/>
              <a:defRPr lang="zh-CN" altLang="en-US" sz="2200" kern="1200" dirty="0">
                <a:solidFill>
                  <a:schemeClr val="bg1"/>
                </a:solidFill>
                <a:latin typeface="微软雅黑" panose="020B0503020204020204" pitchFamily="34" charset="-122"/>
                <a:ea typeface="微软雅黑" panose="020B0503020204020204" pitchFamily="34" charset="-122"/>
                <a:cs typeface="+mn-cs"/>
              </a:defRPr>
            </a:lvl1pPr>
          </a:lstStyle>
          <a:p>
            <a:pPr lvl="0"/>
            <a:r>
              <a:rPr lang="zh-CN" altLang="en-US"/>
              <a:t>编辑母版文本样式</a:t>
            </a:r>
          </a:p>
        </p:txBody>
      </p:sp>
      <p:sp>
        <p:nvSpPr>
          <p:cNvPr id="99" name="文本占位符 98"/>
          <p:cNvSpPr>
            <a:spLocks noGrp="1"/>
          </p:cNvSpPr>
          <p:nvPr>
            <p:ph type="body" sz="quarter" idx="11"/>
          </p:nvPr>
        </p:nvSpPr>
        <p:spPr>
          <a:xfrm>
            <a:off x="1551049" y="2798580"/>
            <a:ext cx="3725452" cy="518124"/>
          </a:xfrm>
          <a:prstGeom prst="rect">
            <a:avLst/>
          </a:prstGeom>
        </p:spPr>
        <p:txBody>
          <a:bodyPr anchor="ctr"/>
          <a:lstStyle>
            <a:lvl1pPr marL="0" indent="0">
              <a:buNone/>
              <a:defRPr lang="zh-CN" altLang="en-US" sz="2200" kern="1200" dirty="0" smtClean="0">
                <a:solidFill>
                  <a:schemeClr val="bg1"/>
                </a:solidFill>
                <a:latin typeface="微软雅黑" panose="020B0503020204020204" pitchFamily="34" charset="-122"/>
                <a:ea typeface="微软雅黑" panose="020B0503020204020204" pitchFamily="34" charset="-122"/>
                <a:cs typeface="+mn-cs"/>
              </a:defRPr>
            </a:lvl1pPr>
          </a:lstStyle>
          <a:p>
            <a:pPr lvl="0"/>
            <a:r>
              <a:rPr lang="zh-CN" altLang="en-US"/>
              <a:t>编辑母版文本样式</a:t>
            </a:r>
          </a:p>
        </p:txBody>
      </p:sp>
      <p:sp>
        <p:nvSpPr>
          <p:cNvPr id="101" name="文本占位符 100"/>
          <p:cNvSpPr>
            <a:spLocks noGrp="1"/>
          </p:cNvSpPr>
          <p:nvPr>
            <p:ph type="body" sz="quarter" idx="12"/>
          </p:nvPr>
        </p:nvSpPr>
        <p:spPr>
          <a:xfrm>
            <a:off x="1560663" y="3638483"/>
            <a:ext cx="3715838" cy="583598"/>
          </a:xfrm>
          <a:prstGeom prst="rect">
            <a:avLst/>
          </a:prstGeom>
        </p:spPr>
        <p:txBody>
          <a:bodyPr anchor="ctr"/>
          <a:lstStyle>
            <a:lvl1pPr marL="0" indent="0">
              <a:buNone/>
              <a:defRPr lang="zh-CN" altLang="en-US" sz="2200" kern="1200" dirty="0" smtClean="0">
                <a:solidFill>
                  <a:schemeClr val="bg1"/>
                </a:solidFill>
                <a:latin typeface="微软雅黑" panose="020B0503020204020204" pitchFamily="34" charset="-122"/>
                <a:ea typeface="微软雅黑" panose="020B0503020204020204" pitchFamily="34" charset="-122"/>
                <a:cs typeface="+mn-cs"/>
              </a:defRPr>
            </a:lvl1pPr>
          </a:lstStyle>
          <a:p>
            <a:pPr lvl="0"/>
            <a:r>
              <a:rPr lang="zh-CN" altLang="en-US"/>
              <a:t>编辑母版文本样式</a:t>
            </a:r>
          </a:p>
        </p:txBody>
      </p:sp>
      <p:sp>
        <p:nvSpPr>
          <p:cNvPr id="103" name="文本占位符 102"/>
          <p:cNvSpPr>
            <a:spLocks noGrp="1"/>
          </p:cNvSpPr>
          <p:nvPr>
            <p:ph type="body" sz="quarter" idx="13"/>
          </p:nvPr>
        </p:nvSpPr>
        <p:spPr>
          <a:xfrm>
            <a:off x="1560663" y="4535562"/>
            <a:ext cx="3715838" cy="475836"/>
          </a:xfrm>
          <a:prstGeom prst="rect">
            <a:avLst/>
          </a:prstGeom>
        </p:spPr>
        <p:txBody>
          <a:bodyPr anchor="ctr"/>
          <a:lstStyle>
            <a:lvl1pPr marL="0" indent="0">
              <a:buNone/>
              <a:defRPr lang="zh-CN" altLang="en-US" sz="2200" kern="1200" dirty="0" smtClean="0">
                <a:solidFill>
                  <a:schemeClr val="bg1"/>
                </a:solidFill>
                <a:latin typeface="微软雅黑" panose="020B0503020204020204" pitchFamily="34" charset="-122"/>
                <a:ea typeface="微软雅黑" panose="020B0503020204020204" pitchFamily="34" charset="-122"/>
                <a:cs typeface="+mn-cs"/>
              </a:defRPr>
            </a:lvl1pPr>
            <a:lvl2pPr marL="457200" indent="0">
              <a:buNone/>
              <a:defRPr/>
            </a:lvl2pPr>
          </a:lstStyle>
          <a:p>
            <a:pPr lvl="0"/>
            <a:r>
              <a:rPr lang="zh-CN" altLang="en-US"/>
              <a:t>编辑母版文本样式</a:t>
            </a:r>
          </a:p>
        </p:txBody>
      </p:sp>
      <p:sp>
        <p:nvSpPr>
          <p:cNvPr id="104" name="文本占位符 96"/>
          <p:cNvSpPr>
            <a:spLocks noGrp="1"/>
          </p:cNvSpPr>
          <p:nvPr>
            <p:ph type="body" sz="quarter" idx="14"/>
          </p:nvPr>
        </p:nvSpPr>
        <p:spPr>
          <a:xfrm>
            <a:off x="6751240" y="1937827"/>
            <a:ext cx="3745333" cy="463736"/>
          </a:xfrm>
          <a:prstGeom prst="rect">
            <a:avLst/>
          </a:prstGeom>
        </p:spPr>
        <p:txBody>
          <a:bodyPr anchor="ctr"/>
          <a:lstStyle>
            <a:lvl1pPr marL="0" indent="0">
              <a:buNone/>
              <a:defRPr lang="zh-CN" altLang="en-US" sz="2200" kern="1200" dirty="0">
                <a:solidFill>
                  <a:schemeClr val="bg1"/>
                </a:solidFill>
                <a:latin typeface="微软雅黑" panose="020B0503020204020204" pitchFamily="34" charset="-122"/>
                <a:ea typeface="微软雅黑" panose="020B0503020204020204" pitchFamily="34" charset="-122"/>
                <a:cs typeface="+mn-cs"/>
              </a:defRPr>
            </a:lvl1pPr>
          </a:lstStyle>
          <a:p>
            <a:pPr lvl="0"/>
            <a:r>
              <a:rPr lang="zh-CN" altLang="en-US"/>
              <a:t>编辑母版文本样式</a:t>
            </a:r>
          </a:p>
        </p:txBody>
      </p:sp>
      <p:sp>
        <p:nvSpPr>
          <p:cNvPr id="106" name="文本占位符 96"/>
          <p:cNvSpPr>
            <a:spLocks noGrp="1"/>
          </p:cNvSpPr>
          <p:nvPr>
            <p:ph type="body" sz="quarter" idx="15"/>
          </p:nvPr>
        </p:nvSpPr>
        <p:spPr>
          <a:xfrm>
            <a:off x="6751240" y="2801650"/>
            <a:ext cx="3745333" cy="463736"/>
          </a:xfrm>
          <a:prstGeom prst="rect">
            <a:avLst/>
          </a:prstGeom>
        </p:spPr>
        <p:txBody>
          <a:bodyPr anchor="ctr"/>
          <a:lstStyle>
            <a:lvl1pPr marL="0" indent="0">
              <a:buNone/>
              <a:defRPr lang="zh-CN" altLang="en-US" sz="2200" kern="1200" dirty="0">
                <a:solidFill>
                  <a:schemeClr val="bg1"/>
                </a:solidFill>
                <a:latin typeface="微软雅黑" panose="020B0503020204020204" pitchFamily="34" charset="-122"/>
                <a:ea typeface="微软雅黑" panose="020B0503020204020204" pitchFamily="34" charset="-122"/>
                <a:cs typeface="+mn-cs"/>
              </a:defRPr>
            </a:lvl1pPr>
          </a:lstStyle>
          <a:p>
            <a:pPr lvl="0"/>
            <a:r>
              <a:rPr lang="zh-CN" altLang="en-US"/>
              <a:t>编辑母版文本样式</a:t>
            </a:r>
          </a:p>
        </p:txBody>
      </p:sp>
      <p:sp>
        <p:nvSpPr>
          <p:cNvPr id="107" name="文本占位符 96"/>
          <p:cNvSpPr>
            <a:spLocks noGrp="1"/>
          </p:cNvSpPr>
          <p:nvPr>
            <p:ph type="body" sz="quarter" idx="16"/>
          </p:nvPr>
        </p:nvSpPr>
        <p:spPr>
          <a:xfrm>
            <a:off x="6751240" y="3665643"/>
            <a:ext cx="3745333" cy="463736"/>
          </a:xfrm>
          <a:prstGeom prst="rect">
            <a:avLst/>
          </a:prstGeom>
        </p:spPr>
        <p:txBody>
          <a:bodyPr anchor="ctr"/>
          <a:lstStyle>
            <a:lvl1pPr marL="0" indent="0">
              <a:buNone/>
              <a:defRPr lang="zh-CN" altLang="en-US" sz="2200" kern="1200" dirty="0">
                <a:solidFill>
                  <a:schemeClr val="bg1"/>
                </a:solidFill>
                <a:latin typeface="微软雅黑" panose="020B0503020204020204" pitchFamily="34" charset="-122"/>
                <a:ea typeface="微软雅黑" panose="020B0503020204020204" pitchFamily="34" charset="-122"/>
                <a:cs typeface="+mn-cs"/>
              </a:defRPr>
            </a:lvl1pPr>
          </a:lstStyle>
          <a:p>
            <a:pPr lvl="0"/>
            <a:r>
              <a:rPr lang="zh-CN" altLang="en-US"/>
              <a:t>编辑母版文本样式</a:t>
            </a:r>
          </a:p>
        </p:txBody>
      </p:sp>
      <p:sp>
        <p:nvSpPr>
          <p:cNvPr id="108" name="文本占位符 96"/>
          <p:cNvSpPr>
            <a:spLocks noGrp="1"/>
          </p:cNvSpPr>
          <p:nvPr>
            <p:ph type="body" sz="quarter" idx="17"/>
          </p:nvPr>
        </p:nvSpPr>
        <p:spPr>
          <a:xfrm>
            <a:off x="6751240" y="4547822"/>
            <a:ext cx="3745333" cy="463736"/>
          </a:xfrm>
          <a:prstGeom prst="rect">
            <a:avLst/>
          </a:prstGeom>
        </p:spPr>
        <p:txBody>
          <a:bodyPr anchor="ctr"/>
          <a:lstStyle>
            <a:lvl1pPr marL="0" indent="0">
              <a:buNone/>
              <a:defRPr lang="zh-CN" altLang="en-US" sz="2200" kern="1200" dirty="0">
                <a:solidFill>
                  <a:schemeClr val="bg1"/>
                </a:solidFill>
                <a:latin typeface="微软雅黑" panose="020B0503020204020204" pitchFamily="34" charset="-122"/>
                <a:ea typeface="微软雅黑" panose="020B0503020204020204" pitchFamily="34" charset="-122"/>
                <a:cs typeface="+mn-cs"/>
              </a:defRPr>
            </a:lvl1pPr>
          </a:lstStyle>
          <a:p>
            <a:pPr lvl="0"/>
            <a:r>
              <a:rPr lang="zh-CN" altLang="en-US"/>
              <a:t>编辑母版文本样式</a:t>
            </a:r>
          </a:p>
        </p:txBody>
      </p:sp>
      <p:sp>
        <p:nvSpPr>
          <p:cNvPr id="43" name="灯片编号占位符 1">
            <a:extLst>
              <a:ext uri="{FF2B5EF4-FFF2-40B4-BE49-F238E27FC236}">
                <a16:creationId xmlns:a16="http://schemas.microsoft.com/office/drawing/2014/main" id="{D3B5D353-90E1-41AA-99A2-31B6010942A3}"/>
              </a:ext>
            </a:extLst>
          </p:cNvPr>
          <p:cNvSpPr>
            <a:spLocks noGrp="1"/>
          </p:cNvSpPr>
          <p:nvPr>
            <p:ph type="sldNum" sz="quarter" idx="4"/>
          </p:nvPr>
        </p:nvSpPr>
        <p:spPr>
          <a:xfrm>
            <a:off x="8408341" y="6073775"/>
            <a:ext cx="2519363" cy="244177"/>
          </a:xfrm>
          <a:prstGeom prst="rect">
            <a:avLst/>
          </a:prstGeom>
        </p:spPr>
        <p:txBody>
          <a:bodyPr vert="horz" lIns="91440" tIns="45720" rIns="91440" bIns="45720" rtlCol="0" anchor="ctr"/>
          <a:lstStyle>
            <a:lvl1pPr algn="r">
              <a:defRPr sz="1200">
                <a:solidFill>
                  <a:schemeClr val="bg1"/>
                </a:solidFill>
              </a:defRPr>
            </a:lvl1pPr>
          </a:lstStyle>
          <a:p>
            <a:fld id="{B7F6407F-0FA8-4E99-847F-14031B22C7A3}" type="slidenum">
              <a:rPr lang="zh-CN" altLang="en-US" smtClean="0"/>
              <a:pPr/>
              <a:t>‹#›</a:t>
            </a:fld>
            <a:endParaRPr lang="zh-CN" altLang="en-US"/>
          </a:p>
        </p:txBody>
      </p:sp>
    </p:spTree>
    <p:extLst>
      <p:ext uri="{BB962C8B-B14F-4D97-AF65-F5344CB8AC3E}">
        <p14:creationId xmlns:p14="http://schemas.microsoft.com/office/powerpoint/2010/main" val="116607179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slideLayout" Target="../slideLayouts/slideLayout19.xml"/><Relationship Id="rId3" Type="http://schemas.openxmlformats.org/officeDocument/2006/relationships/slideLayout" Target="../slideLayouts/slideLayout4.xml"/><Relationship Id="rId21" Type="http://schemas.openxmlformats.org/officeDocument/2006/relationships/theme" Target="../theme/theme2.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slideLayout" Target="../slideLayouts/slideLayout18.xml"/><Relationship Id="rId2" Type="http://schemas.openxmlformats.org/officeDocument/2006/relationships/slideLayout" Target="../slideLayouts/slideLayout3.xml"/><Relationship Id="rId16" Type="http://schemas.openxmlformats.org/officeDocument/2006/relationships/slideLayout" Target="../slideLayouts/slideLayout17.xml"/><Relationship Id="rId20" Type="http://schemas.openxmlformats.org/officeDocument/2006/relationships/slideLayout" Target="../slideLayouts/slideLayout21.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slideLayout" Target="../slideLayouts/slideLayout16.xml"/><Relationship Id="rId10" Type="http://schemas.openxmlformats.org/officeDocument/2006/relationships/slideLayout" Target="../slideLayouts/slideLayout11.xml"/><Relationship Id="rId19" Type="http://schemas.openxmlformats.org/officeDocument/2006/relationships/slideLayout" Target="../slideLayouts/slideLayout20.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 Id="rId22"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24.xml"/><Relationship Id="rId7"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theme" Target="../theme/theme4.xml"/><Relationship Id="rId1"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图片 1">
            <a:extLst>
              <a:ext uri="{FF2B5EF4-FFF2-40B4-BE49-F238E27FC236}">
                <a16:creationId xmlns:a16="http://schemas.microsoft.com/office/drawing/2014/main" id="{771656BC-22A8-4064-AC67-863EF06CBDBE}"/>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23813" y="-90488"/>
            <a:ext cx="11222038" cy="640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图片 2">
            <a:extLst>
              <a:ext uri="{FF2B5EF4-FFF2-40B4-BE49-F238E27FC236}">
                <a16:creationId xmlns:a16="http://schemas.microsoft.com/office/drawing/2014/main" id="{0E8C7E09-26CB-4C05-A44E-D02E847DC020}"/>
              </a:ext>
            </a:extLst>
          </p:cNvPr>
          <p:cNvPicPr>
            <a:picLocks noChangeAspect="1"/>
          </p:cNvPicPr>
          <p:nvPr userDrawn="1"/>
        </p:nvPicPr>
        <p:blipFill>
          <a:blip r:embed="rId4" cstate="print">
            <a:extLst>
              <a:ext uri="{28A0092B-C50C-407E-A947-70E740481C1C}">
                <a14:useLocalDpi xmlns:a14="http://schemas.microsoft.com/office/drawing/2010/main"/>
              </a:ext>
            </a:extLst>
          </a:blip>
          <a:srcRect/>
          <a:stretch>
            <a:fillRect/>
          </a:stretch>
        </p:blipFill>
        <p:spPr bwMode="auto">
          <a:xfrm>
            <a:off x="7543800" y="557213"/>
            <a:ext cx="31686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图片 3">
            <a:extLst>
              <a:ext uri="{FF2B5EF4-FFF2-40B4-BE49-F238E27FC236}">
                <a16:creationId xmlns:a16="http://schemas.microsoft.com/office/drawing/2014/main" id="{09127819-B95F-4C8A-866C-F88E38C5B9FB}"/>
              </a:ext>
            </a:extLst>
          </p:cNvPr>
          <p:cNvPicPr>
            <a:picLocks noChangeAspect="1"/>
          </p:cNvPicPr>
          <p:nvPr userDrawn="1"/>
        </p:nvPicPr>
        <p:blipFill>
          <a:blip r:embed="rId5" cstate="print">
            <a:extLst>
              <a:ext uri="{28A0092B-C50C-407E-A947-70E740481C1C}">
                <a14:useLocalDpi xmlns:a14="http://schemas.microsoft.com/office/drawing/2010/main"/>
              </a:ext>
            </a:extLst>
          </a:blip>
          <a:srcRect/>
          <a:stretch>
            <a:fillRect/>
          </a:stretch>
        </p:blipFill>
        <p:spPr bwMode="auto">
          <a:xfrm>
            <a:off x="342900" y="5670550"/>
            <a:ext cx="2087563"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标题 1">
            <a:extLst>
              <a:ext uri="{FF2B5EF4-FFF2-40B4-BE49-F238E27FC236}">
                <a16:creationId xmlns:a16="http://schemas.microsoft.com/office/drawing/2014/main" id="{7171BDC1-FB77-41DA-9B80-25E2C5CB3D2C}"/>
              </a:ext>
            </a:extLst>
          </p:cNvPr>
          <p:cNvSpPr txBox="1">
            <a:spLocks/>
          </p:cNvSpPr>
          <p:nvPr userDrawn="1"/>
        </p:nvSpPr>
        <p:spPr>
          <a:xfrm>
            <a:off x="769938" y="2070100"/>
            <a:ext cx="9658350" cy="1217613"/>
          </a:xfrm>
          <a:prstGeom prst="rect">
            <a:avLst/>
          </a:prstGeom>
        </p:spPr>
        <p:txBody>
          <a:bodyPr anchor="ctr"/>
          <a:lstStyle>
            <a:lvl1pPr algn="ctr" rtl="0" eaLnBrk="0" fontAlgn="base" hangingPunct="0">
              <a:lnSpc>
                <a:spcPct val="90000"/>
              </a:lnSpc>
              <a:spcBef>
                <a:spcPct val="0"/>
              </a:spcBef>
              <a:spcAft>
                <a:spcPct val="0"/>
              </a:spcAft>
              <a:defRPr lang="zh-CN" altLang="en-US" sz="4400" kern="1200" dirty="0">
                <a:solidFill>
                  <a:schemeClr val="bg1"/>
                </a:solidFill>
                <a:latin typeface="微软雅黑" panose="020B0503020204020204" pitchFamily="34" charset="-122"/>
                <a:ea typeface="微软雅黑" panose="020B0503020204020204" pitchFamily="34" charset="-122"/>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a:lstStyle>
          <a:p>
            <a:pPr>
              <a:defRPr/>
            </a:pPr>
            <a:r>
              <a:t>单击此处编辑母版标题样式</a:t>
            </a:r>
          </a:p>
        </p:txBody>
      </p:sp>
    </p:spTree>
  </p:cSld>
  <p:clrMap bg1="lt1" tx1="dk1" bg2="lt2" tx2="dk2" accent1="accent1" accent2="accent2" accent3="accent3" accent4="accent4" accent5="accent5" accent6="accent6" hlink="hlink" folHlink="folHlink"/>
  <p:sldLayoutIdLst>
    <p:sldLayoutId id="2147484439" r:id="rId1"/>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2pPr>
      <a:lvl3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3pPr>
      <a:lvl4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4pPr>
      <a:lvl5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图片 29">
            <a:extLst>
              <a:ext uri="{FF2B5EF4-FFF2-40B4-BE49-F238E27FC236}">
                <a16:creationId xmlns:a16="http://schemas.microsoft.com/office/drawing/2014/main" id="{0A52939C-E1C9-4BFA-93FE-71E2C16FF20C}"/>
              </a:ext>
            </a:extLst>
          </p:cNvPr>
          <p:cNvPicPr>
            <a:picLocks noChangeAspect="1"/>
          </p:cNvPicPr>
          <p:nvPr userDrawn="1"/>
        </p:nvPicPr>
        <p:blipFill>
          <a:blip r:embed="rId22">
            <a:extLst>
              <a:ext uri="{28A0092B-C50C-407E-A947-70E740481C1C}">
                <a14:useLocalDpi xmlns:a14="http://schemas.microsoft.com/office/drawing/2010/main"/>
              </a:ext>
            </a:extLst>
          </a:blip>
          <a:srcRect/>
          <a:stretch>
            <a:fillRect/>
          </a:stretch>
        </p:blipFill>
        <p:spPr bwMode="auto">
          <a:xfrm>
            <a:off x="9199563" y="557213"/>
            <a:ext cx="1468437" cy="56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矩形 37">
            <a:extLst>
              <a:ext uri="{FF2B5EF4-FFF2-40B4-BE49-F238E27FC236}">
                <a16:creationId xmlns:a16="http://schemas.microsoft.com/office/drawing/2014/main" id="{6EDC90A8-AB26-43FC-8F2A-655E6747D4DC}"/>
              </a:ext>
            </a:extLst>
          </p:cNvPr>
          <p:cNvSpPr>
            <a:spLocks noChangeArrowheads="1"/>
          </p:cNvSpPr>
          <p:nvPr userDrawn="1"/>
        </p:nvSpPr>
        <p:spPr bwMode="auto">
          <a:xfrm>
            <a:off x="557213" y="566738"/>
            <a:ext cx="13684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dist" eaLnBrk="1" latinLnBrk="1" hangingPunct="1">
              <a:buFont typeface="Arial" panose="020B0604020202020204" pitchFamily="34" charset="0"/>
              <a:buNone/>
              <a:defRPr/>
            </a:pPr>
            <a:r>
              <a:rPr kumimoji="1" lang="zh-CN" altLang="en-US" sz="2800" b="1" dirty="0">
                <a:solidFill>
                  <a:srgbClr val="595959"/>
                </a:solidFill>
                <a:latin typeface="微软雅黑" panose="020B0503020204020204" pitchFamily="34" charset="-122"/>
                <a:ea typeface="微软雅黑" panose="020B0503020204020204" pitchFamily="34" charset="-122"/>
              </a:rPr>
              <a:t>目录</a:t>
            </a:r>
            <a:endParaRPr kumimoji="1" lang="en-US" altLang="zh-CN" sz="2800" b="1" dirty="0">
              <a:solidFill>
                <a:srgbClr val="595959"/>
              </a:solidFill>
              <a:latin typeface="微软雅黑" panose="020B0503020204020204" pitchFamily="34" charset="-122"/>
              <a:ea typeface="微软雅黑" panose="020B0503020204020204" pitchFamily="34" charset="-122"/>
            </a:endParaRPr>
          </a:p>
          <a:p>
            <a:pPr algn="dist" eaLnBrk="1" latinLnBrk="1" hangingPunct="1">
              <a:buFont typeface="Arial" panose="020B0604020202020204" pitchFamily="34" charset="0"/>
              <a:buNone/>
              <a:defRPr/>
            </a:pPr>
            <a:r>
              <a:rPr kumimoji="1" lang="en-US" altLang="zh-CN" sz="2000" b="1" dirty="0">
                <a:solidFill>
                  <a:srgbClr val="A6A6A6"/>
                </a:solidFill>
                <a:latin typeface="微软雅黑" panose="020B0503020204020204" pitchFamily="34" charset="-122"/>
                <a:ea typeface="微软雅黑" panose="020B0503020204020204" pitchFamily="34" charset="-122"/>
              </a:rPr>
              <a:t>Contents</a:t>
            </a:r>
            <a:endParaRPr kumimoji="1" lang="zh-CN" altLang="en-US" sz="2000" b="1" dirty="0">
              <a:solidFill>
                <a:srgbClr val="A6A6A6"/>
              </a:solidFill>
              <a:latin typeface="微软雅黑" panose="020B0503020204020204" pitchFamily="34" charset="-122"/>
              <a:ea typeface="微软雅黑" panose="020B0503020204020204" pitchFamily="34" charset="-122"/>
            </a:endParaRPr>
          </a:p>
        </p:txBody>
      </p:sp>
      <p:sp>
        <p:nvSpPr>
          <p:cNvPr id="32" name="矩形 31">
            <a:extLst>
              <a:ext uri="{FF2B5EF4-FFF2-40B4-BE49-F238E27FC236}">
                <a16:creationId xmlns:a16="http://schemas.microsoft.com/office/drawing/2014/main" id="{163D8860-2EBD-4D89-98AC-61A2EC2A9941}"/>
              </a:ext>
            </a:extLst>
          </p:cNvPr>
          <p:cNvSpPr/>
          <p:nvPr userDrawn="1"/>
        </p:nvSpPr>
        <p:spPr>
          <a:xfrm>
            <a:off x="0" y="6073775"/>
            <a:ext cx="10920413" cy="238125"/>
          </a:xfrm>
          <a:prstGeom prst="rect">
            <a:avLst/>
          </a:prstGeom>
          <a:gradFill flip="none" rotWithShape="1">
            <a:gsLst>
              <a:gs pos="0">
                <a:srgbClr val="0082CE"/>
              </a:gs>
              <a:gs pos="100000">
                <a:srgbClr val="00468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a:p>
        </p:txBody>
      </p:sp>
      <p:sp>
        <p:nvSpPr>
          <p:cNvPr id="33" name="矩形 32">
            <a:extLst>
              <a:ext uri="{FF2B5EF4-FFF2-40B4-BE49-F238E27FC236}">
                <a16:creationId xmlns:a16="http://schemas.microsoft.com/office/drawing/2014/main" id="{62CE3D95-7688-4657-B361-CB506F543CAE}"/>
              </a:ext>
            </a:extLst>
          </p:cNvPr>
          <p:cNvSpPr/>
          <p:nvPr userDrawn="1"/>
        </p:nvSpPr>
        <p:spPr>
          <a:xfrm>
            <a:off x="10960100" y="6073775"/>
            <a:ext cx="230188" cy="228600"/>
          </a:xfrm>
          <a:prstGeom prst="rect">
            <a:avLst/>
          </a:prstGeom>
          <a:solidFill>
            <a:srgbClr val="E300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a:p>
        </p:txBody>
      </p:sp>
      <p:sp>
        <p:nvSpPr>
          <p:cNvPr id="34" name="文本框 33">
            <a:extLst>
              <a:ext uri="{FF2B5EF4-FFF2-40B4-BE49-F238E27FC236}">
                <a16:creationId xmlns:a16="http://schemas.microsoft.com/office/drawing/2014/main" id="{792D8910-7940-4D44-8ED1-00A4D7D89A25}"/>
              </a:ext>
            </a:extLst>
          </p:cNvPr>
          <p:cNvSpPr txBox="1">
            <a:spLocks noChangeArrowheads="1"/>
          </p:cNvSpPr>
          <p:nvPr userDrawn="1"/>
        </p:nvSpPr>
        <p:spPr bwMode="auto">
          <a:xfrm>
            <a:off x="466725" y="6078538"/>
            <a:ext cx="54673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defRPr/>
            </a:pPr>
            <a:r>
              <a:rPr lang="en-US" altLang="zh-CN" sz="1100" dirty="0">
                <a:solidFill>
                  <a:schemeClr val="bg1"/>
                </a:solidFill>
              </a:rPr>
              <a:t>HDSC Confidential. All rights reserved.</a:t>
            </a:r>
            <a:endParaRPr lang="zh-CN" altLang="en-US" sz="1100" dirty="0">
              <a:solidFill>
                <a:schemeClr val="bg1"/>
              </a:solidFill>
            </a:endParaRPr>
          </a:p>
        </p:txBody>
      </p:sp>
      <p:sp>
        <p:nvSpPr>
          <p:cNvPr id="2" name="灯片编号占位符 1">
            <a:extLst>
              <a:ext uri="{FF2B5EF4-FFF2-40B4-BE49-F238E27FC236}">
                <a16:creationId xmlns:a16="http://schemas.microsoft.com/office/drawing/2014/main" id="{012C02A6-C9F2-4639-93D7-0FE1603CA276}"/>
              </a:ext>
            </a:extLst>
          </p:cNvPr>
          <p:cNvSpPr>
            <a:spLocks noGrp="1"/>
          </p:cNvSpPr>
          <p:nvPr>
            <p:ph type="sldNum" sz="quarter" idx="4"/>
          </p:nvPr>
        </p:nvSpPr>
        <p:spPr>
          <a:xfrm>
            <a:off x="8408341" y="6073775"/>
            <a:ext cx="2519363" cy="244177"/>
          </a:xfrm>
          <a:prstGeom prst="rect">
            <a:avLst/>
          </a:prstGeom>
        </p:spPr>
        <p:txBody>
          <a:bodyPr vert="horz" lIns="91440" tIns="45720" rIns="91440" bIns="45720" rtlCol="0" anchor="ctr"/>
          <a:lstStyle>
            <a:lvl1pPr algn="r">
              <a:defRPr sz="1200">
                <a:solidFill>
                  <a:schemeClr val="bg1"/>
                </a:solidFill>
              </a:defRPr>
            </a:lvl1pPr>
          </a:lstStyle>
          <a:p>
            <a:fld id="{B7F6407F-0FA8-4E99-847F-14031B22C7A3}"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4440" r:id="rId1"/>
    <p:sldLayoutId id="2147484441" r:id="rId2"/>
    <p:sldLayoutId id="2147484442" r:id="rId3"/>
    <p:sldLayoutId id="2147484443" r:id="rId4"/>
    <p:sldLayoutId id="2147484444" r:id="rId5"/>
    <p:sldLayoutId id="2147484445" r:id="rId6"/>
    <p:sldLayoutId id="2147484446" r:id="rId7"/>
    <p:sldLayoutId id="2147484447" r:id="rId8"/>
    <p:sldLayoutId id="2147484448" r:id="rId9"/>
    <p:sldLayoutId id="2147484449" r:id="rId10"/>
    <p:sldLayoutId id="2147484450" r:id="rId11"/>
    <p:sldLayoutId id="2147484451" r:id="rId12"/>
    <p:sldLayoutId id="2147484452" r:id="rId13"/>
    <p:sldLayoutId id="2147484453" r:id="rId14"/>
    <p:sldLayoutId id="2147484455" r:id="rId15"/>
    <p:sldLayoutId id="2147484456" r:id="rId16"/>
    <p:sldLayoutId id="2147484457" r:id="rId17"/>
    <p:sldLayoutId id="2147484458" r:id="rId18"/>
    <p:sldLayoutId id="2147484459" r:id="rId19"/>
    <p:sldLayoutId id="2147484460" r:id="rId20"/>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5pPr>
      <a:lvl6pPr marL="457200"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6pPr>
      <a:lvl7pPr marL="914400"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7pPr>
      <a:lvl8pPr marL="1371600"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8pPr>
      <a:lvl9pPr marL="1828800"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标题占位符 1">
            <a:extLst>
              <a:ext uri="{FF2B5EF4-FFF2-40B4-BE49-F238E27FC236}">
                <a16:creationId xmlns:a16="http://schemas.microsoft.com/office/drawing/2014/main" id="{D7F6BEF1-4764-4DE2-A418-B13F96C4AD81}"/>
              </a:ext>
            </a:extLst>
          </p:cNvPr>
          <p:cNvSpPr>
            <a:spLocks noGrp="1"/>
          </p:cNvSpPr>
          <p:nvPr>
            <p:ph type="title"/>
          </p:nvPr>
        </p:nvSpPr>
        <p:spPr bwMode="auto">
          <a:xfrm>
            <a:off x="414338" y="215900"/>
            <a:ext cx="87693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r>
              <a:rPr lang="en-US" altLang="zh-CN"/>
              <a:t>-</a:t>
            </a:r>
            <a:r>
              <a:rPr lang="zh-CN" altLang="en-US"/>
              <a:t>大标题</a:t>
            </a:r>
          </a:p>
        </p:txBody>
      </p:sp>
      <p:sp>
        <p:nvSpPr>
          <p:cNvPr id="7" name="矩形 6">
            <a:extLst>
              <a:ext uri="{FF2B5EF4-FFF2-40B4-BE49-F238E27FC236}">
                <a16:creationId xmlns:a16="http://schemas.microsoft.com/office/drawing/2014/main" id="{2D45033F-DBF4-4501-8728-92FDD5268835}"/>
              </a:ext>
            </a:extLst>
          </p:cNvPr>
          <p:cNvSpPr/>
          <p:nvPr userDrawn="1"/>
        </p:nvSpPr>
        <p:spPr>
          <a:xfrm>
            <a:off x="0" y="6073775"/>
            <a:ext cx="10920413" cy="238125"/>
          </a:xfrm>
          <a:prstGeom prst="rect">
            <a:avLst/>
          </a:prstGeom>
          <a:gradFill flip="none" rotWithShape="1">
            <a:gsLst>
              <a:gs pos="0">
                <a:srgbClr val="0082CE"/>
              </a:gs>
              <a:gs pos="100000">
                <a:srgbClr val="00468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a:p>
        </p:txBody>
      </p:sp>
      <p:sp>
        <p:nvSpPr>
          <p:cNvPr id="8" name="矩形 7">
            <a:extLst>
              <a:ext uri="{FF2B5EF4-FFF2-40B4-BE49-F238E27FC236}">
                <a16:creationId xmlns:a16="http://schemas.microsoft.com/office/drawing/2014/main" id="{19B92632-3C28-4FA0-9E52-C94A868CC26A}"/>
              </a:ext>
            </a:extLst>
          </p:cNvPr>
          <p:cNvSpPr/>
          <p:nvPr userDrawn="1"/>
        </p:nvSpPr>
        <p:spPr>
          <a:xfrm>
            <a:off x="10960100" y="6073775"/>
            <a:ext cx="230188" cy="228600"/>
          </a:xfrm>
          <a:prstGeom prst="rect">
            <a:avLst/>
          </a:prstGeom>
          <a:solidFill>
            <a:srgbClr val="E300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a:p>
        </p:txBody>
      </p:sp>
      <p:sp>
        <p:nvSpPr>
          <p:cNvPr id="9" name="文本框 8">
            <a:extLst>
              <a:ext uri="{FF2B5EF4-FFF2-40B4-BE49-F238E27FC236}">
                <a16:creationId xmlns:a16="http://schemas.microsoft.com/office/drawing/2014/main" id="{5E00C665-0BC4-4C05-BBB8-1CBB64D42D58}"/>
              </a:ext>
            </a:extLst>
          </p:cNvPr>
          <p:cNvSpPr txBox="1">
            <a:spLocks noChangeArrowheads="1"/>
          </p:cNvSpPr>
          <p:nvPr userDrawn="1"/>
        </p:nvSpPr>
        <p:spPr bwMode="auto">
          <a:xfrm>
            <a:off x="466725" y="6078538"/>
            <a:ext cx="54673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defRPr/>
            </a:pPr>
            <a:r>
              <a:rPr lang="en-US" altLang="zh-CN" sz="1100" dirty="0">
                <a:solidFill>
                  <a:schemeClr val="bg1"/>
                </a:solidFill>
              </a:rPr>
              <a:t>HDSC Confidential. All rights reserved.</a:t>
            </a:r>
            <a:endParaRPr lang="zh-CN" altLang="en-US" sz="1100" dirty="0">
              <a:solidFill>
                <a:schemeClr val="bg1"/>
              </a:solidFill>
            </a:endParaRPr>
          </a:p>
        </p:txBody>
      </p:sp>
      <p:cxnSp>
        <p:nvCxnSpPr>
          <p:cNvPr id="10" name="直接连接符 9">
            <a:extLst>
              <a:ext uri="{FF2B5EF4-FFF2-40B4-BE49-F238E27FC236}">
                <a16:creationId xmlns:a16="http://schemas.microsoft.com/office/drawing/2014/main" id="{CE163680-9DC3-4185-9999-28C188F470AE}"/>
              </a:ext>
            </a:extLst>
          </p:cNvPr>
          <p:cNvCxnSpPr/>
          <p:nvPr userDrawn="1"/>
        </p:nvCxnSpPr>
        <p:spPr>
          <a:xfrm>
            <a:off x="0" y="773113"/>
            <a:ext cx="11204575" cy="0"/>
          </a:xfrm>
          <a:prstGeom prst="line">
            <a:avLst/>
          </a:prstGeom>
          <a:ln w="19050">
            <a:solidFill>
              <a:srgbClr val="0E4262"/>
            </a:solidFill>
          </a:ln>
        </p:spPr>
        <p:style>
          <a:lnRef idx="1">
            <a:schemeClr val="accent1"/>
          </a:lnRef>
          <a:fillRef idx="0">
            <a:schemeClr val="accent1"/>
          </a:fillRef>
          <a:effectRef idx="0">
            <a:schemeClr val="accent1"/>
          </a:effectRef>
          <a:fontRef idx="minor">
            <a:schemeClr val="tx1"/>
          </a:fontRef>
        </p:style>
      </p:cxnSp>
      <p:pic>
        <p:nvPicPr>
          <p:cNvPr id="3079" name="图片 10">
            <a:extLst>
              <a:ext uri="{FF2B5EF4-FFF2-40B4-BE49-F238E27FC236}">
                <a16:creationId xmlns:a16="http://schemas.microsoft.com/office/drawing/2014/main" id="{B2FE4E1D-22A7-4A9F-94C7-2BD12B29B01B}"/>
              </a:ext>
            </a:extLst>
          </p:cNvPr>
          <p:cNvPicPr>
            <a:picLocks noChangeAspect="1"/>
          </p:cNvPicPr>
          <p:nvPr userDrawn="1"/>
        </p:nvPicPr>
        <p:blipFill>
          <a:blip r:embed="rId8">
            <a:extLst>
              <a:ext uri="{28A0092B-C50C-407E-A947-70E740481C1C}">
                <a14:useLocalDpi xmlns:a14="http://schemas.microsoft.com/office/drawing/2010/main"/>
              </a:ext>
            </a:extLst>
          </a:blip>
          <a:srcRect/>
          <a:stretch>
            <a:fillRect/>
          </a:stretch>
        </p:blipFill>
        <p:spPr bwMode="auto">
          <a:xfrm>
            <a:off x="9183688" y="215900"/>
            <a:ext cx="1468437"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灯片编号占位符 1">
            <a:extLst>
              <a:ext uri="{FF2B5EF4-FFF2-40B4-BE49-F238E27FC236}">
                <a16:creationId xmlns:a16="http://schemas.microsoft.com/office/drawing/2014/main" id="{A87869F7-FD32-4C1D-A04C-7606BE2D1F7D}"/>
              </a:ext>
            </a:extLst>
          </p:cNvPr>
          <p:cNvSpPr>
            <a:spLocks noGrp="1"/>
          </p:cNvSpPr>
          <p:nvPr>
            <p:ph type="sldNum" sz="quarter" idx="4"/>
          </p:nvPr>
        </p:nvSpPr>
        <p:spPr>
          <a:xfrm>
            <a:off x="8408341" y="6073775"/>
            <a:ext cx="2519363" cy="244177"/>
          </a:xfrm>
          <a:prstGeom prst="rect">
            <a:avLst/>
          </a:prstGeom>
        </p:spPr>
        <p:txBody>
          <a:bodyPr vert="horz" lIns="91440" tIns="45720" rIns="91440" bIns="45720" rtlCol="0" anchor="ctr"/>
          <a:lstStyle>
            <a:lvl1pPr algn="r">
              <a:defRPr sz="1200">
                <a:solidFill>
                  <a:schemeClr val="bg1"/>
                </a:solidFill>
              </a:defRPr>
            </a:lvl1pPr>
          </a:lstStyle>
          <a:p>
            <a:fld id="{B7F6407F-0FA8-4E99-847F-14031B22C7A3}"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4434" r:id="rId1"/>
    <p:sldLayoutId id="2147484435" r:id="rId2"/>
    <p:sldLayoutId id="2147484436" r:id="rId3"/>
    <p:sldLayoutId id="2147484463" r:id="rId4"/>
    <p:sldLayoutId id="2147484465" r:id="rId5"/>
    <p:sldLayoutId id="2147484466" r:id="rId6"/>
  </p:sldLayoutIdLst>
  <p:hf hdr="0" ftr="0" dt="0"/>
  <p:txStyles>
    <p:titleStyle>
      <a:lvl1pPr algn="l" rtl="0" eaLnBrk="0" fontAlgn="base" hangingPunct="0">
        <a:lnSpc>
          <a:spcPct val="90000"/>
        </a:lnSpc>
        <a:spcBef>
          <a:spcPct val="0"/>
        </a:spcBef>
        <a:spcAft>
          <a:spcPct val="0"/>
        </a:spcAft>
        <a:defRPr sz="2800" kern="1200">
          <a:solidFill>
            <a:schemeClr val="tx1"/>
          </a:solidFill>
          <a:latin typeface="微软雅黑" panose="020B0503020204020204" pitchFamily="34" charset="-122"/>
          <a:ea typeface="微软雅黑" panose="020B0503020204020204" pitchFamily="34" charset="-122"/>
          <a:cs typeface="+mj-cs"/>
        </a:defRPr>
      </a:lvl1pPr>
      <a:lvl2pPr algn="l" rtl="0" eaLnBrk="0" fontAlgn="base" hangingPunct="0">
        <a:lnSpc>
          <a:spcPct val="90000"/>
        </a:lnSpc>
        <a:spcBef>
          <a:spcPct val="0"/>
        </a:spcBef>
        <a:spcAft>
          <a:spcPct val="0"/>
        </a:spcAft>
        <a:defRPr sz="2800">
          <a:solidFill>
            <a:schemeClr val="tx1"/>
          </a:solidFill>
          <a:latin typeface="微软雅黑" panose="020B0503020204020204" pitchFamily="34" charset="-122"/>
          <a:ea typeface="微软雅黑" panose="020B0503020204020204" pitchFamily="34" charset="-122"/>
        </a:defRPr>
      </a:lvl2pPr>
      <a:lvl3pPr algn="l" rtl="0" eaLnBrk="0" fontAlgn="base" hangingPunct="0">
        <a:lnSpc>
          <a:spcPct val="90000"/>
        </a:lnSpc>
        <a:spcBef>
          <a:spcPct val="0"/>
        </a:spcBef>
        <a:spcAft>
          <a:spcPct val="0"/>
        </a:spcAft>
        <a:defRPr sz="2800">
          <a:solidFill>
            <a:schemeClr val="tx1"/>
          </a:solidFill>
          <a:latin typeface="微软雅黑" panose="020B0503020204020204" pitchFamily="34" charset="-122"/>
          <a:ea typeface="微软雅黑" panose="020B0503020204020204" pitchFamily="34" charset="-122"/>
        </a:defRPr>
      </a:lvl3pPr>
      <a:lvl4pPr algn="l" rtl="0" eaLnBrk="0" fontAlgn="base" hangingPunct="0">
        <a:lnSpc>
          <a:spcPct val="90000"/>
        </a:lnSpc>
        <a:spcBef>
          <a:spcPct val="0"/>
        </a:spcBef>
        <a:spcAft>
          <a:spcPct val="0"/>
        </a:spcAft>
        <a:defRPr sz="2800">
          <a:solidFill>
            <a:schemeClr val="tx1"/>
          </a:solidFill>
          <a:latin typeface="微软雅黑" panose="020B0503020204020204" pitchFamily="34" charset="-122"/>
          <a:ea typeface="微软雅黑" panose="020B0503020204020204" pitchFamily="34" charset="-122"/>
        </a:defRPr>
      </a:lvl4pPr>
      <a:lvl5pPr algn="l" rtl="0" eaLnBrk="0" fontAlgn="base" hangingPunct="0">
        <a:lnSpc>
          <a:spcPct val="90000"/>
        </a:lnSpc>
        <a:spcBef>
          <a:spcPct val="0"/>
        </a:spcBef>
        <a:spcAft>
          <a:spcPct val="0"/>
        </a:spcAft>
        <a:defRPr sz="2800">
          <a:solidFill>
            <a:schemeClr val="tx1"/>
          </a:solidFill>
          <a:latin typeface="微软雅黑" panose="020B0503020204020204" pitchFamily="34" charset="-122"/>
          <a:ea typeface="微软雅黑" panose="020B0503020204020204" pitchFamily="34" charset="-122"/>
        </a:defRPr>
      </a:lvl5pPr>
      <a:lvl6pPr marL="457200" algn="l" rtl="0" fontAlgn="base">
        <a:lnSpc>
          <a:spcPct val="90000"/>
        </a:lnSpc>
        <a:spcBef>
          <a:spcPct val="0"/>
        </a:spcBef>
        <a:spcAft>
          <a:spcPct val="0"/>
        </a:spcAft>
        <a:defRPr sz="2800">
          <a:solidFill>
            <a:schemeClr val="tx1"/>
          </a:solidFill>
          <a:latin typeface="微软雅黑" panose="020B0503020204020204" pitchFamily="34" charset="-122"/>
          <a:ea typeface="微软雅黑" panose="020B0503020204020204" pitchFamily="34" charset="-122"/>
        </a:defRPr>
      </a:lvl6pPr>
      <a:lvl7pPr marL="914400" algn="l" rtl="0" fontAlgn="base">
        <a:lnSpc>
          <a:spcPct val="90000"/>
        </a:lnSpc>
        <a:spcBef>
          <a:spcPct val="0"/>
        </a:spcBef>
        <a:spcAft>
          <a:spcPct val="0"/>
        </a:spcAft>
        <a:defRPr sz="2800">
          <a:solidFill>
            <a:schemeClr val="tx1"/>
          </a:solidFill>
          <a:latin typeface="微软雅黑" panose="020B0503020204020204" pitchFamily="34" charset="-122"/>
          <a:ea typeface="微软雅黑" panose="020B0503020204020204" pitchFamily="34" charset="-122"/>
        </a:defRPr>
      </a:lvl7pPr>
      <a:lvl8pPr marL="1371600" algn="l" rtl="0" fontAlgn="base">
        <a:lnSpc>
          <a:spcPct val="90000"/>
        </a:lnSpc>
        <a:spcBef>
          <a:spcPct val="0"/>
        </a:spcBef>
        <a:spcAft>
          <a:spcPct val="0"/>
        </a:spcAft>
        <a:defRPr sz="2800">
          <a:solidFill>
            <a:schemeClr val="tx1"/>
          </a:solidFill>
          <a:latin typeface="微软雅黑" panose="020B0503020204020204" pitchFamily="34" charset="-122"/>
          <a:ea typeface="微软雅黑" panose="020B0503020204020204" pitchFamily="34" charset="-122"/>
        </a:defRPr>
      </a:lvl8pPr>
      <a:lvl9pPr marL="1828800" algn="l" rtl="0" fontAlgn="base">
        <a:lnSpc>
          <a:spcPct val="90000"/>
        </a:lnSpc>
        <a:spcBef>
          <a:spcPct val="0"/>
        </a:spcBef>
        <a:spcAft>
          <a:spcPct val="0"/>
        </a:spcAft>
        <a:defRPr sz="2800">
          <a:solidFill>
            <a:schemeClr val="tx1"/>
          </a:solidFill>
          <a:latin typeface="微软雅黑" panose="020B0503020204020204" pitchFamily="34" charset="-122"/>
          <a:ea typeface="微软雅黑" panose="020B0503020204020204" pitchFamily="34" charset="-122"/>
        </a:defRPr>
      </a:lvl9pPr>
    </p:titleStyle>
    <p:bodyStyle>
      <a:lvl1pPr algn="l" rtl="0" eaLnBrk="0" fontAlgn="base" hangingPunct="0">
        <a:lnSpc>
          <a:spcPct val="90000"/>
        </a:lnSpc>
        <a:spcBef>
          <a:spcPts val="1000"/>
        </a:spcBef>
        <a:spcAft>
          <a:spcPct val="0"/>
        </a:spcAft>
        <a:buFont typeface="Arial" panose="020B0604020202020204" pitchFamily="34" charset="0"/>
        <a:defRPr sz="280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图片 6">
            <a:extLst>
              <a:ext uri="{FF2B5EF4-FFF2-40B4-BE49-F238E27FC236}">
                <a16:creationId xmlns:a16="http://schemas.microsoft.com/office/drawing/2014/main" id="{E322FC02-461F-42B7-8D17-8E35E23156F4}"/>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0" y="0"/>
            <a:ext cx="11198225" cy="646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454" r:id="rId1"/>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5pPr>
      <a:lvl6pPr marL="457200"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6pPr>
      <a:lvl7pPr marL="914400"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7pPr>
      <a:lvl8pPr marL="1371600"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8pPr>
      <a:lvl9pPr marL="1828800"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7.xml"/><Relationship Id="rId1" Type="http://schemas.openxmlformats.org/officeDocument/2006/relationships/slideLayout" Target="../slideLayouts/slideLayout24.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15.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notesSlide" Target="../notesSlides/notesSlide10.xml"/><Relationship Id="rId1" Type="http://schemas.openxmlformats.org/officeDocument/2006/relationships/slideLayout" Target="../slideLayouts/slideLayout24.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18.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7.png"/><Relationship Id="rId7" Type="http://schemas.openxmlformats.org/officeDocument/2006/relationships/image" Target="../media/image61.jpeg"/><Relationship Id="rId2" Type="http://schemas.openxmlformats.org/officeDocument/2006/relationships/notesSlide" Target="../notesSlides/notesSlide11.xml"/><Relationship Id="rId1" Type="http://schemas.openxmlformats.org/officeDocument/2006/relationships/slideLayout" Target="../slideLayouts/slideLayout24.xml"/><Relationship Id="rId6" Type="http://schemas.openxmlformats.org/officeDocument/2006/relationships/image" Target="../media/image60.png"/><Relationship Id="rId11" Type="http://schemas.openxmlformats.org/officeDocument/2006/relationships/image" Target="../media/image65.png"/><Relationship Id="rId5" Type="http://schemas.openxmlformats.org/officeDocument/2006/relationships/image" Target="../media/image59.png"/><Relationship Id="rId10" Type="http://schemas.openxmlformats.org/officeDocument/2006/relationships/image" Target="../media/image64.png"/><Relationship Id="rId4" Type="http://schemas.openxmlformats.org/officeDocument/2006/relationships/image" Target="../media/image58.png"/><Relationship Id="rId9" Type="http://schemas.openxmlformats.org/officeDocument/2006/relationships/image" Target="../media/image63.jpeg"/></Relationships>
</file>

<file path=ppt/slides/_rels/slide1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jpeg"/><Relationship Id="rId1" Type="http://schemas.openxmlformats.org/officeDocument/2006/relationships/slideLayout" Target="../slideLayouts/slideLayout24.xml"/><Relationship Id="rId4" Type="http://schemas.openxmlformats.org/officeDocument/2006/relationships/image" Target="../media/image6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image" Target="../media/image73.jpeg"/><Relationship Id="rId13" Type="http://schemas.openxmlformats.org/officeDocument/2006/relationships/image" Target="../media/image78.jpeg"/><Relationship Id="rId3" Type="http://schemas.openxmlformats.org/officeDocument/2006/relationships/image" Target="../media/image65.png"/><Relationship Id="rId7" Type="http://schemas.openxmlformats.org/officeDocument/2006/relationships/image" Target="../media/image72.png"/><Relationship Id="rId12" Type="http://schemas.openxmlformats.org/officeDocument/2006/relationships/image" Target="../media/image77.jpeg"/><Relationship Id="rId2" Type="http://schemas.openxmlformats.org/officeDocument/2006/relationships/notesSlide" Target="../notesSlides/notesSlide12.xml"/><Relationship Id="rId1" Type="http://schemas.openxmlformats.org/officeDocument/2006/relationships/slideLayout" Target="../slideLayouts/slideLayout24.xml"/><Relationship Id="rId6" Type="http://schemas.openxmlformats.org/officeDocument/2006/relationships/image" Target="../media/image71.png"/><Relationship Id="rId11" Type="http://schemas.openxmlformats.org/officeDocument/2006/relationships/image" Target="../media/image76.jpeg"/><Relationship Id="rId5" Type="http://schemas.openxmlformats.org/officeDocument/2006/relationships/image" Target="../media/image70.jpg"/><Relationship Id="rId10" Type="http://schemas.openxmlformats.org/officeDocument/2006/relationships/image" Target="../media/image75.png"/><Relationship Id="rId4" Type="http://schemas.openxmlformats.org/officeDocument/2006/relationships/image" Target="../media/image69.png"/><Relationship Id="rId9" Type="http://schemas.openxmlformats.org/officeDocument/2006/relationships/image" Target="../media/image74.png"/><Relationship Id="rId14" Type="http://schemas.openxmlformats.org/officeDocument/2006/relationships/image" Target="../media/image5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13.xml"/><Relationship Id="rId1" Type="http://schemas.openxmlformats.org/officeDocument/2006/relationships/slideLayout" Target="../slideLayouts/slideLayout24.xml"/><Relationship Id="rId4" Type="http://schemas.openxmlformats.org/officeDocument/2006/relationships/image" Target="../media/image80.png"/></Relationships>
</file>

<file path=ppt/slides/_rels/slide23.xml.rels><?xml version="1.0" encoding="UTF-8" standalone="yes"?>
<Relationships xmlns="http://schemas.openxmlformats.org/package/2006/relationships"><Relationship Id="rId8" Type="http://schemas.openxmlformats.org/officeDocument/2006/relationships/image" Target="../media/image86.png"/><Relationship Id="rId3" Type="http://schemas.openxmlformats.org/officeDocument/2006/relationships/image" Target="../media/image81.png"/><Relationship Id="rId7" Type="http://schemas.openxmlformats.org/officeDocument/2006/relationships/image" Target="../media/image85.png"/><Relationship Id="rId2" Type="http://schemas.openxmlformats.org/officeDocument/2006/relationships/notesSlide" Target="../notesSlides/notesSlide14.xml"/><Relationship Id="rId1" Type="http://schemas.openxmlformats.org/officeDocument/2006/relationships/slideLayout" Target="../slideLayouts/slideLayout24.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image" Target="../media/image82.png"/></Relationships>
</file>

<file path=ppt/slides/_rels/slide24.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16.xml"/><Relationship Id="rId1" Type="http://schemas.openxmlformats.org/officeDocument/2006/relationships/slideLayout" Target="../slideLayouts/slideLayout24.xml"/><Relationship Id="rId4" Type="http://schemas.openxmlformats.org/officeDocument/2006/relationships/image" Target="../media/image89.png"/></Relationships>
</file>

<file path=ppt/slides/_rels/slide26.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notesSlide" Target="../notesSlides/notesSlide17.xml"/><Relationship Id="rId1" Type="http://schemas.openxmlformats.org/officeDocument/2006/relationships/slideLayout" Target="../slideLayouts/slideLayout24.xml"/><Relationship Id="rId4" Type="http://schemas.openxmlformats.org/officeDocument/2006/relationships/image" Target="../media/image91.png"/></Relationships>
</file>

<file path=ppt/slides/_rels/slide27.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18.xml"/><Relationship Id="rId1" Type="http://schemas.openxmlformats.org/officeDocument/2006/relationships/slideLayout" Target="../slideLayouts/slideLayout24.xml"/><Relationship Id="rId4" Type="http://schemas.openxmlformats.org/officeDocument/2006/relationships/image" Target="../media/image93.png"/></Relationships>
</file>

<file path=ppt/slides/_rels/slide28.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8.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image" Target="../media/image21.jpeg"/><Relationship Id="rId18" Type="http://schemas.openxmlformats.org/officeDocument/2006/relationships/image" Target="../media/image26.jpeg"/><Relationship Id="rId26" Type="http://schemas.openxmlformats.org/officeDocument/2006/relationships/image" Target="../media/image34.png"/><Relationship Id="rId3" Type="http://schemas.openxmlformats.org/officeDocument/2006/relationships/image" Target="../media/image11.png"/><Relationship Id="rId21" Type="http://schemas.openxmlformats.org/officeDocument/2006/relationships/image" Target="../media/image29.jpeg"/><Relationship Id="rId34" Type="http://schemas.openxmlformats.org/officeDocument/2006/relationships/image" Target="../media/image42.png"/><Relationship Id="rId7" Type="http://schemas.openxmlformats.org/officeDocument/2006/relationships/image" Target="../media/image15.jpeg"/><Relationship Id="rId12" Type="http://schemas.openxmlformats.org/officeDocument/2006/relationships/image" Target="../media/image20.jpeg"/><Relationship Id="rId17" Type="http://schemas.openxmlformats.org/officeDocument/2006/relationships/image" Target="../media/image25.png"/><Relationship Id="rId25" Type="http://schemas.openxmlformats.org/officeDocument/2006/relationships/image" Target="../media/image33.png"/><Relationship Id="rId33" Type="http://schemas.openxmlformats.org/officeDocument/2006/relationships/image" Target="../media/image41.png"/><Relationship Id="rId2" Type="http://schemas.openxmlformats.org/officeDocument/2006/relationships/notesSlide" Target="../notesSlides/notesSlide3.xml"/><Relationship Id="rId16" Type="http://schemas.openxmlformats.org/officeDocument/2006/relationships/image" Target="../media/image24.png"/><Relationship Id="rId20" Type="http://schemas.openxmlformats.org/officeDocument/2006/relationships/image" Target="../media/image28.jpeg"/><Relationship Id="rId29" Type="http://schemas.openxmlformats.org/officeDocument/2006/relationships/image" Target="../media/image37.jpeg"/><Relationship Id="rId1" Type="http://schemas.openxmlformats.org/officeDocument/2006/relationships/slideLayout" Target="../slideLayouts/slideLayout24.xml"/><Relationship Id="rId6" Type="http://schemas.openxmlformats.org/officeDocument/2006/relationships/image" Target="../media/image14.jpeg"/><Relationship Id="rId11" Type="http://schemas.openxmlformats.org/officeDocument/2006/relationships/image" Target="../media/image19.jpeg"/><Relationship Id="rId24" Type="http://schemas.openxmlformats.org/officeDocument/2006/relationships/image" Target="../media/image32.jpeg"/><Relationship Id="rId32" Type="http://schemas.openxmlformats.org/officeDocument/2006/relationships/image" Target="../media/image40.png"/><Relationship Id="rId5" Type="http://schemas.openxmlformats.org/officeDocument/2006/relationships/image" Target="../media/image13.png"/><Relationship Id="rId15" Type="http://schemas.openxmlformats.org/officeDocument/2006/relationships/image" Target="../media/image23.png"/><Relationship Id="rId23" Type="http://schemas.openxmlformats.org/officeDocument/2006/relationships/image" Target="../media/image31.jpeg"/><Relationship Id="rId28" Type="http://schemas.openxmlformats.org/officeDocument/2006/relationships/image" Target="../media/image36.jpeg"/><Relationship Id="rId36" Type="http://schemas.openxmlformats.org/officeDocument/2006/relationships/image" Target="../media/image44.png"/><Relationship Id="rId10" Type="http://schemas.openxmlformats.org/officeDocument/2006/relationships/image" Target="../media/image18.png"/><Relationship Id="rId19" Type="http://schemas.openxmlformats.org/officeDocument/2006/relationships/image" Target="../media/image27.png"/><Relationship Id="rId31" Type="http://schemas.openxmlformats.org/officeDocument/2006/relationships/image" Target="../media/image39.jpe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 Id="rId22" Type="http://schemas.openxmlformats.org/officeDocument/2006/relationships/image" Target="../media/image30.jpeg"/><Relationship Id="rId27" Type="http://schemas.openxmlformats.org/officeDocument/2006/relationships/image" Target="../media/image35.png"/><Relationship Id="rId30" Type="http://schemas.openxmlformats.org/officeDocument/2006/relationships/image" Target="../media/image38.png"/><Relationship Id="rId35" Type="http://schemas.openxmlformats.org/officeDocument/2006/relationships/image" Target="../media/image4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5.jp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标题 1">
            <a:extLst>
              <a:ext uri="{FF2B5EF4-FFF2-40B4-BE49-F238E27FC236}">
                <a16:creationId xmlns:a16="http://schemas.microsoft.com/office/drawing/2014/main" id="{9F16C83F-D2EA-4E3E-9B06-5605804F102F}"/>
              </a:ext>
            </a:extLst>
          </p:cNvPr>
          <p:cNvSpPr>
            <a:spLocks noGrp="1"/>
          </p:cNvSpPr>
          <p:nvPr>
            <p:ph type="title"/>
          </p:nvPr>
        </p:nvSpPr>
        <p:spPr bwMode="auto">
          <a:xfrm>
            <a:off x="769938" y="2070100"/>
            <a:ext cx="9658350" cy="121761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a:defRPr/>
            </a:pPr>
            <a:r>
              <a:rPr lang="zh-CN" altLang="en-US" dirty="0">
                <a:latin typeface="+mn-lt"/>
                <a:ea typeface="+mn-ea"/>
                <a:cs typeface="+mn-ea"/>
                <a:sym typeface="+mn-lt"/>
              </a:rPr>
              <a:t>华大半导体电机专用</a:t>
            </a:r>
            <a:r>
              <a:rPr lang="en-US" altLang="zh-CN" dirty="0">
                <a:latin typeface="+mn-lt"/>
                <a:ea typeface="+mn-ea"/>
                <a:cs typeface="+mn-ea"/>
                <a:sym typeface="+mn-lt"/>
              </a:rPr>
              <a:t>MCU</a:t>
            </a:r>
            <a:r>
              <a:rPr lang="zh-CN" altLang="en-US" dirty="0">
                <a:latin typeface="+mn-lt"/>
                <a:ea typeface="+mn-ea"/>
                <a:cs typeface="+mn-ea"/>
                <a:sym typeface="+mn-lt"/>
              </a:rPr>
              <a:t>及方案</a:t>
            </a:r>
            <a:endParaRPr dirty="0">
              <a:latin typeface="+mn-lt"/>
              <a:ea typeface="+mn-ea"/>
              <a:cs typeface="+mn-ea"/>
              <a:sym typeface="+mn-lt"/>
            </a:endParaRPr>
          </a:p>
        </p:txBody>
      </p:sp>
      <p:sp>
        <p:nvSpPr>
          <p:cNvPr id="30723" name="矩形 3">
            <a:extLst>
              <a:ext uri="{FF2B5EF4-FFF2-40B4-BE49-F238E27FC236}">
                <a16:creationId xmlns:a16="http://schemas.microsoft.com/office/drawing/2014/main" id="{AE1277CA-B57F-4C4F-89F7-B7EC4DE0EA74}"/>
              </a:ext>
            </a:extLst>
          </p:cNvPr>
          <p:cNvSpPr>
            <a:spLocks noChangeArrowheads="1"/>
          </p:cNvSpPr>
          <p:nvPr/>
        </p:nvSpPr>
        <p:spPr bwMode="auto">
          <a:xfrm>
            <a:off x="3826834" y="3509640"/>
            <a:ext cx="3544561" cy="1114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200000"/>
              </a:lnSpc>
              <a:buFont typeface="Arial" panose="020B0604020202020204" pitchFamily="34" charset="0"/>
              <a:buNone/>
              <a:defRPr/>
            </a:pPr>
            <a:r>
              <a:rPr lang="zh-CN" altLang="en-US" dirty="0">
                <a:solidFill>
                  <a:schemeClr val="bg1"/>
                </a:solidFill>
                <a:latin typeface="+mn-lt"/>
                <a:ea typeface="+mn-ea"/>
                <a:cs typeface="+mn-ea"/>
                <a:sym typeface="+mn-lt"/>
              </a:rPr>
              <a:t>华大半导体有限公司</a:t>
            </a:r>
            <a:r>
              <a:rPr lang="en-US" altLang="zh-CN" dirty="0">
                <a:solidFill>
                  <a:schemeClr val="bg1"/>
                </a:solidFill>
                <a:latin typeface="+mn-lt"/>
                <a:ea typeface="+mn-ea"/>
                <a:cs typeface="+mn-ea"/>
                <a:sym typeface="+mn-lt"/>
              </a:rPr>
              <a:t> MCU</a:t>
            </a:r>
            <a:r>
              <a:rPr lang="zh-CN" altLang="en-US" dirty="0">
                <a:solidFill>
                  <a:schemeClr val="bg1"/>
                </a:solidFill>
                <a:latin typeface="+mn-lt"/>
                <a:ea typeface="+mn-ea"/>
                <a:cs typeface="+mn-ea"/>
                <a:sym typeface="+mn-lt"/>
              </a:rPr>
              <a:t>事业部</a:t>
            </a:r>
          </a:p>
          <a:p>
            <a:pPr algn="ctr" eaLnBrk="1" hangingPunct="1">
              <a:lnSpc>
                <a:spcPct val="200000"/>
              </a:lnSpc>
              <a:buFont typeface="Arial" panose="020B0604020202020204" pitchFamily="34" charset="0"/>
              <a:buNone/>
              <a:defRPr/>
            </a:pPr>
            <a:fld id="{A51C389E-DDB7-4CCB-A43A-5D943D24C881}" type="datetime1">
              <a:rPr lang="zh-CN" altLang="en-US" smtClean="0">
                <a:solidFill>
                  <a:schemeClr val="bg1"/>
                </a:solidFill>
                <a:latin typeface="+mn-lt"/>
                <a:ea typeface="+mn-ea"/>
                <a:cs typeface="+mn-ea"/>
                <a:sym typeface="+mn-lt"/>
              </a:rPr>
              <a:pPr algn="ctr" eaLnBrk="1" hangingPunct="1">
                <a:lnSpc>
                  <a:spcPct val="200000"/>
                </a:lnSpc>
                <a:buFont typeface="Arial" panose="020B0604020202020204" pitchFamily="34" charset="0"/>
                <a:buNone/>
                <a:defRPr/>
              </a:pPr>
              <a:t>2019/5/14</a:t>
            </a:fld>
            <a:endParaRPr lang="zh-CN" altLang="en-US" dirty="0">
              <a:solidFill>
                <a:schemeClr val="bg1"/>
              </a:solidFill>
              <a:latin typeface="+mn-lt"/>
              <a:ea typeface="+mn-ea"/>
              <a:cs typeface="+mn-ea"/>
              <a:sym typeface="+mn-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矩形: 圆角 56">
            <a:extLst>
              <a:ext uri="{FF2B5EF4-FFF2-40B4-BE49-F238E27FC236}">
                <a16:creationId xmlns:a16="http://schemas.microsoft.com/office/drawing/2014/main" id="{4C976CDB-DA18-47E5-8104-3DB2BBEA715E}"/>
              </a:ext>
            </a:extLst>
          </p:cNvPr>
          <p:cNvSpPr/>
          <p:nvPr/>
        </p:nvSpPr>
        <p:spPr>
          <a:xfrm>
            <a:off x="5819651" y="1810184"/>
            <a:ext cx="4027933" cy="334125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矩形: 圆角 55">
            <a:extLst>
              <a:ext uri="{FF2B5EF4-FFF2-40B4-BE49-F238E27FC236}">
                <a16:creationId xmlns:a16="http://schemas.microsoft.com/office/drawing/2014/main" id="{3EF24AD6-D76F-4284-A070-A1C8BFB5500E}"/>
              </a:ext>
            </a:extLst>
          </p:cNvPr>
          <p:cNvSpPr/>
          <p:nvPr/>
        </p:nvSpPr>
        <p:spPr>
          <a:xfrm>
            <a:off x="923107" y="1813877"/>
            <a:ext cx="4027933" cy="334125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338F3EA2-BACE-41C3-9F4F-A76AD0E10CFC}"/>
              </a:ext>
            </a:extLst>
          </p:cNvPr>
          <p:cNvSpPr>
            <a:spLocks noGrp="1"/>
          </p:cNvSpPr>
          <p:nvPr>
            <p:ph type="title"/>
          </p:nvPr>
        </p:nvSpPr>
        <p:spPr/>
        <p:txBody>
          <a:bodyPr/>
          <a:lstStyle/>
          <a:p>
            <a:pPr algn="just">
              <a:spcAft>
                <a:spcPts val="0"/>
              </a:spcAft>
            </a:pPr>
            <a:r>
              <a:rPr lang="zh-CN" altLang="en-US" kern="100" dirty="0">
                <a:latin typeface="Cambria" panose="02040503050406030204" pitchFamily="18" charset="0"/>
                <a:cs typeface="Times New Roman" panose="02020603050405020304" pitchFamily="18" charset="0"/>
              </a:rPr>
              <a:t>灵活的合作方式</a:t>
            </a:r>
            <a:endParaRPr lang="zh-CN" altLang="zh-CN" kern="100" dirty="0">
              <a:latin typeface="Cambria" panose="02040503050406030204" pitchFamily="18" charset="0"/>
              <a:cs typeface="Times New Roman" panose="02020603050405020304" pitchFamily="18" charset="0"/>
            </a:endParaRPr>
          </a:p>
        </p:txBody>
      </p:sp>
      <p:sp>
        <p:nvSpPr>
          <p:cNvPr id="9" name="文本框 3">
            <a:extLst>
              <a:ext uri="{FF2B5EF4-FFF2-40B4-BE49-F238E27FC236}">
                <a16:creationId xmlns:a16="http://schemas.microsoft.com/office/drawing/2014/main" id="{9014FAC9-42ED-4A15-A842-E9334511E230}"/>
              </a:ext>
            </a:extLst>
          </p:cNvPr>
          <p:cNvSpPr txBox="1">
            <a:spLocks noChangeArrowheads="1"/>
          </p:cNvSpPr>
          <p:nvPr/>
        </p:nvSpPr>
        <p:spPr bwMode="auto">
          <a:xfrm>
            <a:off x="10352088" y="6057900"/>
            <a:ext cx="431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fld id="{5BC00E62-C0B3-4FE0-BADD-86B46B47BB22}" type="slidenum">
              <a:rPr lang="en-US" altLang="zh-CN" sz="1200">
                <a:solidFill>
                  <a:schemeClr val="bg1"/>
                </a:solidFill>
              </a:rPr>
              <a:pPr algn="ctr"/>
              <a:t>10</a:t>
            </a:fld>
            <a:endParaRPr lang="en-US" altLang="zh-CN" sz="1200" dirty="0">
              <a:solidFill>
                <a:schemeClr val="bg1"/>
              </a:solidFill>
            </a:endParaRPr>
          </a:p>
        </p:txBody>
      </p:sp>
      <p:grpSp>
        <p:nvGrpSpPr>
          <p:cNvPr id="54" name="组合 53">
            <a:extLst>
              <a:ext uri="{FF2B5EF4-FFF2-40B4-BE49-F238E27FC236}">
                <a16:creationId xmlns:a16="http://schemas.microsoft.com/office/drawing/2014/main" id="{3CD164B2-A951-446A-B0F6-00647B4FF722}"/>
              </a:ext>
            </a:extLst>
          </p:cNvPr>
          <p:cNvGrpSpPr>
            <a:grpSpLocks noChangeAspect="1"/>
          </p:cNvGrpSpPr>
          <p:nvPr/>
        </p:nvGrpSpPr>
        <p:grpSpPr>
          <a:xfrm>
            <a:off x="923107" y="2029893"/>
            <a:ext cx="3960000" cy="2945133"/>
            <a:chOff x="486544" y="1493416"/>
            <a:chExt cx="4608512" cy="3427446"/>
          </a:xfrm>
        </p:grpSpPr>
        <p:sp>
          <p:nvSpPr>
            <p:cNvPr id="3" name="椭圆 2">
              <a:extLst>
                <a:ext uri="{FF2B5EF4-FFF2-40B4-BE49-F238E27FC236}">
                  <a16:creationId xmlns:a16="http://schemas.microsoft.com/office/drawing/2014/main" id="{992E82E7-7E0A-4302-97C5-11961D84B17B}"/>
                </a:ext>
              </a:extLst>
            </p:cNvPr>
            <p:cNvSpPr/>
            <p:nvPr/>
          </p:nvSpPr>
          <p:spPr>
            <a:xfrm>
              <a:off x="486544" y="1498828"/>
              <a:ext cx="1080000" cy="10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t>华大半导体</a:t>
              </a:r>
            </a:p>
          </p:txBody>
        </p:sp>
        <p:sp>
          <p:nvSpPr>
            <p:cNvPr id="20" name="椭圆 19">
              <a:extLst>
                <a:ext uri="{FF2B5EF4-FFF2-40B4-BE49-F238E27FC236}">
                  <a16:creationId xmlns:a16="http://schemas.microsoft.com/office/drawing/2014/main" id="{7D9F0671-6A37-4462-8A5D-B6BA0F4CC714}"/>
                </a:ext>
              </a:extLst>
            </p:cNvPr>
            <p:cNvSpPr/>
            <p:nvPr/>
          </p:nvSpPr>
          <p:spPr>
            <a:xfrm>
              <a:off x="1926764" y="1493416"/>
              <a:ext cx="1080000" cy="108000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1400" b="1" dirty="0"/>
                <a:t>代理商</a:t>
              </a:r>
            </a:p>
          </p:txBody>
        </p:sp>
        <p:sp>
          <p:nvSpPr>
            <p:cNvPr id="21" name="椭圆 20">
              <a:extLst>
                <a:ext uri="{FF2B5EF4-FFF2-40B4-BE49-F238E27FC236}">
                  <a16:creationId xmlns:a16="http://schemas.microsoft.com/office/drawing/2014/main" id="{63A161F9-6136-4E2E-B27E-CC1F59657AFA}"/>
                </a:ext>
              </a:extLst>
            </p:cNvPr>
            <p:cNvSpPr/>
            <p:nvPr/>
          </p:nvSpPr>
          <p:spPr>
            <a:xfrm>
              <a:off x="491798" y="2667139"/>
              <a:ext cx="1080000" cy="10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t>电源</a:t>
              </a:r>
              <a:r>
                <a:rPr lang="en-US" altLang="zh-CN" sz="1400" b="1" dirty="0"/>
                <a:t>IC</a:t>
              </a:r>
              <a:r>
                <a:rPr lang="zh-CN" altLang="en-US" sz="1400" b="1" dirty="0"/>
                <a:t>供应商</a:t>
              </a:r>
            </a:p>
          </p:txBody>
        </p:sp>
        <p:sp>
          <p:nvSpPr>
            <p:cNvPr id="22" name="椭圆 21">
              <a:extLst>
                <a:ext uri="{FF2B5EF4-FFF2-40B4-BE49-F238E27FC236}">
                  <a16:creationId xmlns:a16="http://schemas.microsoft.com/office/drawing/2014/main" id="{57353447-FD67-4F67-885C-AA37F82984D0}"/>
                </a:ext>
              </a:extLst>
            </p:cNvPr>
            <p:cNvSpPr/>
            <p:nvPr/>
          </p:nvSpPr>
          <p:spPr>
            <a:xfrm>
              <a:off x="1926764" y="2671002"/>
              <a:ext cx="1080000" cy="108000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1400" b="1" dirty="0"/>
                <a:t>代理商</a:t>
              </a:r>
            </a:p>
          </p:txBody>
        </p:sp>
        <p:sp>
          <p:nvSpPr>
            <p:cNvPr id="23" name="椭圆 22">
              <a:extLst>
                <a:ext uri="{FF2B5EF4-FFF2-40B4-BE49-F238E27FC236}">
                  <a16:creationId xmlns:a16="http://schemas.microsoft.com/office/drawing/2014/main" id="{386943BB-9ED3-4A0A-8AD4-0184342D5A2F}"/>
                </a:ext>
              </a:extLst>
            </p:cNvPr>
            <p:cNvSpPr/>
            <p:nvPr/>
          </p:nvSpPr>
          <p:spPr>
            <a:xfrm>
              <a:off x="486544" y="3840862"/>
              <a:ext cx="1080000" cy="10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t>预驱</a:t>
              </a:r>
              <a:r>
                <a:rPr lang="en-US" altLang="zh-CN" sz="1400" b="1" dirty="0"/>
                <a:t>IC</a:t>
              </a:r>
              <a:r>
                <a:rPr lang="zh-CN" altLang="en-US" sz="1400" b="1" dirty="0"/>
                <a:t>供应商</a:t>
              </a:r>
            </a:p>
          </p:txBody>
        </p:sp>
        <p:sp>
          <p:nvSpPr>
            <p:cNvPr id="24" name="椭圆 23">
              <a:extLst>
                <a:ext uri="{FF2B5EF4-FFF2-40B4-BE49-F238E27FC236}">
                  <a16:creationId xmlns:a16="http://schemas.microsoft.com/office/drawing/2014/main" id="{F36290EE-22DC-4EA3-9BC9-3BABBFC885F4}"/>
                </a:ext>
              </a:extLst>
            </p:cNvPr>
            <p:cNvSpPr/>
            <p:nvPr/>
          </p:nvSpPr>
          <p:spPr>
            <a:xfrm>
              <a:off x="1926764" y="3835450"/>
              <a:ext cx="1080000" cy="108000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1400" b="1" dirty="0"/>
                <a:t>代理商</a:t>
              </a:r>
            </a:p>
          </p:txBody>
        </p:sp>
        <p:sp>
          <p:nvSpPr>
            <p:cNvPr id="25" name="矩形: 圆角 24">
              <a:extLst>
                <a:ext uri="{FF2B5EF4-FFF2-40B4-BE49-F238E27FC236}">
                  <a16:creationId xmlns:a16="http://schemas.microsoft.com/office/drawing/2014/main" id="{87F83DCC-C1D7-4170-B233-B4765C934C16}"/>
                </a:ext>
              </a:extLst>
            </p:cNvPr>
            <p:cNvSpPr/>
            <p:nvPr/>
          </p:nvSpPr>
          <p:spPr>
            <a:xfrm>
              <a:off x="3870920" y="1493416"/>
              <a:ext cx="1224136" cy="3422034"/>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终端客户</a:t>
              </a:r>
            </a:p>
          </p:txBody>
        </p:sp>
        <p:cxnSp>
          <p:nvCxnSpPr>
            <p:cNvPr id="27" name="直接箭头连接符 26">
              <a:extLst>
                <a:ext uri="{FF2B5EF4-FFF2-40B4-BE49-F238E27FC236}">
                  <a16:creationId xmlns:a16="http://schemas.microsoft.com/office/drawing/2014/main" id="{6BDDC792-2C09-48D6-8E7F-956301C1940D}"/>
                </a:ext>
              </a:extLst>
            </p:cNvPr>
            <p:cNvCxnSpPr>
              <a:stCxn id="3" idx="6"/>
              <a:endCxn id="20" idx="2"/>
            </p:cNvCxnSpPr>
            <p:nvPr/>
          </p:nvCxnSpPr>
          <p:spPr>
            <a:xfrm flipV="1">
              <a:off x="1566544" y="2033416"/>
              <a:ext cx="360220" cy="541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8" name="直接箭头连接符 27">
              <a:extLst>
                <a:ext uri="{FF2B5EF4-FFF2-40B4-BE49-F238E27FC236}">
                  <a16:creationId xmlns:a16="http://schemas.microsoft.com/office/drawing/2014/main" id="{48053CC8-6981-41C7-AE46-E123E3D566CD}"/>
                </a:ext>
              </a:extLst>
            </p:cNvPr>
            <p:cNvCxnSpPr/>
            <p:nvPr/>
          </p:nvCxnSpPr>
          <p:spPr>
            <a:xfrm flipV="1">
              <a:off x="1566664" y="3216196"/>
              <a:ext cx="360220" cy="541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9" name="直接箭头连接符 28">
              <a:extLst>
                <a:ext uri="{FF2B5EF4-FFF2-40B4-BE49-F238E27FC236}">
                  <a16:creationId xmlns:a16="http://schemas.microsoft.com/office/drawing/2014/main" id="{6FB75204-6B87-4CB0-883D-BF38A771D74D}"/>
                </a:ext>
              </a:extLst>
            </p:cNvPr>
            <p:cNvCxnSpPr/>
            <p:nvPr/>
          </p:nvCxnSpPr>
          <p:spPr>
            <a:xfrm flipV="1">
              <a:off x="1566664" y="4373736"/>
              <a:ext cx="360220" cy="541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0" name="直接箭头连接符 29">
              <a:extLst>
                <a:ext uri="{FF2B5EF4-FFF2-40B4-BE49-F238E27FC236}">
                  <a16:creationId xmlns:a16="http://schemas.microsoft.com/office/drawing/2014/main" id="{3EBCB3D8-1635-498B-B431-B9BE4F65D902}"/>
                </a:ext>
              </a:extLst>
            </p:cNvPr>
            <p:cNvCxnSpPr>
              <a:cxnSpLocks/>
            </p:cNvCxnSpPr>
            <p:nvPr/>
          </p:nvCxnSpPr>
          <p:spPr>
            <a:xfrm>
              <a:off x="3012378" y="2027783"/>
              <a:ext cx="85328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2" name="直接箭头连接符 31">
              <a:extLst>
                <a:ext uri="{FF2B5EF4-FFF2-40B4-BE49-F238E27FC236}">
                  <a16:creationId xmlns:a16="http://schemas.microsoft.com/office/drawing/2014/main" id="{0F448E3F-1329-45F9-B991-400A4B603F46}"/>
                </a:ext>
              </a:extLst>
            </p:cNvPr>
            <p:cNvCxnSpPr>
              <a:cxnSpLocks/>
            </p:cNvCxnSpPr>
            <p:nvPr/>
          </p:nvCxnSpPr>
          <p:spPr>
            <a:xfrm>
              <a:off x="3012378" y="3218902"/>
              <a:ext cx="85328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3" name="直接箭头连接符 32">
              <a:extLst>
                <a:ext uri="{FF2B5EF4-FFF2-40B4-BE49-F238E27FC236}">
                  <a16:creationId xmlns:a16="http://schemas.microsoft.com/office/drawing/2014/main" id="{CC50154B-BD8D-45B7-9FEC-F865F3DF594B}"/>
                </a:ext>
              </a:extLst>
            </p:cNvPr>
            <p:cNvCxnSpPr>
              <a:cxnSpLocks/>
            </p:cNvCxnSpPr>
            <p:nvPr/>
          </p:nvCxnSpPr>
          <p:spPr>
            <a:xfrm>
              <a:off x="3012378" y="4373736"/>
              <a:ext cx="85328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grpSp>
        <p:nvGrpSpPr>
          <p:cNvPr id="55" name="组合 54">
            <a:extLst>
              <a:ext uri="{FF2B5EF4-FFF2-40B4-BE49-F238E27FC236}">
                <a16:creationId xmlns:a16="http://schemas.microsoft.com/office/drawing/2014/main" id="{4AC91C72-008F-48FB-9EA5-F695951222D4}"/>
              </a:ext>
            </a:extLst>
          </p:cNvPr>
          <p:cNvGrpSpPr>
            <a:grpSpLocks noChangeAspect="1"/>
          </p:cNvGrpSpPr>
          <p:nvPr/>
        </p:nvGrpSpPr>
        <p:grpSpPr>
          <a:xfrm>
            <a:off x="5943616" y="1886121"/>
            <a:ext cx="3798161" cy="3189375"/>
            <a:chOff x="5953958" y="1277392"/>
            <a:chExt cx="4630653" cy="3888432"/>
          </a:xfrm>
        </p:grpSpPr>
        <p:sp>
          <p:nvSpPr>
            <p:cNvPr id="34" name="椭圆 33">
              <a:extLst>
                <a:ext uri="{FF2B5EF4-FFF2-40B4-BE49-F238E27FC236}">
                  <a16:creationId xmlns:a16="http://schemas.microsoft.com/office/drawing/2014/main" id="{C480474E-F08B-4AAA-813A-DE675A56E469}"/>
                </a:ext>
              </a:extLst>
            </p:cNvPr>
            <p:cNvSpPr/>
            <p:nvPr/>
          </p:nvSpPr>
          <p:spPr>
            <a:xfrm>
              <a:off x="5953958" y="1277392"/>
              <a:ext cx="1080000" cy="10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t>电源</a:t>
              </a:r>
              <a:r>
                <a:rPr lang="en-US" altLang="zh-CN" sz="1400" b="1" dirty="0"/>
                <a:t>IC</a:t>
              </a:r>
              <a:r>
                <a:rPr lang="zh-CN" altLang="en-US" sz="1400" b="1" dirty="0"/>
                <a:t>供应商</a:t>
              </a:r>
            </a:p>
          </p:txBody>
        </p:sp>
        <p:sp>
          <p:nvSpPr>
            <p:cNvPr id="36" name="椭圆 35">
              <a:extLst>
                <a:ext uri="{FF2B5EF4-FFF2-40B4-BE49-F238E27FC236}">
                  <a16:creationId xmlns:a16="http://schemas.microsoft.com/office/drawing/2014/main" id="{200EB9FE-F4C0-44B9-8BDA-1F67AC1F4B83}"/>
                </a:ext>
              </a:extLst>
            </p:cNvPr>
            <p:cNvSpPr/>
            <p:nvPr/>
          </p:nvSpPr>
          <p:spPr>
            <a:xfrm>
              <a:off x="5959211" y="2672551"/>
              <a:ext cx="1080000" cy="10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t>MCU</a:t>
              </a:r>
              <a:r>
                <a:rPr lang="zh-CN" altLang="en-US" sz="1400" b="1" dirty="0"/>
                <a:t>供应商</a:t>
              </a:r>
            </a:p>
          </p:txBody>
        </p:sp>
        <p:sp>
          <p:nvSpPr>
            <p:cNvPr id="37" name="椭圆 36">
              <a:extLst>
                <a:ext uri="{FF2B5EF4-FFF2-40B4-BE49-F238E27FC236}">
                  <a16:creationId xmlns:a16="http://schemas.microsoft.com/office/drawing/2014/main" id="{6BB53BDC-14A7-4F36-9519-16B6EF6B0477}"/>
                </a:ext>
              </a:extLst>
            </p:cNvPr>
            <p:cNvSpPr/>
            <p:nvPr/>
          </p:nvSpPr>
          <p:spPr>
            <a:xfrm>
              <a:off x="7613994" y="2672550"/>
              <a:ext cx="1080000" cy="108000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1400" b="1" dirty="0"/>
                <a:t>代理商、</a:t>
              </a:r>
              <a:endParaRPr lang="en-US" altLang="zh-CN" sz="1400" b="1" dirty="0"/>
            </a:p>
            <a:p>
              <a:pPr algn="ctr"/>
              <a:r>
                <a:rPr lang="en-US" altLang="zh-CN" sz="1400" b="1" dirty="0"/>
                <a:t>IDH</a:t>
              </a:r>
              <a:endParaRPr lang="zh-CN" altLang="en-US" sz="1400" b="1" dirty="0"/>
            </a:p>
          </p:txBody>
        </p:sp>
        <p:sp>
          <p:nvSpPr>
            <p:cNvPr id="38" name="椭圆 37">
              <a:extLst>
                <a:ext uri="{FF2B5EF4-FFF2-40B4-BE49-F238E27FC236}">
                  <a16:creationId xmlns:a16="http://schemas.microsoft.com/office/drawing/2014/main" id="{247A71F4-6239-4400-AA7F-03E376A0D563}"/>
                </a:ext>
              </a:extLst>
            </p:cNvPr>
            <p:cNvSpPr/>
            <p:nvPr/>
          </p:nvSpPr>
          <p:spPr>
            <a:xfrm>
              <a:off x="5953958" y="4085824"/>
              <a:ext cx="1080000" cy="10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t>预驱</a:t>
              </a:r>
              <a:r>
                <a:rPr lang="en-US" altLang="zh-CN" sz="1400" b="1" dirty="0"/>
                <a:t>IC</a:t>
              </a:r>
              <a:r>
                <a:rPr lang="zh-CN" altLang="en-US" sz="1400" b="1" dirty="0"/>
                <a:t>供应商</a:t>
              </a:r>
            </a:p>
          </p:txBody>
        </p:sp>
        <p:sp>
          <p:nvSpPr>
            <p:cNvPr id="40" name="矩形: 圆角 39">
              <a:extLst>
                <a:ext uri="{FF2B5EF4-FFF2-40B4-BE49-F238E27FC236}">
                  <a16:creationId xmlns:a16="http://schemas.microsoft.com/office/drawing/2014/main" id="{4CF7DF93-CAB3-4F3F-8FE2-EDECF012A25E}"/>
                </a:ext>
              </a:extLst>
            </p:cNvPr>
            <p:cNvSpPr/>
            <p:nvPr/>
          </p:nvSpPr>
          <p:spPr>
            <a:xfrm>
              <a:off x="9360475" y="1407806"/>
              <a:ext cx="1224136" cy="3627605"/>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终端客户</a:t>
              </a:r>
            </a:p>
          </p:txBody>
        </p:sp>
        <p:cxnSp>
          <p:nvCxnSpPr>
            <p:cNvPr id="42" name="直接箭头连接符 41">
              <a:extLst>
                <a:ext uri="{FF2B5EF4-FFF2-40B4-BE49-F238E27FC236}">
                  <a16:creationId xmlns:a16="http://schemas.microsoft.com/office/drawing/2014/main" id="{71FC5BBE-7EE3-4110-A536-EF8CA14E21B1}"/>
                </a:ext>
              </a:extLst>
            </p:cNvPr>
            <p:cNvCxnSpPr>
              <a:cxnSpLocks/>
              <a:stCxn id="36" idx="6"/>
              <a:endCxn id="37" idx="2"/>
            </p:cNvCxnSpPr>
            <p:nvPr/>
          </p:nvCxnSpPr>
          <p:spPr>
            <a:xfrm flipV="1">
              <a:off x="7039211" y="3212550"/>
              <a:ext cx="574783" cy="1"/>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43" name="直接箭头连接符 42">
              <a:extLst>
                <a:ext uri="{FF2B5EF4-FFF2-40B4-BE49-F238E27FC236}">
                  <a16:creationId xmlns:a16="http://schemas.microsoft.com/office/drawing/2014/main" id="{5FFE5FD9-E36C-4F71-BF30-1EF7BFF542F9}"/>
                </a:ext>
              </a:extLst>
            </p:cNvPr>
            <p:cNvCxnSpPr>
              <a:cxnSpLocks/>
              <a:stCxn id="38" idx="0"/>
              <a:endCxn id="36" idx="4"/>
            </p:cNvCxnSpPr>
            <p:nvPr/>
          </p:nvCxnSpPr>
          <p:spPr>
            <a:xfrm flipV="1">
              <a:off x="6493958" y="3752551"/>
              <a:ext cx="5254" cy="333273"/>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直接箭头连接符 44">
              <a:extLst>
                <a:ext uri="{FF2B5EF4-FFF2-40B4-BE49-F238E27FC236}">
                  <a16:creationId xmlns:a16="http://schemas.microsoft.com/office/drawing/2014/main" id="{06565A21-5FBC-4B82-8D64-62324C0E2453}"/>
                </a:ext>
              </a:extLst>
            </p:cNvPr>
            <p:cNvCxnSpPr>
              <a:cxnSpLocks/>
              <a:stCxn id="37" idx="6"/>
              <a:endCxn id="40" idx="1"/>
            </p:cNvCxnSpPr>
            <p:nvPr/>
          </p:nvCxnSpPr>
          <p:spPr>
            <a:xfrm>
              <a:off x="8693994" y="3212550"/>
              <a:ext cx="666481" cy="905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1" name="直接箭头连接符 50">
              <a:extLst>
                <a:ext uri="{FF2B5EF4-FFF2-40B4-BE49-F238E27FC236}">
                  <a16:creationId xmlns:a16="http://schemas.microsoft.com/office/drawing/2014/main" id="{4130922D-2D58-4AAD-81AF-DC0397682046}"/>
                </a:ext>
              </a:extLst>
            </p:cNvPr>
            <p:cNvCxnSpPr>
              <a:cxnSpLocks/>
              <a:stCxn id="34" idx="4"/>
              <a:endCxn id="36" idx="0"/>
            </p:cNvCxnSpPr>
            <p:nvPr/>
          </p:nvCxnSpPr>
          <p:spPr>
            <a:xfrm>
              <a:off x="6493958" y="2357392"/>
              <a:ext cx="5254" cy="315159"/>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sp>
        <p:nvSpPr>
          <p:cNvPr id="58" name="箭头: 右 57">
            <a:extLst>
              <a:ext uri="{FF2B5EF4-FFF2-40B4-BE49-F238E27FC236}">
                <a16:creationId xmlns:a16="http://schemas.microsoft.com/office/drawing/2014/main" id="{E96F5A40-AFF6-46C2-98F3-CD191C89FD99}"/>
              </a:ext>
            </a:extLst>
          </p:cNvPr>
          <p:cNvSpPr/>
          <p:nvPr/>
        </p:nvSpPr>
        <p:spPr>
          <a:xfrm>
            <a:off x="5006261" y="3210911"/>
            <a:ext cx="745458" cy="299331"/>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文本框 58">
            <a:extLst>
              <a:ext uri="{FF2B5EF4-FFF2-40B4-BE49-F238E27FC236}">
                <a16:creationId xmlns:a16="http://schemas.microsoft.com/office/drawing/2014/main" id="{8E73E506-373F-4201-9FC5-EB9F13657CE3}"/>
              </a:ext>
            </a:extLst>
          </p:cNvPr>
          <p:cNvSpPr txBox="1"/>
          <p:nvPr/>
        </p:nvSpPr>
        <p:spPr>
          <a:xfrm>
            <a:off x="2296593" y="1368844"/>
            <a:ext cx="1584176" cy="369332"/>
          </a:xfrm>
          <a:prstGeom prst="rect">
            <a:avLst/>
          </a:prstGeom>
          <a:noFill/>
        </p:spPr>
        <p:txBody>
          <a:bodyPr wrap="square" rtlCol="0">
            <a:spAutoFit/>
          </a:bodyPr>
          <a:lstStyle/>
          <a:p>
            <a:r>
              <a:rPr lang="zh-CN" altLang="en-US" dirty="0"/>
              <a:t>传统销售通路</a:t>
            </a:r>
          </a:p>
        </p:txBody>
      </p:sp>
      <p:sp>
        <p:nvSpPr>
          <p:cNvPr id="60" name="文本框 59">
            <a:extLst>
              <a:ext uri="{FF2B5EF4-FFF2-40B4-BE49-F238E27FC236}">
                <a16:creationId xmlns:a16="http://schemas.microsoft.com/office/drawing/2014/main" id="{1322A227-270D-49DA-AC7E-8B85C11F9C9E}"/>
              </a:ext>
            </a:extLst>
          </p:cNvPr>
          <p:cNvSpPr txBox="1"/>
          <p:nvPr/>
        </p:nvSpPr>
        <p:spPr>
          <a:xfrm>
            <a:off x="6502722" y="1349400"/>
            <a:ext cx="2661789" cy="369332"/>
          </a:xfrm>
          <a:prstGeom prst="rect">
            <a:avLst/>
          </a:prstGeom>
          <a:noFill/>
        </p:spPr>
        <p:txBody>
          <a:bodyPr wrap="square" rtlCol="0">
            <a:spAutoFit/>
          </a:bodyPr>
          <a:lstStyle/>
          <a:p>
            <a:r>
              <a:rPr lang="zh-CN" altLang="en-US" dirty="0"/>
              <a:t>基于</a:t>
            </a:r>
            <a:r>
              <a:rPr lang="en-US" altLang="zh-CN" dirty="0"/>
              <a:t>SIP</a:t>
            </a:r>
            <a:r>
              <a:rPr lang="zh-CN" altLang="en-US" dirty="0"/>
              <a:t>芯片的合作模式</a:t>
            </a:r>
          </a:p>
        </p:txBody>
      </p:sp>
      <p:sp>
        <p:nvSpPr>
          <p:cNvPr id="69" name="椭圆 68">
            <a:extLst>
              <a:ext uri="{FF2B5EF4-FFF2-40B4-BE49-F238E27FC236}">
                <a16:creationId xmlns:a16="http://schemas.microsoft.com/office/drawing/2014/main" id="{AF15B1C9-229A-4EE1-9850-3B5F94EA9995}"/>
              </a:ext>
            </a:extLst>
          </p:cNvPr>
          <p:cNvSpPr>
            <a:spLocks noChangeAspect="1"/>
          </p:cNvSpPr>
          <p:nvPr/>
        </p:nvSpPr>
        <p:spPr>
          <a:xfrm>
            <a:off x="7439381" y="4302910"/>
            <a:ext cx="612000" cy="61200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1400" b="1" dirty="0"/>
              <a:t>封装厂</a:t>
            </a:r>
          </a:p>
        </p:txBody>
      </p:sp>
      <p:cxnSp>
        <p:nvCxnSpPr>
          <p:cNvPr id="70" name="直接箭头连接符 69">
            <a:extLst>
              <a:ext uri="{FF2B5EF4-FFF2-40B4-BE49-F238E27FC236}">
                <a16:creationId xmlns:a16="http://schemas.microsoft.com/office/drawing/2014/main" id="{954C8D14-EE77-4E00-B3EE-EEDDCD6745FD}"/>
              </a:ext>
            </a:extLst>
          </p:cNvPr>
          <p:cNvCxnSpPr>
            <a:cxnSpLocks/>
            <a:stCxn id="69" idx="0"/>
          </p:cNvCxnSpPr>
          <p:nvPr/>
        </p:nvCxnSpPr>
        <p:spPr>
          <a:xfrm flipV="1">
            <a:off x="7745381" y="3916298"/>
            <a:ext cx="0" cy="386612"/>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78" name="直接箭头连接符 77">
            <a:extLst>
              <a:ext uri="{FF2B5EF4-FFF2-40B4-BE49-F238E27FC236}">
                <a16:creationId xmlns:a16="http://schemas.microsoft.com/office/drawing/2014/main" id="{B11CC575-3DFB-48F8-B803-B3D4963A83A9}"/>
              </a:ext>
            </a:extLst>
          </p:cNvPr>
          <p:cNvCxnSpPr>
            <a:cxnSpLocks/>
            <a:stCxn id="38" idx="7"/>
            <a:endCxn id="37" idx="3"/>
          </p:cNvCxnSpPr>
          <p:nvPr/>
        </p:nvCxnSpPr>
        <p:spPr>
          <a:xfrm flipV="1">
            <a:off x="6699727" y="3786570"/>
            <a:ext cx="735214" cy="532815"/>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81" name="直接箭头连接符 80">
            <a:extLst>
              <a:ext uri="{FF2B5EF4-FFF2-40B4-BE49-F238E27FC236}">
                <a16:creationId xmlns:a16="http://schemas.microsoft.com/office/drawing/2014/main" id="{406B4A6C-83C1-4796-A26D-1ABBF8E8A619}"/>
              </a:ext>
            </a:extLst>
          </p:cNvPr>
          <p:cNvCxnSpPr>
            <a:cxnSpLocks/>
            <a:stCxn id="34" idx="5"/>
            <a:endCxn id="37" idx="1"/>
          </p:cNvCxnSpPr>
          <p:nvPr/>
        </p:nvCxnSpPr>
        <p:spPr>
          <a:xfrm>
            <a:off x="6699727" y="2642232"/>
            <a:ext cx="735214" cy="517955"/>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84" name="直接箭头连接符 83">
            <a:extLst>
              <a:ext uri="{FF2B5EF4-FFF2-40B4-BE49-F238E27FC236}">
                <a16:creationId xmlns:a16="http://schemas.microsoft.com/office/drawing/2014/main" id="{608F49B0-28C5-4E88-8A4C-55AEE78AF1B7}"/>
              </a:ext>
            </a:extLst>
          </p:cNvPr>
          <p:cNvCxnSpPr>
            <a:cxnSpLocks/>
            <a:stCxn id="69" idx="1"/>
            <a:endCxn id="36" idx="5"/>
          </p:cNvCxnSpPr>
          <p:nvPr/>
        </p:nvCxnSpPr>
        <p:spPr>
          <a:xfrm flipH="1" flipV="1">
            <a:off x="6704036" y="3786571"/>
            <a:ext cx="824970" cy="605964"/>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68830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矩形: 圆角 52">
            <a:extLst>
              <a:ext uri="{FF2B5EF4-FFF2-40B4-BE49-F238E27FC236}">
                <a16:creationId xmlns:a16="http://schemas.microsoft.com/office/drawing/2014/main" id="{792C6104-A6BC-419B-815C-10788DA664A7}"/>
              </a:ext>
            </a:extLst>
          </p:cNvPr>
          <p:cNvSpPr/>
          <p:nvPr/>
        </p:nvSpPr>
        <p:spPr>
          <a:xfrm>
            <a:off x="0" y="819740"/>
            <a:ext cx="11198224" cy="1101769"/>
          </a:xfrm>
          <a:prstGeom prst="roundRect">
            <a:avLst/>
          </a:prstGeom>
          <a:solidFill>
            <a:schemeClr val="accent4">
              <a:lumMod val="20000"/>
              <a:lumOff val="80000"/>
            </a:schemeClr>
          </a:solidFill>
          <a:ln w="19050">
            <a:solidFill>
              <a:schemeClr val="accent2"/>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zh-CN" altLang="en-US" dirty="0">
              <a:latin typeface="微软雅黑" panose="020B0503020204020204" pitchFamily="34" charset="-122"/>
              <a:ea typeface="微软雅黑" panose="020B0503020204020204" pitchFamily="34" charset="-122"/>
            </a:endParaRPr>
          </a:p>
        </p:txBody>
      </p:sp>
      <p:sp>
        <p:nvSpPr>
          <p:cNvPr id="52" name="矩形: 圆角 51">
            <a:extLst>
              <a:ext uri="{FF2B5EF4-FFF2-40B4-BE49-F238E27FC236}">
                <a16:creationId xmlns:a16="http://schemas.microsoft.com/office/drawing/2014/main" id="{3ECBAB8C-075C-4C9D-ADF7-20BD5BD6044E}"/>
              </a:ext>
            </a:extLst>
          </p:cNvPr>
          <p:cNvSpPr/>
          <p:nvPr/>
        </p:nvSpPr>
        <p:spPr>
          <a:xfrm>
            <a:off x="0" y="1923576"/>
            <a:ext cx="11198224" cy="1872208"/>
          </a:xfrm>
          <a:prstGeom prst="roundRect">
            <a:avLst/>
          </a:prstGeom>
          <a:solidFill>
            <a:schemeClr val="accent5">
              <a:lumMod val="20000"/>
              <a:lumOff val="80000"/>
            </a:schemeClr>
          </a:solidFill>
          <a:ln w="19050">
            <a:solidFill>
              <a:schemeClr val="accent2"/>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4" name="矩形: 圆角 3">
            <a:extLst>
              <a:ext uri="{FF2B5EF4-FFF2-40B4-BE49-F238E27FC236}">
                <a16:creationId xmlns:a16="http://schemas.microsoft.com/office/drawing/2014/main" id="{792C6104-A6BC-419B-815C-10788DA664A7}"/>
              </a:ext>
            </a:extLst>
          </p:cNvPr>
          <p:cNvSpPr/>
          <p:nvPr/>
        </p:nvSpPr>
        <p:spPr>
          <a:xfrm>
            <a:off x="-1" y="3797672"/>
            <a:ext cx="11198225" cy="1872208"/>
          </a:xfrm>
          <a:prstGeom prst="roundRect">
            <a:avLst/>
          </a:prstGeom>
          <a:solidFill>
            <a:schemeClr val="accent2">
              <a:lumMod val="20000"/>
              <a:lumOff val="80000"/>
            </a:schemeClr>
          </a:solidFill>
          <a:ln w="19050">
            <a:solidFill>
              <a:schemeClr val="accent2"/>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2" name="标题 1">
            <a:extLst>
              <a:ext uri="{FF2B5EF4-FFF2-40B4-BE49-F238E27FC236}">
                <a16:creationId xmlns:a16="http://schemas.microsoft.com/office/drawing/2014/main" id="{2FBBEC53-00F4-4836-A738-B1809F7EF783}"/>
              </a:ext>
            </a:extLst>
          </p:cNvPr>
          <p:cNvSpPr>
            <a:spLocks noGrp="1"/>
          </p:cNvSpPr>
          <p:nvPr>
            <p:ph type="title"/>
          </p:nvPr>
        </p:nvSpPr>
        <p:spPr>
          <a:xfrm>
            <a:off x="414338" y="215900"/>
            <a:ext cx="8769350" cy="549275"/>
          </a:xfrm>
        </p:spPr>
        <p:txBody>
          <a:bodyPr/>
          <a:lstStyle/>
          <a:p>
            <a:r>
              <a:rPr lang="zh-CN" altLang="en-US" dirty="0"/>
              <a:t>华大电机专用</a:t>
            </a:r>
            <a:r>
              <a:rPr lang="en-US" altLang="zh-CN" dirty="0"/>
              <a:t>MCU Roadmap</a:t>
            </a:r>
            <a:endParaRPr lang="zh-CN" altLang="en-US" dirty="0"/>
          </a:p>
        </p:txBody>
      </p:sp>
      <p:sp>
        <p:nvSpPr>
          <p:cNvPr id="3" name="灯片编号占位符 2">
            <a:extLst>
              <a:ext uri="{FF2B5EF4-FFF2-40B4-BE49-F238E27FC236}">
                <a16:creationId xmlns:a16="http://schemas.microsoft.com/office/drawing/2014/main" id="{1A9DBAA8-CFF0-4FAF-8579-FD8B2547D885}"/>
              </a:ext>
            </a:extLst>
          </p:cNvPr>
          <p:cNvSpPr>
            <a:spLocks noGrp="1"/>
          </p:cNvSpPr>
          <p:nvPr>
            <p:ph type="sldNum" sz="quarter" idx="4"/>
          </p:nvPr>
        </p:nvSpPr>
        <p:spPr>
          <a:xfrm>
            <a:off x="8408341" y="6073775"/>
            <a:ext cx="2519363" cy="244177"/>
          </a:xfrm>
        </p:spPr>
        <p:txBody>
          <a:bodyPr/>
          <a:lstStyle/>
          <a:p>
            <a:fld id="{B7F6407F-0FA8-4E99-847F-14031B22C7A3}" type="slidenum">
              <a:rPr lang="zh-CN" altLang="en-US" smtClean="0"/>
              <a:pPr/>
              <a:t>11</a:t>
            </a:fld>
            <a:endParaRPr lang="zh-CN" altLang="en-US"/>
          </a:p>
        </p:txBody>
      </p:sp>
      <p:cxnSp>
        <p:nvCxnSpPr>
          <p:cNvPr id="6" name="直接箭头连接符 5">
            <a:extLst>
              <a:ext uri="{FF2B5EF4-FFF2-40B4-BE49-F238E27FC236}">
                <a16:creationId xmlns:a16="http://schemas.microsoft.com/office/drawing/2014/main" id="{AAB33A1D-71BB-4FCC-AA29-41C9CB2A9D68}"/>
              </a:ext>
            </a:extLst>
          </p:cNvPr>
          <p:cNvCxnSpPr>
            <a:cxnSpLocks/>
          </p:cNvCxnSpPr>
          <p:nvPr/>
        </p:nvCxnSpPr>
        <p:spPr>
          <a:xfrm>
            <a:off x="1495425" y="5741888"/>
            <a:ext cx="91440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直接箭头连接符 6">
            <a:extLst>
              <a:ext uri="{FF2B5EF4-FFF2-40B4-BE49-F238E27FC236}">
                <a16:creationId xmlns:a16="http://schemas.microsoft.com/office/drawing/2014/main" id="{E32DED65-311B-42A3-80D7-3DBF1E42279D}"/>
              </a:ext>
            </a:extLst>
          </p:cNvPr>
          <p:cNvCxnSpPr>
            <a:cxnSpLocks/>
          </p:cNvCxnSpPr>
          <p:nvPr/>
        </p:nvCxnSpPr>
        <p:spPr>
          <a:xfrm flipV="1">
            <a:off x="1495425" y="917352"/>
            <a:ext cx="0" cy="48127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文本框 8">
            <a:extLst>
              <a:ext uri="{FF2B5EF4-FFF2-40B4-BE49-F238E27FC236}">
                <a16:creationId xmlns:a16="http://schemas.microsoft.com/office/drawing/2014/main" id="{299742A8-C515-433F-A496-F4317BAE4D33}"/>
              </a:ext>
            </a:extLst>
          </p:cNvPr>
          <p:cNvSpPr txBox="1"/>
          <p:nvPr/>
        </p:nvSpPr>
        <p:spPr>
          <a:xfrm>
            <a:off x="1638672" y="5741888"/>
            <a:ext cx="1080000"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6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300mA</a:t>
            </a:r>
            <a:endParaRPr kumimoji="0" lang="zh-CN" altLang="en-US" sz="16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24" name="文本框 23">
            <a:extLst>
              <a:ext uri="{FF2B5EF4-FFF2-40B4-BE49-F238E27FC236}">
                <a16:creationId xmlns:a16="http://schemas.microsoft.com/office/drawing/2014/main" id="{F74437E8-6BDE-4507-84F2-45B57257BA1A}"/>
              </a:ext>
            </a:extLst>
          </p:cNvPr>
          <p:cNvSpPr txBox="1"/>
          <p:nvPr/>
        </p:nvSpPr>
        <p:spPr>
          <a:xfrm>
            <a:off x="623217" y="4107190"/>
            <a:ext cx="1080000"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6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48V</a:t>
            </a:r>
            <a:endParaRPr kumimoji="0" lang="zh-CN" altLang="en-US" sz="16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26" name="文本框 25">
            <a:extLst>
              <a:ext uri="{FF2B5EF4-FFF2-40B4-BE49-F238E27FC236}">
                <a16:creationId xmlns:a16="http://schemas.microsoft.com/office/drawing/2014/main" id="{B6EE56B7-EABA-446B-A18C-6589EF512CCA}"/>
              </a:ext>
            </a:extLst>
          </p:cNvPr>
          <p:cNvSpPr txBox="1"/>
          <p:nvPr/>
        </p:nvSpPr>
        <p:spPr>
          <a:xfrm>
            <a:off x="630680" y="5043294"/>
            <a:ext cx="1080000"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6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40V</a:t>
            </a:r>
            <a:endParaRPr kumimoji="0" lang="zh-CN" altLang="en-US" sz="16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8" name="文本框 7">
            <a:extLst>
              <a:ext uri="{FF2B5EF4-FFF2-40B4-BE49-F238E27FC236}">
                <a16:creationId xmlns:a16="http://schemas.microsoft.com/office/drawing/2014/main" id="{B21F0688-6285-45EE-8CFB-40A29AC2B44C}"/>
              </a:ext>
            </a:extLst>
          </p:cNvPr>
          <p:cNvSpPr txBox="1"/>
          <p:nvPr/>
        </p:nvSpPr>
        <p:spPr>
          <a:xfrm>
            <a:off x="4909084" y="5741888"/>
            <a:ext cx="1080000"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zh-CN" sz="1600" kern="0" dirty="0">
                <a:solidFill>
                  <a:srgbClr val="000000"/>
                </a:solidFill>
                <a:latin typeface="微软雅黑" panose="020B0503020204020204" pitchFamily="34" charset="-122"/>
                <a:ea typeface="微软雅黑" panose="020B0503020204020204" pitchFamily="34" charset="-122"/>
              </a:rPr>
              <a:t>1.2A</a:t>
            </a:r>
            <a:endParaRPr lang="zh-CN" altLang="en-US" sz="1600" kern="0" dirty="0">
              <a:solidFill>
                <a:srgbClr val="000000"/>
              </a:solidFill>
              <a:latin typeface="微软雅黑" panose="020B0503020204020204" pitchFamily="34" charset="-122"/>
              <a:ea typeface="微软雅黑" panose="020B0503020204020204" pitchFamily="34" charset="-122"/>
            </a:endParaRPr>
          </a:p>
        </p:txBody>
      </p:sp>
      <p:sp>
        <p:nvSpPr>
          <p:cNvPr id="40" name="文本框 39">
            <a:extLst>
              <a:ext uri="{FF2B5EF4-FFF2-40B4-BE49-F238E27FC236}">
                <a16:creationId xmlns:a16="http://schemas.microsoft.com/office/drawing/2014/main" id="{791727C7-278B-4C0B-83D4-515D4A8F721D}"/>
              </a:ext>
            </a:extLst>
          </p:cNvPr>
          <p:cNvSpPr txBox="1"/>
          <p:nvPr/>
        </p:nvSpPr>
        <p:spPr>
          <a:xfrm>
            <a:off x="6544290" y="5741888"/>
            <a:ext cx="1080000"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zh-CN" sz="1600" kern="0" dirty="0">
                <a:solidFill>
                  <a:srgbClr val="000000"/>
                </a:solidFill>
                <a:latin typeface="微软雅黑" panose="020B0503020204020204" pitchFamily="34" charset="-122"/>
                <a:ea typeface="微软雅黑" panose="020B0503020204020204" pitchFamily="34" charset="-122"/>
              </a:rPr>
              <a:t>2A</a:t>
            </a:r>
            <a:endParaRPr lang="zh-CN" altLang="en-US" sz="1600" kern="0" dirty="0">
              <a:solidFill>
                <a:srgbClr val="000000"/>
              </a:solidFill>
              <a:latin typeface="微软雅黑" panose="020B0503020204020204" pitchFamily="34" charset="-122"/>
              <a:ea typeface="微软雅黑" panose="020B0503020204020204" pitchFamily="34" charset="-122"/>
            </a:endParaRPr>
          </a:p>
        </p:txBody>
      </p:sp>
      <p:sp>
        <p:nvSpPr>
          <p:cNvPr id="44" name="文本框 43">
            <a:extLst>
              <a:ext uri="{FF2B5EF4-FFF2-40B4-BE49-F238E27FC236}">
                <a16:creationId xmlns:a16="http://schemas.microsoft.com/office/drawing/2014/main" id="{4BC06BF2-7AD1-46D4-9D14-397669C6C479}"/>
              </a:ext>
            </a:extLst>
          </p:cNvPr>
          <p:cNvSpPr txBox="1"/>
          <p:nvPr/>
        </p:nvSpPr>
        <p:spPr>
          <a:xfrm>
            <a:off x="623217" y="3149600"/>
            <a:ext cx="1080000"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6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90V</a:t>
            </a:r>
            <a:endParaRPr kumimoji="0" lang="zh-CN" altLang="en-US" sz="16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45" name="文本框 44">
            <a:extLst>
              <a:ext uri="{FF2B5EF4-FFF2-40B4-BE49-F238E27FC236}">
                <a16:creationId xmlns:a16="http://schemas.microsoft.com/office/drawing/2014/main" id="{7F9AAB77-8EC3-4A81-923B-42965E6959A4}"/>
              </a:ext>
            </a:extLst>
          </p:cNvPr>
          <p:cNvSpPr txBox="1"/>
          <p:nvPr/>
        </p:nvSpPr>
        <p:spPr>
          <a:xfrm>
            <a:off x="9487664" y="5741888"/>
            <a:ext cx="1080000"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6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驱动电流</a:t>
            </a:r>
          </a:p>
        </p:txBody>
      </p:sp>
      <p:sp>
        <p:nvSpPr>
          <p:cNvPr id="51" name="文本框 50">
            <a:extLst>
              <a:ext uri="{FF2B5EF4-FFF2-40B4-BE49-F238E27FC236}">
                <a16:creationId xmlns:a16="http://schemas.microsoft.com/office/drawing/2014/main" id="{EE371B1B-9555-4EAC-B87A-930F369946A9}"/>
              </a:ext>
            </a:extLst>
          </p:cNvPr>
          <p:cNvSpPr txBox="1"/>
          <p:nvPr/>
        </p:nvSpPr>
        <p:spPr>
          <a:xfrm>
            <a:off x="623217" y="1205384"/>
            <a:ext cx="1080000"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6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600V</a:t>
            </a:r>
            <a:endParaRPr kumimoji="0" lang="zh-CN" altLang="en-US" sz="16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57" name="文本框 56">
            <a:extLst>
              <a:ext uri="{FF2B5EF4-FFF2-40B4-BE49-F238E27FC236}">
                <a16:creationId xmlns:a16="http://schemas.microsoft.com/office/drawing/2014/main" id="{480F2960-3F80-471F-AA7E-83F428F91305}"/>
              </a:ext>
            </a:extLst>
          </p:cNvPr>
          <p:cNvSpPr txBox="1"/>
          <p:nvPr/>
        </p:nvSpPr>
        <p:spPr>
          <a:xfrm>
            <a:off x="4879032" y="1191580"/>
            <a:ext cx="1188000" cy="400110"/>
          </a:xfrm>
          <a:prstGeom prst="rect">
            <a:avLst/>
          </a:prstGeom>
          <a:solidFill>
            <a:schemeClr val="accent2"/>
          </a:solidFill>
        </p:spPr>
        <p:style>
          <a:lnRef idx="0">
            <a:schemeClr val="accent6"/>
          </a:lnRef>
          <a:fillRef idx="3">
            <a:schemeClr val="accent6"/>
          </a:fillRef>
          <a:effectRef idx="3">
            <a:schemeClr val="accent6"/>
          </a:effectRef>
          <a:fontRef idx="minor">
            <a:schemeClr val="lt1"/>
          </a:fontRef>
        </p:style>
        <p:txBody>
          <a:bodyPr wrap="square" rtlCol="0" anchor="ctr">
            <a:spAutoFit/>
          </a:bodyPr>
          <a:lstStyle/>
          <a:p>
            <a:pPr algn="ctr"/>
            <a:r>
              <a:rPr lang="en-US" altLang="zh-CN" sz="1000" dirty="0">
                <a:solidFill>
                  <a:schemeClr val="bg1"/>
                </a:solidFill>
                <a:latin typeface="微软雅黑" panose="020B0503020204020204" pitchFamily="34" charset="-122"/>
                <a:ea typeface="微软雅黑" panose="020B0503020204020204" pitchFamily="34" charset="-122"/>
              </a:rPr>
              <a:t>HCM3063</a:t>
            </a:r>
          </a:p>
          <a:p>
            <a:pPr algn="ctr"/>
            <a:r>
              <a:rPr lang="en-US" altLang="zh-CN" sz="1000" dirty="0">
                <a:solidFill>
                  <a:schemeClr val="bg1"/>
                </a:solidFill>
                <a:latin typeface="微软雅黑" panose="020B0503020204020204" pitchFamily="34" charset="-122"/>
                <a:ea typeface="微软雅黑" panose="020B0503020204020204" pitchFamily="34" charset="-122"/>
              </a:rPr>
              <a:t>1.0A/1.2A</a:t>
            </a:r>
          </a:p>
        </p:txBody>
      </p:sp>
      <p:sp>
        <p:nvSpPr>
          <p:cNvPr id="59" name="文本框 58">
            <a:extLst>
              <a:ext uri="{FF2B5EF4-FFF2-40B4-BE49-F238E27FC236}">
                <a16:creationId xmlns:a16="http://schemas.microsoft.com/office/drawing/2014/main" id="{E71ACC27-0F49-4D58-B0B1-EC4C36221EBC}"/>
              </a:ext>
            </a:extLst>
          </p:cNvPr>
          <p:cNvSpPr txBox="1"/>
          <p:nvPr/>
        </p:nvSpPr>
        <p:spPr>
          <a:xfrm>
            <a:off x="1638672" y="4074061"/>
            <a:ext cx="1188000" cy="400110"/>
          </a:xfrm>
          <a:prstGeom prst="rect">
            <a:avLst/>
          </a:prstGeom>
          <a:solidFill>
            <a:schemeClr val="accent6"/>
          </a:solidFill>
        </p:spPr>
        <p:style>
          <a:lnRef idx="0">
            <a:schemeClr val="accent6"/>
          </a:lnRef>
          <a:fillRef idx="3">
            <a:schemeClr val="accent6"/>
          </a:fillRef>
          <a:effectRef idx="3">
            <a:schemeClr val="accent6"/>
          </a:effectRef>
          <a:fontRef idx="minor">
            <a:schemeClr val="lt1"/>
          </a:fontRef>
        </p:style>
        <p:txBody>
          <a:bodyPr wrap="square" rtlCol="0" anchor="ctr">
            <a:spAutoFit/>
          </a:bodyPr>
          <a:lstStyle/>
          <a:p>
            <a:pPr algn="ctr"/>
            <a:r>
              <a:rPr lang="en-US" altLang="zh-CN" sz="1000" dirty="0">
                <a:solidFill>
                  <a:schemeClr val="bg1"/>
                </a:solidFill>
                <a:latin typeface="微软雅黑" panose="020B0503020204020204" pitchFamily="34" charset="-122"/>
                <a:ea typeface="微软雅黑" panose="020B0503020204020204" pitchFamily="34" charset="-122"/>
              </a:rPr>
              <a:t>300mA/300mA</a:t>
            </a:r>
          </a:p>
          <a:p>
            <a:pPr algn="ctr"/>
            <a:r>
              <a:rPr lang="zh-CN" altLang="en-US" sz="1000" dirty="0">
                <a:solidFill>
                  <a:schemeClr val="bg1"/>
                </a:solidFill>
                <a:latin typeface="微软雅黑" panose="020B0503020204020204" pitchFamily="34" charset="-122"/>
                <a:ea typeface="微软雅黑" panose="020B0503020204020204" pitchFamily="34" charset="-122"/>
              </a:rPr>
              <a:t>内置</a:t>
            </a:r>
            <a:r>
              <a:rPr lang="en-US" altLang="zh-CN" sz="1000" dirty="0">
                <a:solidFill>
                  <a:schemeClr val="bg1"/>
                </a:solidFill>
                <a:latin typeface="微软雅黑" panose="020B0503020204020204" pitchFamily="34" charset="-122"/>
                <a:ea typeface="微软雅黑" panose="020B0503020204020204" pitchFamily="34" charset="-122"/>
              </a:rPr>
              <a:t>DC/DC</a:t>
            </a:r>
          </a:p>
        </p:txBody>
      </p:sp>
      <p:sp>
        <p:nvSpPr>
          <p:cNvPr id="69" name="文本框 68">
            <a:extLst>
              <a:ext uri="{FF2B5EF4-FFF2-40B4-BE49-F238E27FC236}">
                <a16:creationId xmlns:a16="http://schemas.microsoft.com/office/drawing/2014/main" id="{2DCC31D3-703F-4527-B969-0AC9BE874B40}"/>
              </a:ext>
            </a:extLst>
          </p:cNvPr>
          <p:cNvSpPr txBox="1"/>
          <p:nvPr/>
        </p:nvSpPr>
        <p:spPr>
          <a:xfrm>
            <a:off x="625241" y="2141488"/>
            <a:ext cx="1080000"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6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200V</a:t>
            </a:r>
            <a:endParaRPr kumimoji="0" lang="zh-CN" altLang="en-US" sz="16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89" name="文本框 88">
            <a:extLst>
              <a:ext uri="{FF2B5EF4-FFF2-40B4-BE49-F238E27FC236}">
                <a16:creationId xmlns:a16="http://schemas.microsoft.com/office/drawing/2014/main" id="{892243B2-442C-4218-A979-5F8A06C7C219}"/>
              </a:ext>
            </a:extLst>
          </p:cNvPr>
          <p:cNvSpPr txBox="1"/>
          <p:nvPr/>
        </p:nvSpPr>
        <p:spPr>
          <a:xfrm>
            <a:off x="3273878" y="5741888"/>
            <a:ext cx="1080000"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zh-CN" sz="1600" kern="0" dirty="0">
                <a:solidFill>
                  <a:srgbClr val="000000"/>
                </a:solidFill>
                <a:latin typeface="微软雅黑" panose="020B0503020204020204" pitchFamily="34" charset="-122"/>
                <a:ea typeface="微软雅黑" panose="020B0503020204020204" pitchFamily="34" charset="-122"/>
              </a:rPr>
              <a:t>600mA</a:t>
            </a:r>
            <a:endParaRPr lang="zh-CN" altLang="en-US" sz="1600" kern="0" dirty="0">
              <a:solidFill>
                <a:srgbClr val="000000"/>
              </a:solidFill>
              <a:latin typeface="微软雅黑" panose="020B0503020204020204" pitchFamily="34" charset="-122"/>
              <a:ea typeface="微软雅黑" panose="020B0503020204020204" pitchFamily="34" charset="-122"/>
            </a:endParaRPr>
          </a:p>
        </p:txBody>
      </p:sp>
      <p:sp>
        <p:nvSpPr>
          <p:cNvPr id="90" name="文本框 89">
            <a:extLst>
              <a:ext uri="{FF2B5EF4-FFF2-40B4-BE49-F238E27FC236}">
                <a16:creationId xmlns:a16="http://schemas.microsoft.com/office/drawing/2014/main" id="{29D197E0-1E03-417A-972D-CCD8C0003ED9}"/>
              </a:ext>
            </a:extLst>
          </p:cNvPr>
          <p:cNvSpPr txBox="1"/>
          <p:nvPr/>
        </p:nvSpPr>
        <p:spPr>
          <a:xfrm>
            <a:off x="6519245" y="3076101"/>
            <a:ext cx="1188000" cy="400110"/>
          </a:xfrm>
          <a:prstGeom prst="rect">
            <a:avLst/>
          </a:prstGeom>
          <a:solidFill>
            <a:schemeClr val="accent2"/>
          </a:solidFill>
        </p:spPr>
        <p:style>
          <a:lnRef idx="0">
            <a:schemeClr val="accent6"/>
          </a:lnRef>
          <a:fillRef idx="3">
            <a:schemeClr val="accent6"/>
          </a:fillRef>
          <a:effectRef idx="3">
            <a:schemeClr val="accent6"/>
          </a:effectRef>
          <a:fontRef idx="minor">
            <a:schemeClr val="lt1"/>
          </a:fontRef>
        </p:style>
        <p:txBody>
          <a:bodyPr wrap="square" rtlCol="0" anchor="ctr">
            <a:spAutoFit/>
          </a:bodyPr>
          <a:lstStyle/>
          <a:p>
            <a:pPr algn="ctr"/>
            <a:r>
              <a:rPr lang="en-US" altLang="zh-CN" sz="1000" dirty="0">
                <a:solidFill>
                  <a:schemeClr val="bg1"/>
                </a:solidFill>
                <a:latin typeface="微软雅黑" panose="020B0503020204020204" pitchFamily="34" charset="-122"/>
                <a:ea typeface="微软雅黑" panose="020B0503020204020204" pitchFamily="34" charset="-122"/>
              </a:rPr>
              <a:t>HCM3093</a:t>
            </a:r>
          </a:p>
          <a:p>
            <a:pPr algn="ctr"/>
            <a:r>
              <a:rPr lang="en-US" altLang="zh-CN" sz="1000" dirty="0">
                <a:solidFill>
                  <a:schemeClr val="bg1"/>
                </a:solidFill>
                <a:latin typeface="微软雅黑" panose="020B0503020204020204" pitchFamily="34" charset="-122"/>
                <a:ea typeface="微软雅黑" panose="020B0503020204020204" pitchFamily="34" charset="-122"/>
              </a:rPr>
              <a:t>1.2A/2A</a:t>
            </a:r>
          </a:p>
        </p:txBody>
      </p:sp>
      <p:sp>
        <p:nvSpPr>
          <p:cNvPr id="70" name="文本框 69">
            <a:extLst>
              <a:ext uri="{FF2B5EF4-FFF2-40B4-BE49-F238E27FC236}">
                <a16:creationId xmlns:a16="http://schemas.microsoft.com/office/drawing/2014/main" id="{ADDA3727-82D9-4561-BDA8-CCC12B3EEF0D}"/>
              </a:ext>
            </a:extLst>
          </p:cNvPr>
          <p:cNvSpPr txBox="1"/>
          <p:nvPr/>
        </p:nvSpPr>
        <p:spPr>
          <a:xfrm>
            <a:off x="625241" y="722814"/>
            <a:ext cx="1080000"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6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耐压</a:t>
            </a:r>
          </a:p>
        </p:txBody>
      </p:sp>
      <p:sp>
        <p:nvSpPr>
          <p:cNvPr id="5" name="文本框 4">
            <a:extLst>
              <a:ext uri="{FF2B5EF4-FFF2-40B4-BE49-F238E27FC236}">
                <a16:creationId xmlns:a16="http://schemas.microsoft.com/office/drawing/2014/main" id="{89E5CFF3-2D79-400E-A6FC-6FEF8CE82728}"/>
              </a:ext>
            </a:extLst>
          </p:cNvPr>
          <p:cNvSpPr txBox="1"/>
          <p:nvPr/>
        </p:nvSpPr>
        <p:spPr>
          <a:xfrm>
            <a:off x="340780" y="4307122"/>
            <a:ext cx="387194" cy="830997"/>
          </a:xfrm>
          <a:prstGeom prst="rect">
            <a:avLst/>
          </a:prstGeom>
          <a:gradFill>
            <a:gsLst>
              <a:gs pos="100000">
                <a:srgbClr val="7030A0">
                  <a:alpha val="33000"/>
                </a:srgbClr>
              </a:gs>
              <a:gs pos="100000">
                <a:srgbClr val="0070C0"/>
              </a:gs>
              <a:gs pos="100000">
                <a:srgbClr val="7030A0"/>
              </a:gs>
            </a:gsLst>
          </a:gradFill>
        </p:spPr>
        <p:style>
          <a:lnRef idx="0">
            <a:schemeClr val="accent6"/>
          </a:lnRef>
          <a:fillRef idx="3">
            <a:schemeClr val="accent6"/>
          </a:fillRef>
          <a:effectRef idx="3">
            <a:schemeClr val="accent6"/>
          </a:effectRef>
          <a:fontRef idx="minor">
            <a:schemeClr val="lt1"/>
          </a:fontRef>
        </p:style>
        <p:txBody>
          <a:bodyPr wrap="square" rtlCol="0" anchor="ctr">
            <a:spAutoFit/>
          </a:bodyPr>
          <a:lstStyle/>
          <a:p>
            <a:pPr algn="ctr"/>
            <a:r>
              <a:rPr lang="zh-CN" altLang="en-US" sz="2400" dirty="0">
                <a:solidFill>
                  <a:schemeClr val="bg1"/>
                </a:solidFill>
                <a:latin typeface="微软雅黑" panose="020B0503020204020204" pitchFamily="34" charset="-122"/>
                <a:ea typeface="微软雅黑" panose="020B0503020204020204" pitchFamily="34" charset="-122"/>
              </a:rPr>
              <a:t>低压</a:t>
            </a:r>
          </a:p>
        </p:txBody>
      </p:sp>
      <p:sp>
        <p:nvSpPr>
          <p:cNvPr id="56" name="文本框 55">
            <a:extLst>
              <a:ext uri="{FF2B5EF4-FFF2-40B4-BE49-F238E27FC236}">
                <a16:creationId xmlns:a16="http://schemas.microsoft.com/office/drawing/2014/main" id="{074CA738-5AB9-47F5-A72F-51D95D2ECC62}"/>
              </a:ext>
            </a:extLst>
          </p:cNvPr>
          <p:cNvSpPr txBox="1"/>
          <p:nvPr/>
        </p:nvSpPr>
        <p:spPr>
          <a:xfrm>
            <a:off x="340780" y="2426471"/>
            <a:ext cx="387194" cy="830997"/>
          </a:xfrm>
          <a:prstGeom prst="rect">
            <a:avLst/>
          </a:prstGeom>
          <a:gradFill>
            <a:gsLst>
              <a:gs pos="100000">
                <a:srgbClr val="7030A0">
                  <a:alpha val="33000"/>
                </a:srgbClr>
              </a:gs>
              <a:gs pos="100000">
                <a:srgbClr val="0070C0"/>
              </a:gs>
              <a:gs pos="100000">
                <a:srgbClr val="7030A0"/>
              </a:gs>
            </a:gsLst>
          </a:gradFill>
        </p:spPr>
        <p:style>
          <a:lnRef idx="0">
            <a:schemeClr val="accent6"/>
          </a:lnRef>
          <a:fillRef idx="3">
            <a:schemeClr val="accent6"/>
          </a:fillRef>
          <a:effectRef idx="3">
            <a:schemeClr val="accent6"/>
          </a:effectRef>
          <a:fontRef idx="minor">
            <a:schemeClr val="lt1"/>
          </a:fontRef>
        </p:style>
        <p:txBody>
          <a:bodyPr wrap="square" rtlCol="0" anchor="ctr">
            <a:spAutoFit/>
          </a:bodyPr>
          <a:lstStyle/>
          <a:p>
            <a:pPr algn="ctr"/>
            <a:r>
              <a:rPr lang="zh-CN" altLang="en-US" sz="2400" dirty="0">
                <a:solidFill>
                  <a:schemeClr val="bg1"/>
                </a:solidFill>
                <a:latin typeface="微软雅黑" panose="020B0503020204020204" pitchFamily="34" charset="-122"/>
                <a:ea typeface="微软雅黑" panose="020B0503020204020204" pitchFamily="34" charset="-122"/>
              </a:rPr>
              <a:t>中压</a:t>
            </a:r>
          </a:p>
        </p:txBody>
      </p:sp>
      <p:sp>
        <p:nvSpPr>
          <p:cNvPr id="58" name="文本框 57">
            <a:extLst>
              <a:ext uri="{FF2B5EF4-FFF2-40B4-BE49-F238E27FC236}">
                <a16:creationId xmlns:a16="http://schemas.microsoft.com/office/drawing/2014/main" id="{066B976A-1C31-4920-8A86-5B292C4D8734}"/>
              </a:ext>
            </a:extLst>
          </p:cNvPr>
          <p:cNvSpPr txBox="1"/>
          <p:nvPr/>
        </p:nvSpPr>
        <p:spPr>
          <a:xfrm>
            <a:off x="340780" y="944353"/>
            <a:ext cx="387194" cy="830997"/>
          </a:xfrm>
          <a:prstGeom prst="rect">
            <a:avLst/>
          </a:prstGeom>
          <a:gradFill>
            <a:gsLst>
              <a:gs pos="100000">
                <a:srgbClr val="7030A0">
                  <a:alpha val="33000"/>
                </a:srgbClr>
              </a:gs>
              <a:gs pos="100000">
                <a:srgbClr val="0070C0"/>
              </a:gs>
              <a:gs pos="100000">
                <a:srgbClr val="7030A0"/>
              </a:gs>
            </a:gsLst>
          </a:gradFill>
        </p:spPr>
        <p:style>
          <a:lnRef idx="0">
            <a:schemeClr val="accent6"/>
          </a:lnRef>
          <a:fillRef idx="3">
            <a:schemeClr val="accent6"/>
          </a:fillRef>
          <a:effectRef idx="3">
            <a:schemeClr val="accent6"/>
          </a:effectRef>
          <a:fontRef idx="minor">
            <a:schemeClr val="lt1"/>
          </a:fontRef>
        </p:style>
        <p:txBody>
          <a:bodyPr wrap="square" rtlCol="0" anchor="ctr">
            <a:spAutoFit/>
          </a:bodyPr>
          <a:lstStyle/>
          <a:p>
            <a:pPr algn="ctr"/>
            <a:r>
              <a:rPr lang="zh-CN" altLang="en-US" sz="2400" dirty="0">
                <a:solidFill>
                  <a:schemeClr val="bg1"/>
                </a:solidFill>
                <a:latin typeface="微软雅黑" panose="020B0503020204020204" pitchFamily="34" charset="-122"/>
                <a:ea typeface="微软雅黑" panose="020B0503020204020204" pitchFamily="34" charset="-122"/>
              </a:rPr>
              <a:t>高压</a:t>
            </a:r>
          </a:p>
        </p:txBody>
      </p:sp>
      <p:sp>
        <p:nvSpPr>
          <p:cNvPr id="31" name="文本框 30">
            <a:extLst>
              <a:ext uri="{FF2B5EF4-FFF2-40B4-BE49-F238E27FC236}">
                <a16:creationId xmlns:a16="http://schemas.microsoft.com/office/drawing/2014/main" id="{1881E1E1-07D8-4ADB-816A-62CFFFDB3FF4}"/>
              </a:ext>
            </a:extLst>
          </p:cNvPr>
          <p:cNvSpPr txBox="1"/>
          <p:nvPr/>
        </p:nvSpPr>
        <p:spPr>
          <a:xfrm>
            <a:off x="8767464" y="4659818"/>
            <a:ext cx="731435" cy="246221"/>
          </a:xfrm>
          <a:prstGeom prst="rect">
            <a:avLst/>
          </a:prstGeom>
          <a:solidFill>
            <a:schemeClr val="accent2"/>
          </a:solidFill>
        </p:spPr>
        <p:style>
          <a:lnRef idx="0">
            <a:schemeClr val="accent6"/>
          </a:lnRef>
          <a:fillRef idx="3">
            <a:schemeClr val="accent6"/>
          </a:fillRef>
          <a:effectRef idx="3">
            <a:schemeClr val="accent6"/>
          </a:effectRef>
          <a:fontRef idx="minor">
            <a:schemeClr val="lt1"/>
          </a:fontRef>
        </p:style>
        <p:txBody>
          <a:bodyPr wrap="square" rtlCol="0" anchor="ctr">
            <a:spAutoFit/>
          </a:bodyPr>
          <a:lstStyle/>
          <a:p>
            <a:pPr algn="ctr"/>
            <a:endParaRPr lang="en-US" altLang="zh-CN" sz="1000" dirty="0">
              <a:solidFill>
                <a:schemeClr val="bg1"/>
              </a:solidFill>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B6356294-FACC-45D9-903C-D2C4BA5E6F45}"/>
              </a:ext>
            </a:extLst>
          </p:cNvPr>
          <p:cNvSpPr txBox="1"/>
          <p:nvPr/>
        </p:nvSpPr>
        <p:spPr>
          <a:xfrm>
            <a:off x="9606911" y="4598262"/>
            <a:ext cx="1368152" cy="307777"/>
          </a:xfrm>
          <a:prstGeom prst="rect">
            <a:avLst/>
          </a:prstGeom>
          <a:noFill/>
        </p:spPr>
        <p:txBody>
          <a:bodyPr wrap="square" rtlCol="0">
            <a:spAutoFit/>
          </a:bodyPr>
          <a:lstStyle/>
          <a:p>
            <a:r>
              <a:rPr lang="en-US" altLang="zh-CN" sz="1400" b="1" dirty="0"/>
              <a:t>HDSC</a:t>
            </a:r>
            <a:endParaRPr lang="zh-CN" altLang="en-US" sz="1400" b="1" dirty="0"/>
          </a:p>
        </p:txBody>
      </p:sp>
      <p:sp>
        <p:nvSpPr>
          <p:cNvPr id="33" name="文本框 32">
            <a:extLst>
              <a:ext uri="{FF2B5EF4-FFF2-40B4-BE49-F238E27FC236}">
                <a16:creationId xmlns:a16="http://schemas.microsoft.com/office/drawing/2014/main" id="{0D10621A-6AD8-4BD1-855A-E480C789641A}"/>
              </a:ext>
            </a:extLst>
          </p:cNvPr>
          <p:cNvSpPr txBox="1"/>
          <p:nvPr/>
        </p:nvSpPr>
        <p:spPr>
          <a:xfrm>
            <a:off x="8767464" y="5063713"/>
            <a:ext cx="731435" cy="246221"/>
          </a:xfrm>
          <a:prstGeom prst="rect">
            <a:avLst/>
          </a:prstGeom>
          <a:solidFill>
            <a:schemeClr val="accent6"/>
          </a:solidFill>
        </p:spPr>
        <p:style>
          <a:lnRef idx="0">
            <a:schemeClr val="accent6"/>
          </a:lnRef>
          <a:fillRef idx="3">
            <a:schemeClr val="accent6"/>
          </a:fillRef>
          <a:effectRef idx="3">
            <a:schemeClr val="accent6"/>
          </a:effectRef>
          <a:fontRef idx="minor">
            <a:schemeClr val="lt1"/>
          </a:fontRef>
        </p:style>
        <p:txBody>
          <a:bodyPr wrap="square" rtlCol="0" anchor="ctr">
            <a:spAutoFit/>
          </a:bodyPr>
          <a:lstStyle/>
          <a:p>
            <a:pPr algn="ctr"/>
            <a:endParaRPr lang="en-US" altLang="zh-CN" sz="1000" dirty="0">
              <a:solidFill>
                <a:schemeClr val="bg1"/>
              </a:solidFill>
              <a:latin typeface="微软雅黑" panose="020B0503020204020204" pitchFamily="34" charset="-122"/>
              <a:ea typeface="微软雅黑" panose="020B0503020204020204" pitchFamily="34" charset="-122"/>
            </a:endParaRPr>
          </a:p>
        </p:txBody>
      </p:sp>
      <p:sp>
        <p:nvSpPr>
          <p:cNvPr id="34" name="文本框 33">
            <a:extLst>
              <a:ext uri="{FF2B5EF4-FFF2-40B4-BE49-F238E27FC236}">
                <a16:creationId xmlns:a16="http://schemas.microsoft.com/office/drawing/2014/main" id="{4019BDB8-766F-49C7-9274-52AA3FF2A007}"/>
              </a:ext>
            </a:extLst>
          </p:cNvPr>
          <p:cNvSpPr txBox="1"/>
          <p:nvPr/>
        </p:nvSpPr>
        <p:spPr>
          <a:xfrm>
            <a:off x="9606911" y="5002157"/>
            <a:ext cx="1368152" cy="307777"/>
          </a:xfrm>
          <a:prstGeom prst="rect">
            <a:avLst/>
          </a:prstGeom>
          <a:noFill/>
        </p:spPr>
        <p:txBody>
          <a:bodyPr wrap="square" rtlCol="0">
            <a:spAutoFit/>
          </a:bodyPr>
          <a:lstStyle/>
          <a:p>
            <a:r>
              <a:rPr lang="zh-CN" altLang="en-US" sz="1400" b="1" dirty="0"/>
              <a:t>合作伙伴</a:t>
            </a:r>
          </a:p>
        </p:txBody>
      </p:sp>
      <p:sp>
        <p:nvSpPr>
          <p:cNvPr id="32" name="文本框 31">
            <a:extLst>
              <a:ext uri="{FF2B5EF4-FFF2-40B4-BE49-F238E27FC236}">
                <a16:creationId xmlns:a16="http://schemas.microsoft.com/office/drawing/2014/main" id="{17218EB6-0272-453B-850E-B49BDC15CE4B}"/>
              </a:ext>
            </a:extLst>
          </p:cNvPr>
          <p:cNvSpPr txBox="1"/>
          <p:nvPr/>
        </p:nvSpPr>
        <p:spPr>
          <a:xfrm>
            <a:off x="4884038" y="3076101"/>
            <a:ext cx="1188000" cy="400110"/>
          </a:xfrm>
          <a:prstGeom prst="rect">
            <a:avLst/>
          </a:prstGeom>
          <a:solidFill>
            <a:schemeClr val="accent2"/>
          </a:solidFill>
        </p:spPr>
        <p:style>
          <a:lnRef idx="0">
            <a:schemeClr val="accent6"/>
          </a:lnRef>
          <a:fillRef idx="3">
            <a:schemeClr val="accent6"/>
          </a:fillRef>
          <a:effectRef idx="3">
            <a:schemeClr val="accent6"/>
          </a:effectRef>
          <a:fontRef idx="minor">
            <a:schemeClr val="lt1"/>
          </a:fontRef>
        </p:style>
        <p:txBody>
          <a:bodyPr wrap="square" rtlCol="0" anchor="ctr">
            <a:spAutoFit/>
          </a:bodyPr>
          <a:lstStyle/>
          <a:p>
            <a:pPr algn="ctr"/>
            <a:r>
              <a:rPr lang="en-US" altLang="zh-CN" sz="1000" dirty="0">
                <a:solidFill>
                  <a:schemeClr val="bg1"/>
                </a:solidFill>
                <a:latin typeface="微软雅黑" panose="020B0503020204020204" pitchFamily="34" charset="-122"/>
                <a:ea typeface="微软雅黑" panose="020B0503020204020204" pitchFamily="34" charset="-122"/>
              </a:rPr>
              <a:t>HCM3095</a:t>
            </a:r>
          </a:p>
          <a:p>
            <a:pPr algn="ctr"/>
            <a:r>
              <a:rPr lang="en-US" altLang="zh-CN" sz="1000" dirty="0">
                <a:solidFill>
                  <a:schemeClr val="bg1"/>
                </a:solidFill>
                <a:latin typeface="微软雅黑" panose="020B0503020204020204" pitchFamily="34" charset="-122"/>
                <a:ea typeface="微软雅黑" panose="020B0503020204020204" pitchFamily="34" charset="-122"/>
              </a:rPr>
              <a:t>1.0A/1.2A</a:t>
            </a:r>
          </a:p>
        </p:txBody>
      </p:sp>
      <p:sp>
        <p:nvSpPr>
          <p:cNvPr id="35" name="文本框 34">
            <a:extLst>
              <a:ext uri="{FF2B5EF4-FFF2-40B4-BE49-F238E27FC236}">
                <a16:creationId xmlns:a16="http://schemas.microsoft.com/office/drawing/2014/main" id="{2614157B-E694-4E63-94A8-7B4D9CBD3DD9}"/>
              </a:ext>
            </a:extLst>
          </p:cNvPr>
          <p:cNvSpPr txBox="1"/>
          <p:nvPr/>
        </p:nvSpPr>
        <p:spPr>
          <a:xfrm>
            <a:off x="6508502" y="2141488"/>
            <a:ext cx="1188000" cy="400110"/>
          </a:xfrm>
          <a:prstGeom prst="rect">
            <a:avLst/>
          </a:prstGeom>
          <a:solidFill>
            <a:schemeClr val="accent2"/>
          </a:solidFill>
          <a:ln w="28575">
            <a:solidFill>
              <a:schemeClr val="accent1"/>
            </a:solidFill>
            <a:prstDash val="dash"/>
          </a:ln>
        </p:spPr>
        <p:style>
          <a:lnRef idx="0">
            <a:schemeClr val="accent6"/>
          </a:lnRef>
          <a:fillRef idx="3">
            <a:schemeClr val="accent6"/>
          </a:fillRef>
          <a:effectRef idx="3">
            <a:schemeClr val="accent6"/>
          </a:effectRef>
          <a:fontRef idx="minor">
            <a:schemeClr val="lt1"/>
          </a:fontRef>
        </p:style>
        <p:txBody>
          <a:bodyPr wrap="square" rtlCol="0" anchor="ctr">
            <a:spAutoFit/>
          </a:bodyPr>
          <a:lstStyle/>
          <a:p>
            <a:pPr algn="ctr"/>
            <a:r>
              <a:rPr lang="en-US" altLang="zh-CN" sz="1000" dirty="0">
                <a:solidFill>
                  <a:schemeClr val="bg1"/>
                </a:solidFill>
                <a:latin typeface="微软雅黑" panose="020B0503020204020204" pitchFamily="34" charset="-122"/>
                <a:ea typeface="微软雅黑" panose="020B0503020204020204" pitchFamily="34" charset="-122"/>
              </a:rPr>
              <a:t>HCM3023</a:t>
            </a:r>
          </a:p>
          <a:p>
            <a:pPr algn="ctr"/>
            <a:r>
              <a:rPr lang="en-US" altLang="zh-CN" sz="1000" dirty="0">
                <a:solidFill>
                  <a:schemeClr val="bg1"/>
                </a:solidFill>
                <a:latin typeface="微软雅黑" panose="020B0503020204020204" pitchFamily="34" charset="-122"/>
                <a:ea typeface="微软雅黑" panose="020B0503020204020204" pitchFamily="34" charset="-122"/>
              </a:rPr>
              <a:t>1.2A/1.8A</a:t>
            </a:r>
          </a:p>
        </p:txBody>
      </p:sp>
      <p:sp>
        <p:nvSpPr>
          <p:cNvPr id="36" name="文本框 35">
            <a:extLst>
              <a:ext uri="{FF2B5EF4-FFF2-40B4-BE49-F238E27FC236}">
                <a16:creationId xmlns:a16="http://schemas.microsoft.com/office/drawing/2014/main" id="{2185194F-B693-45AE-838F-E36326A26393}"/>
              </a:ext>
            </a:extLst>
          </p:cNvPr>
          <p:cNvSpPr txBox="1"/>
          <p:nvPr/>
        </p:nvSpPr>
        <p:spPr>
          <a:xfrm>
            <a:off x="6519245" y="5012516"/>
            <a:ext cx="1188000" cy="400110"/>
          </a:xfrm>
          <a:prstGeom prst="rect">
            <a:avLst/>
          </a:prstGeom>
          <a:solidFill>
            <a:schemeClr val="accent2"/>
          </a:solidFill>
          <a:ln w="28575">
            <a:solidFill>
              <a:schemeClr val="accent1"/>
            </a:solidFill>
            <a:prstDash val="dash"/>
          </a:ln>
        </p:spPr>
        <p:style>
          <a:lnRef idx="0">
            <a:schemeClr val="accent6"/>
          </a:lnRef>
          <a:fillRef idx="3">
            <a:schemeClr val="accent6"/>
          </a:fillRef>
          <a:effectRef idx="3">
            <a:schemeClr val="accent6"/>
          </a:effectRef>
          <a:fontRef idx="minor">
            <a:schemeClr val="lt1"/>
          </a:fontRef>
        </p:style>
        <p:txBody>
          <a:bodyPr wrap="square" rtlCol="0" anchor="ctr">
            <a:spAutoFit/>
          </a:bodyPr>
          <a:lstStyle/>
          <a:p>
            <a:pPr algn="ctr"/>
            <a:r>
              <a:rPr lang="en-US" altLang="zh-CN" sz="1000" dirty="0">
                <a:solidFill>
                  <a:schemeClr val="bg1"/>
                </a:solidFill>
                <a:latin typeface="微软雅黑" panose="020B0503020204020204" pitchFamily="34" charset="-122"/>
                <a:ea typeface="微软雅黑" panose="020B0503020204020204" pitchFamily="34" charset="-122"/>
              </a:rPr>
              <a:t>HCM3043</a:t>
            </a:r>
          </a:p>
          <a:p>
            <a:pPr algn="ctr"/>
            <a:r>
              <a:rPr lang="en-US" altLang="zh-CN" sz="1000" dirty="0">
                <a:solidFill>
                  <a:schemeClr val="bg1"/>
                </a:solidFill>
                <a:latin typeface="微软雅黑" panose="020B0503020204020204" pitchFamily="34" charset="-122"/>
                <a:ea typeface="微软雅黑" panose="020B0503020204020204" pitchFamily="34" charset="-122"/>
              </a:rPr>
              <a:t>2A/2A</a:t>
            </a:r>
          </a:p>
        </p:txBody>
      </p:sp>
    </p:spTree>
    <p:extLst>
      <p:ext uri="{BB962C8B-B14F-4D97-AF65-F5344CB8AC3E}">
        <p14:creationId xmlns:p14="http://schemas.microsoft.com/office/powerpoint/2010/main" val="19130834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FCFF22E-F5C0-4AE2-B19E-38917F9A4D42}"/>
              </a:ext>
            </a:extLst>
          </p:cNvPr>
          <p:cNvSpPr>
            <a:spLocks noGrp="1"/>
          </p:cNvSpPr>
          <p:nvPr>
            <p:ph type="title"/>
          </p:nvPr>
        </p:nvSpPr>
        <p:spPr/>
        <p:txBody>
          <a:bodyPr/>
          <a:lstStyle/>
          <a:p>
            <a:r>
              <a:rPr lang="zh-CN" altLang="en-US" dirty="0"/>
              <a:t>华大电机专用</a:t>
            </a:r>
            <a:r>
              <a:rPr lang="en-US" altLang="zh-CN" dirty="0"/>
              <a:t>MCU</a:t>
            </a:r>
            <a:endParaRPr lang="zh-CN" altLang="en-US" dirty="0"/>
          </a:p>
        </p:txBody>
      </p:sp>
      <p:sp>
        <p:nvSpPr>
          <p:cNvPr id="3" name="灯片编号占位符 2">
            <a:extLst>
              <a:ext uri="{FF2B5EF4-FFF2-40B4-BE49-F238E27FC236}">
                <a16:creationId xmlns:a16="http://schemas.microsoft.com/office/drawing/2014/main" id="{3253C6E4-0E59-404B-AC11-5C026BB26EC3}"/>
              </a:ext>
            </a:extLst>
          </p:cNvPr>
          <p:cNvSpPr>
            <a:spLocks noGrp="1"/>
          </p:cNvSpPr>
          <p:nvPr>
            <p:ph type="sldNum" sz="quarter" idx="4"/>
          </p:nvPr>
        </p:nvSpPr>
        <p:spPr/>
        <p:txBody>
          <a:bodyPr/>
          <a:lstStyle/>
          <a:p>
            <a:fld id="{B7F6407F-0FA8-4E99-847F-14031B22C7A3}" type="slidenum">
              <a:rPr lang="zh-CN" altLang="en-US" smtClean="0"/>
              <a:pPr/>
              <a:t>12</a:t>
            </a:fld>
            <a:endParaRPr lang="zh-CN" altLang="en-US"/>
          </a:p>
        </p:txBody>
      </p:sp>
      <p:graphicFrame>
        <p:nvGraphicFramePr>
          <p:cNvPr id="5" name="表格 4">
            <a:extLst>
              <a:ext uri="{FF2B5EF4-FFF2-40B4-BE49-F238E27FC236}">
                <a16:creationId xmlns:a16="http://schemas.microsoft.com/office/drawing/2014/main" id="{4E2DCABF-7329-4836-A006-C806715D40B1}"/>
              </a:ext>
            </a:extLst>
          </p:cNvPr>
          <p:cNvGraphicFramePr>
            <a:graphicFrameLocks noGrp="1"/>
          </p:cNvGraphicFramePr>
          <p:nvPr>
            <p:extLst>
              <p:ext uri="{D42A27DB-BD31-4B8C-83A1-F6EECF244321}">
                <p14:modId xmlns:p14="http://schemas.microsoft.com/office/powerpoint/2010/main" val="4225529632"/>
              </p:ext>
            </p:extLst>
          </p:nvPr>
        </p:nvGraphicFramePr>
        <p:xfrm>
          <a:off x="0" y="779011"/>
          <a:ext cx="11198225" cy="5294768"/>
        </p:xfrm>
        <a:graphic>
          <a:graphicData uri="http://schemas.openxmlformats.org/drawingml/2006/table">
            <a:tbl>
              <a:tblPr>
                <a:tableStyleId>{5C22544A-7EE6-4342-B048-85BDC9FD1C3A}</a:tableStyleId>
              </a:tblPr>
              <a:tblGrid>
                <a:gridCol w="714039">
                  <a:extLst>
                    <a:ext uri="{9D8B030D-6E8A-4147-A177-3AD203B41FA5}">
                      <a16:colId xmlns:a16="http://schemas.microsoft.com/office/drawing/2014/main" val="3749621876"/>
                    </a:ext>
                  </a:extLst>
                </a:gridCol>
                <a:gridCol w="1184261">
                  <a:extLst>
                    <a:ext uri="{9D8B030D-6E8A-4147-A177-3AD203B41FA5}">
                      <a16:colId xmlns:a16="http://schemas.microsoft.com/office/drawing/2014/main" val="599665309"/>
                    </a:ext>
                  </a:extLst>
                </a:gridCol>
                <a:gridCol w="3099975">
                  <a:extLst>
                    <a:ext uri="{9D8B030D-6E8A-4147-A177-3AD203B41FA5}">
                      <a16:colId xmlns:a16="http://schemas.microsoft.com/office/drawing/2014/main" val="2833501018"/>
                    </a:ext>
                  </a:extLst>
                </a:gridCol>
                <a:gridCol w="3099975">
                  <a:extLst>
                    <a:ext uri="{9D8B030D-6E8A-4147-A177-3AD203B41FA5}">
                      <a16:colId xmlns:a16="http://schemas.microsoft.com/office/drawing/2014/main" val="1855482500"/>
                    </a:ext>
                  </a:extLst>
                </a:gridCol>
                <a:gridCol w="3099975">
                  <a:extLst>
                    <a:ext uri="{9D8B030D-6E8A-4147-A177-3AD203B41FA5}">
                      <a16:colId xmlns:a16="http://schemas.microsoft.com/office/drawing/2014/main" val="2766139892"/>
                    </a:ext>
                  </a:extLst>
                </a:gridCol>
              </a:tblGrid>
              <a:tr h="541847">
                <a:tc gridSpan="2">
                  <a:txBody>
                    <a:bodyPr/>
                    <a:lstStyle/>
                    <a:p>
                      <a:pPr algn="ctr" fontAlgn="b"/>
                      <a:r>
                        <a:rPr lang="zh-CN" altLang="en-US" sz="1200" b="1" u="none" strike="noStrike" dirty="0">
                          <a:solidFill>
                            <a:schemeClr val="bg1"/>
                          </a:solidFill>
                          <a:effectLst/>
                        </a:rPr>
                        <a:t>项目</a:t>
                      </a:r>
                      <a:endParaRPr lang="zh-CN" altLang="en-US" sz="1200" b="1" i="0" u="none" strike="noStrike" dirty="0">
                        <a:solidFill>
                          <a:schemeClr val="bg1"/>
                        </a:solidFill>
                        <a:effectLst/>
                        <a:latin typeface="等线" panose="02010600030101010101" pitchFamily="2" charset="-122"/>
                        <a:ea typeface="等线" panose="02010600030101010101" pitchFamily="2" charset="-122"/>
                      </a:endParaRPr>
                    </a:p>
                  </a:txBody>
                  <a:tcPr marL="6350" marR="6350" marT="6350" marB="0" anchor="ctr">
                    <a:solidFill>
                      <a:schemeClr val="accent5"/>
                    </a:solidFill>
                  </a:tcPr>
                </a:tc>
                <a:tc hMerge="1">
                  <a:txBody>
                    <a:bodyPr/>
                    <a:lstStyle/>
                    <a:p>
                      <a:endParaRPr lang="zh-CN" altLang="en-US"/>
                    </a:p>
                  </a:txBody>
                  <a:tcPr/>
                </a:tc>
                <a:tc>
                  <a:txBody>
                    <a:bodyPr/>
                    <a:lstStyle/>
                    <a:p>
                      <a:pPr algn="ctr" fontAlgn="b"/>
                      <a:r>
                        <a:rPr lang="en-US" sz="1200" b="1" u="none" strike="noStrike" dirty="0">
                          <a:solidFill>
                            <a:schemeClr val="bg1"/>
                          </a:solidFill>
                          <a:effectLst/>
                        </a:rPr>
                        <a:t>HCM3063</a:t>
                      </a:r>
                      <a:endParaRPr lang="en-US" sz="1200" b="1" i="0" u="none" strike="noStrike" dirty="0">
                        <a:solidFill>
                          <a:schemeClr val="bg1"/>
                        </a:solidFill>
                        <a:effectLst/>
                        <a:latin typeface="等线" panose="02010600030101010101" pitchFamily="2" charset="-122"/>
                        <a:ea typeface="等线" panose="02010600030101010101" pitchFamily="2" charset="-122"/>
                      </a:endParaRPr>
                    </a:p>
                  </a:txBody>
                  <a:tcPr marL="6350" marR="6350" marT="6350" marB="0" anchor="ctr">
                    <a:solidFill>
                      <a:schemeClr val="accent5"/>
                    </a:solidFill>
                  </a:tcPr>
                </a:tc>
                <a:tc>
                  <a:txBody>
                    <a:bodyPr/>
                    <a:lstStyle/>
                    <a:p>
                      <a:pPr algn="ctr" fontAlgn="b"/>
                      <a:r>
                        <a:rPr lang="en-US" sz="1200" b="1" u="none" strike="noStrike" dirty="0">
                          <a:solidFill>
                            <a:schemeClr val="bg1"/>
                          </a:solidFill>
                          <a:effectLst/>
                        </a:rPr>
                        <a:t>HCM3095</a:t>
                      </a:r>
                      <a:endParaRPr lang="en-US" sz="1200" b="1" i="0" u="none" strike="noStrike" dirty="0">
                        <a:solidFill>
                          <a:schemeClr val="bg1"/>
                        </a:solidFill>
                        <a:effectLst/>
                        <a:latin typeface="等线" panose="02010600030101010101" pitchFamily="2" charset="-122"/>
                        <a:ea typeface="等线" panose="02010600030101010101" pitchFamily="2" charset="-122"/>
                      </a:endParaRPr>
                    </a:p>
                  </a:txBody>
                  <a:tcPr marL="6350" marR="6350" marT="6350" marB="0" anchor="ctr">
                    <a:solidFill>
                      <a:schemeClr val="accent5"/>
                    </a:solidFill>
                  </a:tcPr>
                </a:tc>
                <a:tc>
                  <a:txBody>
                    <a:bodyPr/>
                    <a:lstStyle/>
                    <a:p>
                      <a:pPr algn="ctr" fontAlgn="b"/>
                      <a:r>
                        <a:rPr lang="en-US" sz="1200" b="1" u="none" strike="noStrike" dirty="0">
                          <a:solidFill>
                            <a:schemeClr val="bg1"/>
                          </a:solidFill>
                          <a:effectLst/>
                        </a:rPr>
                        <a:t>HCM3093</a:t>
                      </a:r>
                      <a:endParaRPr lang="en-US" sz="1200" b="1" i="0" u="none" strike="noStrike" dirty="0">
                        <a:solidFill>
                          <a:schemeClr val="bg1"/>
                        </a:solidFill>
                        <a:effectLst/>
                        <a:latin typeface="等线" panose="02010600030101010101" pitchFamily="2" charset="-122"/>
                        <a:ea typeface="等线" panose="02010600030101010101" pitchFamily="2" charset="-122"/>
                      </a:endParaRPr>
                    </a:p>
                  </a:txBody>
                  <a:tcPr marL="6350" marR="6350" marT="6350" marB="0" anchor="ctr">
                    <a:solidFill>
                      <a:schemeClr val="accent5"/>
                    </a:solidFill>
                  </a:tcPr>
                </a:tc>
                <a:extLst>
                  <a:ext uri="{0D108BD9-81ED-4DB2-BD59-A6C34878D82A}">
                    <a16:rowId xmlns:a16="http://schemas.microsoft.com/office/drawing/2014/main" val="2873256870"/>
                  </a:ext>
                </a:extLst>
              </a:tr>
              <a:tr h="387914">
                <a:tc rowSpan="8">
                  <a:txBody>
                    <a:bodyPr/>
                    <a:lstStyle/>
                    <a:p>
                      <a:pPr algn="ctr" fontAlgn="ctr"/>
                      <a:r>
                        <a:rPr lang="en-US" sz="1200" b="1" u="none" strike="noStrike">
                          <a:effectLst/>
                        </a:rPr>
                        <a:t>MCU</a:t>
                      </a:r>
                      <a:endParaRPr lang="en-US" sz="1200" b="1" i="0" u="none" strike="noStrike">
                        <a:solidFill>
                          <a:srgbClr val="000000"/>
                        </a:solidFill>
                        <a:effectLst/>
                        <a:latin typeface="等线" panose="02010600030101010101" pitchFamily="2" charset="-122"/>
                        <a:ea typeface="等线" panose="02010600030101010101" pitchFamily="2" charset="-122"/>
                      </a:endParaRPr>
                    </a:p>
                  </a:txBody>
                  <a:tcPr marL="6350" marR="6350" marT="6350" marB="0" anchor="ctr"/>
                </a:tc>
                <a:tc>
                  <a:txBody>
                    <a:bodyPr/>
                    <a:lstStyle/>
                    <a:p>
                      <a:pPr algn="ctr" fontAlgn="b"/>
                      <a:r>
                        <a:rPr lang="zh-CN" altLang="en-US" sz="1200" b="1" u="none" strike="noStrike" dirty="0">
                          <a:effectLst/>
                        </a:rPr>
                        <a:t>内核</a:t>
                      </a:r>
                      <a:endParaRPr lang="zh-CN" altLang="en-US" sz="1200" b="1"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ctr"/>
                </a:tc>
                <a:tc>
                  <a:txBody>
                    <a:bodyPr/>
                    <a:lstStyle/>
                    <a:p>
                      <a:pPr algn="ctr" fontAlgn="b"/>
                      <a:r>
                        <a:rPr lang="en-US" sz="1200" u="none" strike="noStrike">
                          <a:effectLst/>
                        </a:rPr>
                        <a:t>ARM CortexM0+</a:t>
                      </a:r>
                      <a:endParaRPr lang="en-US" sz="1200" b="0" i="0" u="none" strike="noStrike">
                        <a:solidFill>
                          <a:srgbClr val="000000"/>
                        </a:solidFill>
                        <a:effectLst/>
                        <a:latin typeface="等线" panose="02010600030101010101" pitchFamily="2" charset="-122"/>
                        <a:ea typeface="等线" panose="02010600030101010101" pitchFamily="2" charset="-122"/>
                      </a:endParaRPr>
                    </a:p>
                  </a:txBody>
                  <a:tcPr marL="6350" marR="6350" marT="6350" marB="0" anchor="ctr"/>
                </a:tc>
                <a:tc>
                  <a:txBody>
                    <a:bodyPr/>
                    <a:lstStyle/>
                    <a:p>
                      <a:pPr algn="ctr" fontAlgn="b"/>
                      <a:r>
                        <a:rPr lang="en-US" sz="1200" u="none" strike="noStrike">
                          <a:effectLst/>
                        </a:rPr>
                        <a:t>ARM CortexM0+</a:t>
                      </a:r>
                      <a:endParaRPr lang="en-US" sz="1200" b="0" i="0" u="none" strike="noStrike">
                        <a:solidFill>
                          <a:srgbClr val="000000"/>
                        </a:solidFill>
                        <a:effectLst/>
                        <a:latin typeface="等线" panose="02010600030101010101" pitchFamily="2" charset="-122"/>
                        <a:ea typeface="等线" panose="02010600030101010101" pitchFamily="2" charset="-122"/>
                      </a:endParaRPr>
                    </a:p>
                  </a:txBody>
                  <a:tcPr marL="6350" marR="6350" marT="6350" marB="0" anchor="ctr"/>
                </a:tc>
                <a:tc>
                  <a:txBody>
                    <a:bodyPr/>
                    <a:lstStyle/>
                    <a:p>
                      <a:pPr algn="ctr" fontAlgn="b"/>
                      <a:r>
                        <a:rPr lang="en-US" sz="1200" u="none" strike="noStrike">
                          <a:effectLst/>
                        </a:rPr>
                        <a:t>ARM CortexM0+</a:t>
                      </a:r>
                      <a:endParaRPr lang="en-US" sz="1200" b="0" i="0" u="none" strike="noStrike">
                        <a:solidFill>
                          <a:srgbClr val="000000"/>
                        </a:solidFill>
                        <a:effectLst/>
                        <a:latin typeface="等线" panose="02010600030101010101" pitchFamily="2" charset="-122"/>
                        <a:ea typeface="等线" panose="02010600030101010101" pitchFamily="2" charset="-122"/>
                      </a:endParaRPr>
                    </a:p>
                  </a:txBody>
                  <a:tcPr marL="6350" marR="6350" marT="6350" marB="0" anchor="ctr"/>
                </a:tc>
                <a:extLst>
                  <a:ext uri="{0D108BD9-81ED-4DB2-BD59-A6C34878D82A}">
                    <a16:rowId xmlns:a16="http://schemas.microsoft.com/office/drawing/2014/main" val="1603922610"/>
                  </a:ext>
                </a:extLst>
              </a:tr>
              <a:tr h="387914">
                <a:tc vMerge="1">
                  <a:txBody>
                    <a:bodyPr/>
                    <a:lstStyle/>
                    <a:p>
                      <a:endParaRPr lang="zh-CN" altLang="en-US"/>
                    </a:p>
                  </a:txBody>
                  <a:tcPr/>
                </a:tc>
                <a:tc>
                  <a:txBody>
                    <a:bodyPr/>
                    <a:lstStyle/>
                    <a:p>
                      <a:pPr algn="ctr" fontAlgn="b"/>
                      <a:r>
                        <a:rPr lang="zh-CN" altLang="en-US" sz="1200" b="1" u="none" strike="noStrike">
                          <a:effectLst/>
                        </a:rPr>
                        <a:t>主频</a:t>
                      </a:r>
                      <a:endParaRPr lang="zh-CN" altLang="en-US" sz="1200" b="1" i="0" u="none" strike="noStrike">
                        <a:solidFill>
                          <a:srgbClr val="000000"/>
                        </a:solidFill>
                        <a:effectLst/>
                        <a:latin typeface="等线" panose="02010600030101010101" pitchFamily="2" charset="-122"/>
                        <a:ea typeface="等线" panose="02010600030101010101" pitchFamily="2" charset="-122"/>
                      </a:endParaRPr>
                    </a:p>
                  </a:txBody>
                  <a:tcPr marL="6350" marR="6350" marT="6350" marB="0" anchor="ctr"/>
                </a:tc>
                <a:tc>
                  <a:txBody>
                    <a:bodyPr/>
                    <a:lstStyle/>
                    <a:p>
                      <a:pPr algn="ctr" fontAlgn="b"/>
                      <a:r>
                        <a:rPr lang="en-US" sz="1200" u="none" strike="noStrike" dirty="0">
                          <a:effectLst/>
                        </a:rPr>
                        <a:t>48MHz</a:t>
                      </a:r>
                      <a:endParaRPr lang="en-US" sz="1200" b="0"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ctr"/>
                </a:tc>
                <a:tc>
                  <a:txBody>
                    <a:bodyPr/>
                    <a:lstStyle/>
                    <a:p>
                      <a:pPr algn="ctr" fontAlgn="b"/>
                      <a:r>
                        <a:rPr lang="en-US" sz="1200" u="none" strike="noStrike" dirty="0">
                          <a:effectLst/>
                        </a:rPr>
                        <a:t>48MHz</a:t>
                      </a:r>
                      <a:endParaRPr lang="en-US" sz="1200" b="0"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ctr"/>
                </a:tc>
                <a:tc>
                  <a:txBody>
                    <a:bodyPr/>
                    <a:lstStyle/>
                    <a:p>
                      <a:pPr algn="ctr" fontAlgn="b"/>
                      <a:r>
                        <a:rPr lang="en-US" sz="1200" u="none" strike="noStrike" dirty="0">
                          <a:effectLst/>
                        </a:rPr>
                        <a:t>48MHz</a:t>
                      </a:r>
                      <a:endParaRPr lang="en-US" sz="1200" b="0"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ctr"/>
                </a:tc>
                <a:extLst>
                  <a:ext uri="{0D108BD9-81ED-4DB2-BD59-A6C34878D82A}">
                    <a16:rowId xmlns:a16="http://schemas.microsoft.com/office/drawing/2014/main" val="84244169"/>
                  </a:ext>
                </a:extLst>
              </a:tr>
              <a:tr h="387914">
                <a:tc vMerge="1">
                  <a:txBody>
                    <a:bodyPr/>
                    <a:lstStyle/>
                    <a:p>
                      <a:endParaRPr lang="zh-CN" altLang="en-US"/>
                    </a:p>
                  </a:txBody>
                  <a:tcPr/>
                </a:tc>
                <a:tc>
                  <a:txBody>
                    <a:bodyPr/>
                    <a:lstStyle/>
                    <a:p>
                      <a:pPr algn="ctr" fontAlgn="b"/>
                      <a:r>
                        <a:rPr lang="en-US" sz="1200" b="1" u="none" strike="noStrike">
                          <a:effectLst/>
                        </a:rPr>
                        <a:t>Flash</a:t>
                      </a:r>
                      <a:endParaRPr lang="en-US" sz="1200" b="1" i="0" u="none" strike="noStrike">
                        <a:solidFill>
                          <a:srgbClr val="000000"/>
                        </a:solidFill>
                        <a:effectLst/>
                        <a:latin typeface="等线" panose="02010600030101010101" pitchFamily="2" charset="-122"/>
                        <a:ea typeface="等线" panose="02010600030101010101" pitchFamily="2" charset="-122"/>
                      </a:endParaRPr>
                    </a:p>
                  </a:txBody>
                  <a:tcPr marL="6350" marR="6350" marT="6350" marB="0" anchor="ctr"/>
                </a:tc>
                <a:tc>
                  <a:txBody>
                    <a:bodyPr/>
                    <a:lstStyle/>
                    <a:p>
                      <a:pPr algn="ctr" fontAlgn="b"/>
                      <a:r>
                        <a:rPr lang="en-US" sz="1200" u="none" strike="noStrike">
                          <a:effectLst/>
                        </a:rPr>
                        <a:t>64KB</a:t>
                      </a:r>
                      <a:endParaRPr lang="en-US" sz="1200" b="0" i="0" u="none" strike="noStrike">
                        <a:solidFill>
                          <a:srgbClr val="000000"/>
                        </a:solidFill>
                        <a:effectLst/>
                        <a:latin typeface="等线" panose="02010600030101010101" pitchFamily="2" charset="-122"/>
                        <a:ea typeface="等线" panose="02010600030101010101" pitchFamily="2" charset="-122"/>
                      </a:endParaRPr>
                    </a:p>
                  </a:txBody>
                  <a:tcPr marL="6350" marR="6350" marT="6350" marB="0" anchor="ctr"/>
                </a:tc>
                <a:tc>
                  <a:txBody>
                    <a:bodyPr/>
                    <a:lstStyle/>
                    <a:p>
                      <a:pPr algn="ctr" fontAlgn="b"/>
                      <a:r>
                        <a:rPr lang="en-US" sz="1200" u="none" strike="noStrike">
                          <a:effectLst/>
                        </a:rPr>
                        <a:t>64KB</a:t>
                      </a:r>
                      <a:endParaRPr lang="en-US" sz="1200" b="0" i="0" u="none" strike="noStrike">
                        <a:solidFill>
                          <a:srgbClr val="000000"/>
                        </a:solidFill>
                        <a:effectLst/>
                        <a:latin typeface="等线" panose="02010600030101010101" pitchFamily="2" charset="-122"/>
                        <a:ea typeface="等线" panose="02010600030101010101" pitchFamily="2" charset="-122"/>
                      </a:endParaRPr>
                    </a:p>
                  </a:txBody>
                  <a:tcPr marL="6350" marR="6350" marT="6350" marB="0" anchor="ctr"/>
                </a:tc>
                <a:tc>
                  <a:txBody>
                    <a:bodyPr/>
                    <a:lstStyle/>
                    <a:p>
                      <a:pPr algn="ctr" fontAlgn="b"/>
                      <a:r>
                        <a:rPr lang="en-US" sz="1200" u="none" strike="noStrike">
                          <a:effectLst/>
                        </a:rPr>
                        <a:t>64KB</a:t>
                      </a:r>
                      <a:endParaRPr lang="en-US" sz="1200" b="0" i="0" u="none" strike="noStrike">
                        <a:solidFill>
                          <a:srgbClr val="000000"/>
                        </a:solidFill>
                        <a:effectLst/>
                        <a:latin typeface="等线" panose="02010600030101010101" pitchFamily="2" charset="-122"/>
                        <a:ea typeface="等线" panose="02010600030101010101" pitchFamily="2" charset="-122"/>
                      </a:endParaRPr>
                    </a:p>
                  </a:txBody>
                  <a:tcPr marL="6350" marR="6350" marT="6350" marB="0" anchor="ctr"/>
                </a:tc>
                <a:extLst>
                  <a:ext uri="{0D108BD9-81ED-4DB2-BD59-A6C34878D82A}">
                    <a16:rowId xmlns:a16="http://schemas.microsoft.com/office/drawing/2014/main" val="575752481"/>
                  </a:ext>
                </a:extLst>
              </a:tr>
              <a:tr h="387914">
                <a:tc vMerge="1">
                  <a:txBody>
                    <a:bodyPr/>
                    <a:lstStyle/>
                    <a:p>
                      <a:endParaRPr lang="zh-CN" altLang="en-US"/>
                    </a:p>
                  </a:txBody>
                  <a:tcPr/>
                </a:tc>
                <a:tc>
                  <a:txBody>
                    <a:bodyPr/>
                    <a:lstStyle/>
                    <a:p>
                      <a:pPr algn="ctr" fontAlgn="b"/>
                      <a:r>
                        <a:rPr lang="en-US" sz="1200" b="1" u="none" strike="noStrike">
                          <a:effectLst/>
                        </a:rPr>
                        <a:t>RAM</a:t>
                      </a:r>
                      <a:endParaRPr lang="en-US" sz="1200" b="1" i="0" u="none" strike="noStrike">
                        <a:solidFill>
                          <a:srgbClr val="000000"/>
                        </a:solidFill>
                        <a:effectLst/>
                        <a:latin typeface="等线" panose="02010600030101010101" pitchFamily="2" charset="-122"/>
                        <a:ea typeface="等线" panose="02010600030101010101" pitchFamily="2" charset="-122"/>
                      </a:endParaRPr>
                    </a:p>
                  </a:txBody>
                  <a:tcPr marL="6350" marR="6350" marT="6350" marB="0" anchor="ctr"/>
                </a:tc>
                <a:tc>
                  <a:txBody>
                    <a:bodyPr/>
                    <a:lstStyle/>
                    <a:p>
                      <a:pPr algn="ctr" fontAlgn="b"/>
                      <a:r>
                        <a:rPr lang="en-US" sz="1200" u="none" strike="noStrike">
                          <a:effectLst/>
                        </a:rPr>
                        <a:t>8KB</a:t>
                      </a:r>
                      <a:endParaRPr lang="en-US" sz="1200" b="0" i="0" u="none" strike="noStrike">
                        <a:solidFill>
                          <a:srgbClr val="000000"/>
                        </a:solidFill>
                        <a:effectLst/>
                        <a:latin typeface="等线" panose="02010600030101010101" pitchFamily="2" charset="-122"/>
                        <a:ea typeface="等线" panose="02010600030101010101" pitchFamily="2" charset="-122"/>
                      </a:endParaRPr>
                    </a:p>
                  </a:txBody>
                  <a:tcPr marL="6350" marR="6350" marT="6350" marB="0" anchor="ctr"/>
                </a:tc>
                <a:tc>
                  <a:txBody>
                    <a:bodyPr/>
                    <a:lstStyle/>
                    <a:p>
                      <a:pPr algn="ctr" fontAlgn="b"/>
                      <a:r>
                        <a:rPr lang="en-US" sz="1200" u="none" strike="noStrike">
                          <a:effectLst/>
                        </a:rPr>
                        <a:t>8KB</a:t>
                      </a:r>
                      <a:endParaRPr lang="en-US" sz="1200" b="0" i="0" u="none" strike="noStrike">
                        <a:solidFill>
                          <a:srgbClr val="000000"/>
                        </a:solidFill>
                        <a:effectLst/>
                        <a:latin typeface="等线" panose="02010600030101010101" pitchFamily="2" charset="-122"/>
                        <a:ea typeface="等线" panose="02010600030101010101" pitchFamily="2" charset="-122"/>
                      </a:endParaRPr>
                    </a:p>
                  </a:txBody>
                  <a:tcPr marL="6350" marR="6350" marT="6350" marB="0" anchor="ctr"/>
                </a:tc>
                <a:tc>
                  <a:txBody>
                    <a:bodyPr/>
                    <a:lstStyle/>
                    <a:p>
                      <a:pPr algn="ctr" fontAlgn="b"/>
                      <a:r>
                        <a:rPr lang="en-US" sz="1200" u="none" strike="noStrike" dirty="0">
                          <a:effectLst/>
                        </a:rPr>
                        <a:t>8KB</a:t>
                      </a:r>
                      <a:endParaRPr lang="en-US" sz="1200" b="0"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ctr"/>
                </a:tc>
                <a:extLst>
                  <a:ext uri="{0D108BD9-81ED-4DB2-BD59-A6C34878D82A}">
                    <a16:rowId xmlns:a16="http://schemas.microsoft.com/office/drawing/2014/main" val="1448469546"/>
                  </a:ext>
                </a:extLst>
              </a:tr>
              <a:tr h="387914">
                <a:tc vMerge="1">
                  <a:txBody>
                    <a:bodyPr/>
                    <a:lstStyle/>
                    <a:p>
                      <a:endParaRPr lang="zh-CN" altLang="en-US"/>
                    </a:p>
                  </a:txBody>
                  <a:tcPr/>
                </a:tc>
                <a:tc>
                  <a:txBody>
                    <a:bodyPr/>
                    <a:lstStyle/>
                    <a:p>
                      <a:pPr algn="ctr" fontAlgn="b"/>
                      <a:r>
                        <a:rPr lang="en-US" sz="1200" b="1" u="none" strike="noStrike">
                          <a:effectLst/>
                        </a:rPr>
                        <a:t>PGA</a:t>
                      </a:r>
                      <a:endParaRPr lang="en-US" sz="1200" b="1" i="0" u="none" strike="noStrike">
                        <a:solidFill>
                          <a:srgbClr val="000000"/>
                        </a:solidFill>
                        <a:effectLst/>
                        <a:latin typeface="等线" panose="02010600030101010101" pitchFamily="2" charset="-122"/>
                        <a:ea typeface="等线" panose="02010600030101010101" pitchFamily="2" charset="-122"/>
                      </a:endParaRPr>
                    </a:p>
                  </a:txBody>
                  <a:tcPr marL="6350" marR="6350" marT="6350" marB="0" anchor="ctr"/>
                </a:tc>
                <a:tc>
                  <a:txBody>
                    <a:bodyPr/>
                    <a:lstStyle/>
                    <a:p>
                      <a:pPr algn="ctr" fontAlgn="b"/>
                      <a:r>
                        <a:rPr lang="en-US" altLang="zh-CN" sz="1200" u="none" strike="noStrike">
                          <a:effectLst/>
                        </a:rPr>
                        <a:t>-</a:t>
                      </a:r>
                      <a:endParaRPr lang="en-US" altLang="zh-CN" sz="1200" b="0" i="0" u="none" strike="noStrike">
                        <a:solidFill>
                          <a:srgbClr val="000000"/>
                        </a:solidFill>
                        <a:effectLst/>
                        <a:latin typeface="等线" panose="02010600030101010101" pitchFamily="2" charset="-122"/>
                        <a:ea typeface="等线" panose="02010600030101010101" pitchFamily="2" charset="-122"/>
                      </a:endParaRPr>
                    </a:p>
                  </a:txBody>
                  <a:tcPr marL="6350" marR="6350" marT="6350" marB="0" anchor="ctr"/>
                </a:tc>
                <a:tc>
                  <a:txBody>
                    <a:bodyPr/>
                    <a:lstStyle/>
                    <a:p>
                      <a:pPr algn="ctr" fontAlgn="b"/>
                      <a:r>
                        <a:rPr lang="en-US" altLang="zh-CN" sz="1200" u="none" strike="noStrike" dirty="0">
                          <a:effectLst/>
                        </a:rPr>
                        <a:t>-</a:t>
                      </a:r>
                      <a:endParaRPr lang="en-US" altLang="zh-CN" sz="1200" b="0"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ctr"/>
                </a:tc>
                <a:tc>
                  <a:txBody>
                    <a:bodyPr/>
                    <a:lstStyle/>
                    <a:p>
                      <a:pPr algn="ctr" fontAlgn="b"/>
                      <a:r>
                        <a:rPr lang="en-US" altLang="zh-CN" sz="1200" u="none" strike="noStrike" dirty="0">
                          <a:effectLst/>
                        </a:rPr>
                        <a:t>-</a:t>
                      </a:r>
                      <a:endParaRPr lang="en-US" altLang="zh-CN" sz="1200" b="0"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ctr"/>
                </a:tc>
                <a:extLst>
                  <a:ext uri="{0D108BD9-81ED-4DB2-BD59-A6C34878D82A}">
                    <a16:rowId xmlns:a16="http://schemas.microsoft.com/office/drawing/2014/main" val="1038135397"/>
                  </a:ext>
                </a:extLst>
              </a:tr>
              <a:tr h="387914">
                <a:tc vMerge="1">
                  <a:txBody>
                    <a:bodyPr/>
                    <a:lstStyle/>
                    <a:p>
                      <a:endParaRPr lang="zh-CN" altLang="en-US"/>
                    </a:p>
                  </a:txBody>
                  <a:tcPr/>
                </a:tc>
                <a:tc>
                  <a:txBody>
                    <a:bodyPr/>
                    <a:lstStyle/>
                    <a:p>
                      <a:pPr algn="ctr" fontAlgn="b"/>
                      <a:r>
                        <a:rPr lang="en-US" sz="1200" b="1" u="none" strike="noStrike">
                          <a:effectLst/>
                        </a:rPr>
                        <a:t>OPA</a:t>
                      </a:r>
                      <a:endParaRPr lang="en-US" sz="1200" b="1" i="0" u="none" strike="noStrike">
                        <a:solidFill>
                          <a:srgbClr val="000000"/>
                        </a:solidFill>
                        <a:effectLst/>
                        <a:latin typeface="等线" panose="02010600030101010101" pitchFamily="2" charset="-122"/>
                        <a:ea typeface="等线" panose="02010600030101010101" pitchFamily="2" charset="-122"/>
                      </a:endParaRPr>
                    </a:p>
                  </a:txBody>
                  <a:tcPr marL="6350" marR="6350" marT="6350" marB="0" anchor="ctr"/>
                </a:tc>
                <a:tc>
                  <a:txBody>
                    <a:bodyPr/>
                    <a:lstStyle/>
                    <a:p>
                      <a:pPr algn="ctr" fontAlgn="b"/>
                      <a:r>
                        <a:rPr lang="en-US" sz="1200" u="none" strike="noStrike">
                          <a:effectLst/>
                        </a:rPr>
                        <a:t>3ch</a:t>
                      </a:r>
                      <a:endParaRPr lang="en-US" sz="1200" b="0" i="0" u="none" strike="noStrike">
                        <a:solidFill>
                          <a:srgbClr val="000000"/>
                        </a:solidFill>
                        <a:effectLst/>
                        <a:latin typeface="等线" panose="02010600030101010101" pitchFamily="2" charset="-122"/>
                        <a:ea typeface="等线" panose="02010600030101010101" pitchFamily="2" charset="-122"/>
                      </a:endParaRPr>
                    </a:p>
                  </a:txBody>
                  <a:tcPr marL="6350" marR="6350" marT="6350" marB="0" anchor="ctr"/>
                </a:tc>
                <a:tc>
                  <a:txBody>
                    <a:bodyPr/>
                    <a:lstStyle/>
                    <a:p>
                      <a:pPr algn="ctr" fontAlgn="b"/>
                      <a:r>
                        <a:rPr lang="en-US" sz="1200" u="none" strike="noStrike" dirty="0">
                          <a:effectLst/>
                        </a:rPr>
                        <a:t>3ch</a:t>
                      </a:r>
                      <a:endParaRPr lang="en-US" sz="1200" b="0"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ctr"/>
                </a:tc>
                <a:tc>
                  <a:txBody>
                    <a:bodyPr/>
                    <a:lstStyle/>
                    <a:p>
                      <a:pPr algn="ctr" fontAlgn="b"/>
                      <a:r>
                        <a:rPr lang="en-US" sz="1200" u="none" strike="noStrike">
                          <a:effectLst/>
                        </a:rPr>
                        <a:t>3ch</a:t>
                      </a:r>
                      <a:endParaRPr lang="en-US" sz="1200" b="0" i="0" u="none" strike="noStrike">
                        <a:solidFill>
                          <a:srgbClr val="000000"/>
                        </a:solidFill>
                        <a:effectLst/>
                        <a:latin typeface="等线" panose="02010600030101010101" pitchFamily="2" charset="-122"/>
                        <a:ea typeface="等线" panose="02010600030101010101" pitchFamily="2" charset="-122"/>
                      </a:endParaRPr>
                    </a:p>
                  </a:txBody>
                  <a:tcPr marL="6350" marR="6350" marT="6350" marB="0" anchor="ctr"/>
                </a:tc>
                <a:extLst>
                  <a:ext uri="{0D108BD9-81ED-4DB2-BD59-A6C34878D82A}">
                    <a16:rowId xmlns:a16="http://schemas.microsoft.com/office/drawing/2014/main" val="990145852"/>
                  </a:ext>
                </a:extLst>
              </a:tr>
              <a:tr h="387914">
                <a:tc vMerge="1">
                  <a:txBody>
                    <a:bodyPr/>
                    <a:lstStyle/>
                    <a:p>
                      <a:endParaRPr lang="zh-CN" altLang="en-US"/>
                    </a:p>
                  </a:txBody>
                  <a:tcPr/>
                </a:tc>
                <a:tc>
                  <a:txBody>
                    <a:bodyPr/>
                    <a:lstStyle/>
                    <a:p>
                      <a:pPr algn="ctr" fontAlgn="b"/>
                      <a:r>
                        <a:rPr lang="en-US" sz="1200" b="1" u="none" strike="noStrike">
                          <a:effectLst/>
                        </a:rPr>
                        <a:t>COMP</a:t>
                      </a:r>
                      <a:endParaRPr lang="en-US" sz="1200" b="1" i="0" u="none" strike="noStrike">
                        <a:solidFill>
                          <a:srgbClr val="000000"/>
                        </a:solidFill>
                        <a:effectLst/>
                        <a:latin typeface="等线" panose="02010600030101010101" pitchFamily="2" charset="-122"/>
                        <a:ea typeface="等线" panose="02010600030101010101" pitchFamily="2" charset="-122"/>
                      </a:endParaRPr>
                    </a:p>
                  </a:txBody>
                  <a:tcPr marL="6350" marR="6350" marT="6350" marB="0" anchor="ctr"/>
                </a:tc>
                <a:tc>
                  <a:txBody>
                    <a:bodyPr/>
                    <a:lstStyle/>
                    <a:p>
                      <a:pPr algn="ctr" fontAlgn="b"/>
                      <a:r>
                        <a:rPr lang="en-US" sz="1200" u="none" strike="noStrike">
                          <a:effectLst/>
                        </a:rPr>
                        <a:t>2ch</a:t>
                      </a:r>
                      <a:endParaRPr lang="en-US" sz="1200" b="0" i="0" u="none" strike="noStrike">
                        <a:solidFill>
                          <a:srgbClr val="000000"/>
                        </a:solidFill>
                        <a:effectLst/>
                        <a:latin typeface="等线" panose="02010600030101010101" pitchFamily="2" charset="-122"/>
                        <a:ea typeface="等线" panose="02010600030101010101" pitchFamily="2" charset="-122"/>
                      </a:endParaRPr>
                    </a:p>
                  </a:txBody>
                  <a:tcPr marL="6350" marR="6350" marT="6350" marB="0" anchor="ctr"/>
                </a:tc>
                <a:tc>
                  <a:txBody>
                    <a:bodyPr/>
                    <a:lstStyle/>
                    <a:p>
                      <a:pPr algn="ctr" fontAlgn="b"/>
                      <a:r>
                        <a:rPr lang="en-US" sz="1200" u="none" strike="noStrike" dirty="0">
                          <a:effectLst/>
                        </a:rPr>
                        <a:t>2ch</a:t>
                      </a:r>
                      <a:endParaRPr lang="en-US" sz="1200" b="0"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ctr"/>
                </a:tc>
                <a:tc>
                  <a:txBody>
                    <a:bodyPr/>
                    <a:lstStyle/>
                    <a:p>
                      <a:pPr algn="ctr" fontAlgn="b"/>
                      <a:r>
                        <a:rPr lang="en-US" sz="1200" u="none" strike="noStrike">
                          <a:effectLst/>
                        </a:rPr>
                        <a:t>2ch</a:t>
                      </a:r>
                      <a:endParaRPr lang="en-US" sz="1200" b="0" i="0" u="none" strike="noStrike">
                        <a:solidFill>
                          <a:srgbClr val="000000"/>
                        </a:solidFill>
                        <a:effectLst/>
                        <a:latin typeface="等线" panose="02010600030101010101" pitchFamily="2" charset="-122"/>
                        <a:ea typeface="等线" panose="02010600030101010101" pitchFamily="2" charset="-122"/>
                      </a:endParaRPr>
                    </a:p>
                  </a:txBody>
                  <a:tcPr marL="6350" marR="6350" marT="6350" marB="0" anchor="ctr"/>
                </a:tc>
                <a:extLst>
                  <a:ext uri="{0D108BD9-81ED-4DB2-BD59-A6C34878D82A}">
                    <a16:rowId xmlns:a16="http://schemas.microsoft.com/office/drawing/2014/main" val="1607851310"/>
                  </a:ext>
                </a:extLst>
              </a:tr>
              <a:tr h="387914">
                <a:tc vMerge="1">
                  <a:txBody>
                    <a:bodyPr/>
                    <a:lstStyle/>
                    <a:p>
                      <a:endParaRPr lang="zh-CN" altLang="en-US"/>
                    </a:p>
                  </a:txBody>
                  <a:tcPr/>
                </a:tc>
                <a:tc>
                  <a:txBody>
                    <a:bodyPr/>
                    <a:lstStyle/>
                    <a:p>
                      <a:pPr algn="ctr" fontAlgn="b"/>
                      <a:r>
                        <a:rPr lang="en-US" sz="1200" b="1" u="none" strike="noStrike">
                          <a:effectLst/>
                        </a:rPr>
                        <a:t>DAC</a:t>
                      </a:r>
                      <a:endParaRPr lang="en-US" sz="1200" b="1" i="0" u="none" strike="noStrike">
                        <a:solidFill>
                          <a:srgbClr val="000000"/>
                        </a:solidFill>
                        <a:effectLst/>
                        <a:latin typeface="等线" panose="02010600030101010101" pitchFamily="2" charset="-122"/>
                        <a:ea typeface="等线" panose="02010600030101010101" pitchFamily="2" charset="-122"/>
                      </a:endParaRPr>
                    </a:p>
                  </a:txBody>
                  <a:tcPr marL="6350" marR="6350" marT="6350" marB="0" anchor="ctr"/>
                </a:tc>
                <a:tc>
                  <a:txBody>
                    <a:bodyPr/>
                    <a:lstStyle/>
                    <a:p>
                      <a:pPr algn="ctr" fontAlgn="b"/>
                      <a:r>
                        <a:rPr lang="en-US" sz="1200" u="none" strike="noStrike">
                          <a:effectLst/>
                        </a:rPr>
                        <a:t>6bit*1unit</a:t>
                      </a:r>
                      <a:endParaRPr lang="en-US" sz="1200" b="0" i="0" u="none" strike="noStrike">
                        <a:solidFill>
                          <a:srgbClr val="000000"/>
                        </a:solidFill>
                        <a:effectLst/>
                        <a:latin typeface="等线" panose="02010600030101010101" pitchFamily="2" charset="-122"/>
                        <a:ea typeface="等线" panose="02010600030101010101" pitchFamily="2" charset="-122"/>
                      </a:endParaRPr>
                    </a:p>
                  </a:txBody>
                  <a:tcPr marL="6350" marR="6350" marT="6350" marB="0" anchor="ctr"/>
                </a:tc>
                <a:tc>
                  <a:txBody>
                    <a:bodyPr/>
                    <a:lstStyle/>
                    <a:p>
                      <a:pPr algn="ctr" fontAlgn="b"/>
                      <a:r>
                        <a:rPr lang="en-US" sz="1200" u="none" strike="noStrike">
                          <a:effectLst/>
                        </a:rPr>
                        <a:t>6bit*1unit</a:t>
                      </a:r>
                      <a:endParaRPr lang="en-US" sz="1200" b="0" i="0" u="none" strike="noStrike">
                        <a:solidFill>
                          <a:srgbClr val="000000"/>
                        </a:solidFill>
                        <a:effectLst/>
                        <a:latin typeface="等线" panose="02010600030101010101" pitchFamily="2" charset="-122"/>
                        <a:ea typeface="等线" panose="02010600030101010101" pitchFamily="2" charset="-122"/>
                      </a:endParaRPr>
                    </a:p>
                  </a:txBody>
                  <a:tcPr marL="6350" marR="6350" marT="6350" marB="0" anchor="ctr"/>
                </a:tc>
                <a:tc>
                  <a:txBody>
                    <a:bodyPr/>
                    <a:lstStyle/>
                    <a:p>
                      <a:pPr algn="ctr" fontAlgn="b"/>
                      <a:r>
                        <a:rPr lang="en-US" sz="1200" u="none" strike="noStrike" dirty="0">
                          <a:effectLst/>
                        </a:rPr>
                        <a:t>6bit*1unit</a:t>
                      </a:r>
                      <a:endParaRPr lang="en-US" sz="1200" b="0"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ctr"/>
                </a:tc>
                <a:extLst>
                  <a:ext uri="{0D108BD9-81ED-4DB2-BD59-A6C34878D82A}">
                    <a16:rowId xmlns:a16="http://schemas.microsoft.com/office/drawing/2014/main" val="3136350053"/>
                  </a:ext>
                </a:extLst>
              </a:tr>
              <a:tr h="387914">
                <a:tc rowSpan="2">
                  <a:txBody>
                    <a:bodyPr/>
                    <a:lstStyle/>
                    <a:p>
                      <a:pPr algn="ctr" fontAlgn="ctr"/>
                      <a:r>
                        <a:rPr lang="zh-CN" altLang="en-US" sz="1200" b="1" u="none" strike="noStrike">
                          <a:effectLst/>
                        </a:rPr>
                        <a:t>电源</a:t>
                      </a:r>
                      <a:endParaRPr lang="zh-CN" altLang="en-US" sz="1200" b="1" i="0" u="none" strike="noStrike">
                        <a:solidFill>
                          <a:srgbClr val="000000"/>
                        </a:solidFill>
                        <a:effectLst/>
                        <a:latin typeface="等线" panose="02010600030101010101" pitchFamily="2" charset="-122"/>
                        <a:ea typeface="等线" panose="02010600030101010101" pitchFamily="2" charset="-122"/>
                      </a:endParaRPr>
                    </a:p>
                  </a:txBody>
                  <a:tcPr marL="6350" marR="6350" marT="6350" marB="0" anchor="ctr"/>
                </a:tc>
                <a:tc>
                  <a:txBody>
                    <a:bodyPr/>
                    <a:lstStyle/>
                    <a:p>
                      <a:pPr algn="ctr" fontAlgn="b"/>
                      <a:r>
                        <a:rPr lang="zh-CN" altLang="en-US" sz="1200" b="1" u="none" strike="noStrike">
                          <a:effectLst/>
                        </a:rPr>
                        <a:t>类型</a:t>
                      </a:r>
                      <a:endParaRPr lang="zh-CN" altLang="en-US" sz="1200" b="1" i="0" u="none" strike="noStrike">
                        <a:solidFill>
                          <a:srgbClr val="000000"/>
                        </a:solidFill>
                        <a:effectLst/>
                        <a:latin typeface="等线" panose="02010600030101010101" pitchFamily="2" charset="-122"/>
                        <a:ea typeface="等线" panose="02010600030101010101" pitchFamily="2" charset="-122"/>
                      </a:endParaRPr>
                    </a:p>
                  </a:txBody>
                  <a:tcPr marL="6350" marR="6350" marT="6350" marB="0" anchor="ctr"/>
                </a:tc>
                <a:tc>
                  <a:txBody>
                    <a:bodyPr/>
                    <a:lstStyle/>
                    <a:p>
                      <a:pPr algn="ctr" fontAlgn="b"/>
                      <a:r>
                        <a:rPr lang="en-US" sz="1200" u="none" strike="noStrike">
                          <a:effectLst/>
                        </a:rPr>
                        <a:t>LDO</a:t>
                      </a:r>
                      <a:endParaRPr lang="en-US" sz="1200" b="0" i="0" u="none" strike="noStrike">
                        <a:solidFill>
                          <a:srgbClr val="000000"/>
                        </a:solidFill>
                        <a:effectLst/>
                        <a:latin typeface="等线" panose="02010600030101010101" pitchFamily="2" charset="-122"/>
                        <a:ea typeface="等线" panose="02010600030101010101" pitchFamily="2" charset="-122"/>
                      </a:endParaRPr>
                    </a:p>
                  </a:txBody>
                  <a:tcPr marL="6350" marR="6350" marT="6350" marB="0" anchor="ctr"/>
                </a:tc>
                <a:tc>
                  <a:txBody>
                    <a:bodyPr/>
                    <a:lstStyle/>
                    <a:p>
                      <a:pPr algn="ctr" fontAlgn="b"/>
                      <a:r>
                        <a:rPr lang="en-US" sz="1200" u="none" strike="noStrike">
                          <a:effectLst/>
                        </a:rPr>
                        <a:t>LDO</a:t>
                      </a:r>
                      <a:endParaRPr lang="en-US" sz="1200" b="0" i="0" u="none" strike="noStrike">
                        <a:solidFill>
                          <a:srgbClr val="000000"/>
                        </a:solidFill>
                        <a:effectLst/>
                        <a:latin typeface="等线" panose="02010600030101010101" pitchFamily="2" charset="-122"/>
                        <a:ea typeface="等线" panose="02010600030101010101" pitchFamily="2" charset="-122"/>
                      </a:endParaRPr>
                    </a:p>
                  </a:txBody>
                  <a:tcPr marL="6350" marR="6350" marT="6350" marB="0" anchor="ctr"/>
                </a:tc>
                <a:tc>
                  <a:txBody>
                    <a:bodyPr/>
                    <a:lstStyle/>
                    <a:p>
                      <a:pPr algn="ctr" fontAlgn="b"/>
                      <a:r>
                        <a:rPr lang="en-US" sz="1200" u="none" strike="noStrike" dirty="0">
                          <a:effectLst/>
                        </a:rPr>
                        <a:t>LDO</a:t>
                      </a:r>
                      <a:endParaRPr lang="en-US" sz="1200" b="0"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ctr"/>
                </a:tc>
                <a:extLst>
                  <a:ext uri="{0D108BD9-81ED-4DB2-BD59-A6C34878D82A}">
                    <a16:rowId xmlns:a16="http://schemas.microsoft.com/office/drawing/2014/main" val="956381862"/>
                  </a:ext>
                </a:extLst>
              </a:tr>
              <a:tr h="421739">
                <a:tc vMerge="1">
                  <a:txBody>
                    <a:bodyPr/>
                    <a:lstStyle/>
                    <a:p>
                      <a:endParaRPr lang="zh-CN" altLang="en-US"/>
                    </a:p>
                  </a:txBody>
                  <a:tcPr/>
                </a:tc>
                <a:tc>
                  <a:txBody>
                    <a:bodyPr/>
                    <a:lstStyle/>
                    <a:p>
                      <a:pPr algn="ctr" fontAlgn="b"/>
                      <a:r>
                        <a:rPr lang="zh-CN" altLang="en-US" sz="1200" b="1" u="none" strike="noStrike">
                          <a:effectLst/>
                        </a:rPr>
                        <a:t>输入电压</a:t>
                      </a:r>
                      <a:endParaRPr lang="zh-CN" altLang="en-US" sz="1200" b="1" i="0" u="none" strike="noStrike">
                        <a:solidFill>
                          <a:srgbClr val="000000"/>
                        </a:solidFill>
                        <a:effectLst/>
                        <a:latin typeface="等线" panose="02010600030101010101" pitchFamily="2" charset="-122"/>
                        <a:ea typeface="等线" panose="02010600030101010101" pitchFamily="2" charset="-122"/>
                      </a:endParaRPr>
                    </a:p>
                  </a:txBody>
                  <a:tcPr marL="6350" marR="6350" marT="6350" marB="0" anchor="ctr"/>
                </a:tc>
                <a:tc>
                  <a:txBody>
                    <a:bodyPr/>
                    <a:lstStyle/>
                    <a:p>
                      <a:pPr algn="ctr" fontAlgn="b"/>
                      <a:r>
                        <a:rPr lang="en-US" sz="1200" u="none" strike="noStrike" dirty="0">
                          <a:effectLst/>
                        </a:rPr>
                        <a:t>12V</a:t>
                      </a:r>
                      <a:endParaRPr lang="en-US" sz="1200" b="0"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ctr"/>
                </a:tc>
                <a:tc>
                  <a:txBody>
                    <a:bodyPr/>
                    <a:lstStyle/>
                    <a:p>
                      <a:pPr algn="ctr" fontAlgn="b"/>
                      <a:r>
                        <a:rPr lang="en-US" sz="1200" u="none" strike="noStrike">
                          <a:effectLst/>
                        </a:rPr>
                        <a:t>12V</a:t>
                      </a:r>
                      <a:endParaRPr lang="en-US" sz="1200" b="0" i="0" u="none" strike="noStrike">
                        <a:solidFill>
                          <a:srgbClr val="000000"/>
                        </a:solidFill>
                        <a:effectLst/>
                        <a:latin typeface="等线" panose="02010600030101010101" pitchFamily="2" charset="-122"/>
                        <a:ea typeface="等线" panose="02010600030101010101" pitchFamily="2" charset="-122"/>
                      </a:endParaRPr>
                    </a:p>
                  </a:txBody>
                  <a:tcPr marL="6350" marR="6350" marT="6350" marB="0" anchor="ctr"/>
                </a:tc>
                <a:tc>
                  <a:txBody>
                    <a:bodyPr/>
                    <a:lstStyle/>
                    <a:p>
                      <a:pPr algn="ctr" fontAlgn="b"/>
                      <a:r>
                        <a:rPr lang="en-US" sz="1200" u="none" strike="noStrike" dirty="0">
                          <a:effectLst/>
                        </a:rPr>
                        <a:t>12V</a:t>
                      </a:r>
                      <a:endParaRPr lang="en-US" sz="1200" b="0"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ctr"/>
                </a:tc>
                <a:extLst>
                  <a:ext uri="{0D108BD9-81ED-4DB2-BD59-A6C34878D82A}">
                    <a16:rowId xmlns:a16="http://schemas.microsoft.com/office/drawing/2014/main" val="288153479"/>
                  </a:ext>
                </a:extLst>
              </a:tr>
              <a:tr h="387914">
                <a:tc rowSpan="2">
                  <a:txBody>
                    <a:bodyPr/>
                    <a:lstStyle/>
                    <a:p>
                      <a:pPr algn="ctr" fontAlgn="ctr"/>
                      <a:r>
                        <a:rPr lang="zh-CN" altLang="en-US" sz="1200" b="1" u="none" strike="noStrike">
                          <a:effectLst/>
                        </a:rPr>
                        <a:t>预驱</a:t>
                      </a:r>
                      <a:endParaRPr lang="zh-CN" altLang="en-US" sz="1200" b="1" i="0" u="none" strike="noStrike">
                        <a:solidFill>
                          <a:srgbClr val="000000"/>
                        </a:solidFill>
                        <a:effectLst/>
                        <a:latin typeface="等线" panose="02010600030101010101" pitchFamily="2" charset="-122"/>
                        <a:ea typeface="等线" panose="02010600030101010101" pitchFamily="2" charset="-122"/>
                      </a:endParaRPr>
                    </a:p>
                  </a:txBody>
                  <a:tcPr marL="6350" marR="6350" marT="6350" marB="0" anchor="ctr"/>
                </a:tc>
                <a:tc>
                  <a:txBody>
                    <a:bodyPr/>
                    <a:lstStyle/>
                    <a:p>
                      <a:pPr algn="ctr" fontAlgn="b"/>
                      <a:r>
                        <a:rPr lang="zh-CN" altLang="en-US" sz="1200" b="1" u="none" strike="noStrike">
                          <a:effectLst/>
                        </a:rPr>
                        <a:t>耐压</a:t>
                      </a:r>
                      <a:endParaRPr lang="zh-CN" altLang="en-US" sz="1200" b="1" i="0" u="none" strike="noStrike">
                        <a:solidFill>
                          <a:srgbClr val="000000"/>
                        </a:solidFill>
                        <a:effectLst/>
                        <a:latin typeface="等线" panose="02010600030101010101" pitchFamily="2" charset="-122"/>
                        <a:ea typeface="等线" panose="02010600030101010101" pitchFamily="2" charset="-122"/>
                      </a:endParaRPr>
                    </a:p>
                  </a:txBody>
                  <a:tcPr marL="6350" marR="6350" marT="6350" marB="0" anchor="ctr"/>
                </a:tc>
                <a:tc>
                  <a:txBody>
                    <a:bodyPr/>
                    <a:lstStyle/>
                    <a:p>
                      <a:pPr algn="ctr" fontAlgn="b"/>
                      <a:r>
                        <a:rPr lang="en-US" sz="1200" u="none" strike="noStrike">
                          <a:effectLst/>
                        </a:rPr>
                        <a:t>600V</a:t>
                      </a:r>
                      <a:endParaRPr lang="en-US" sz="1200" b="0" i="0" u="none" strike="noStrike">
                        <a:solidFill>
                          <a:srgbClr val="000000"/>
                        </a:solidFill>
                        <a:effectLst/>
                        <a:latin typeface="等线" panose="02010600030101010101" pitchFamily="2" charset="-122"/>
                        <a:ea typeface="等线" panose="02010600030101010101" pitchFamily="2" charset="-122"/>
                      </a:endParaRPr>
                    </a:p>
                  </a:txBody>
                  <a:tcPr marL="6350" marR="6350" marT="6350" marB="0" anchor="ctr"/>
                </a:tc>
                <a:tc>
                  <a:txBody>
                    <a:bodyPr/>
                    <a:lstStyle/>
                    <a:p>
                      <a:pPr algn="ctr" fontAlgn="b"/>
                      <a:r>
                        <a:rPr lang="en-US" sz="1200" u="none" strike="noStrike">
                          <a:effectLst/>
                        </a:rPr>
                        <a:t>90V</a:t>
                      </a:r>
                      <a:endParaRPr lang="en-US" sz="1200" b="0" i="0" u="none" strike="noStrike">
                        <a:solidFill>
                          <a:srgbClr val="000000"/>
                        </a:solidFill>
                        <a:effectLst/>
                        <a:latin typeface="等线" panose="02010600030101010101" pitchFamily="2" charset="-122"/>
                        <a:ea typeface="等线" panose="02010600030101010101" pitchFamily="2" charset="-122"/>
                      </a:endParaRPr>
                    </a:p>
                  </a:txBody>
                  <a:tcPr marL="6350" marR="6350" marT="6350" marB="0" anchor="ctr"/>
                </a:tc>
                <a:tc>
                  <a:txBody>
                    <a:bodyPr/>
                    <a:lstStyle/>
                    <a:p>
                      <a:pPr algn="ctr" fontAlgn="b"/>
                      <a:r>
                        <a:rPr lang="en-US" sz="1200" u="none" strike="noStrike" dirty="0">
                          <a:effectLst/>
                        </a:rPr>
                        <a:t>90V</a:t>
                      </a:r>
                      <a:endParaRPr lang="en-US" sz="1200" b="0"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ctr"/>
                </a:tc>
                <a:extLst>
                  <a:ext uri="{0D108BD9-81ED-4DB2-BD59-A6C34878D82A}">
                    <a16:rowId xmlns:a16="http://schemas.microsoft.com/office/drawing/2014/main" val="1288615412"/>
                  </a:ext>
                </a:extLst>
              </a:tr>
              <a:tr h="452042">
                <a:tc vMerge="1">
                  <a:txBody>
                    <a:bodyPr/>
                    <a:lstStyle/>
                    <a:p>
                      <a:endParaRPr lang="zh-CN" altLang="en-US"/>
                    </a:p>
                  </a:txBody>
                  <a:tcPr/>
                </a:tc>
                <a:tc>
                  <a:txBody>
                    <a:bodyPr/>
                    <a:lstStyle/>
                    <a:p>
                      <a:pPr algn="ctr" fontAlgn="b"/>
                      <a:r>
                        <a:rPr lang="zh-CN" altLang="en-US" sz="1200" b="1" u="none" strike="noStrike" dirty="0">
                          <a:effectLst/>
                        </a:rPr>
                        <a:t>驱动电流</a:t>
                      </a:r>
                      <a:endParaRPr lang="zh-CN" altLang="en-US" sz="1200" b="1"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ctr"/>
                </a:tc>
                <a:tc>
                  <a:txBody>
                    <a:bodyPr/>
                    <a:lstStyle/>
                    <a:p>
                      <a:pPr algn="ctr" fontAlgn="b"/>
                      <a:r>
                        <a:rPr lang="en-US" sz="1200" u="none" strike="noStrike" dirty="0">
                          <a:effectLst/>
                        </a:rPr>
                        <a:t>1.0A/1.2A</a:t>
                      </a:r>
                      <a:endParaRPr lang="en-US" sz="1200" b="0"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ctr"/>
                </a:tc>
                <a:tc>
                  <a:txBody>
                    <a:bodyPr/>
                    <a:lstStyle/>
                    <a:p>
                      <a:pPr algn="ctr" fontAlgn="b"/>
                      <a:r>
                        <a:rPr lang="en-US" sz="1200" u="none" strike="noStrike" dirty="0">
                          <a:effectLst/>
                        </a:rPr>
                        <a:t>1.0A/1.2A</a:t>
                      </a:r>
                      <a:endParaRPr lang="en-US" sz="1200" b="0"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ctr"/>
                </a:tc>
                <a:tc>
                  <a:txBody>
                    <a:bodyPr/>
                    <a:lstStyle/>
                    <a:p>
                      <a:pPr algn="ctr" fontAlgn="b"/>
                      <a:r>
                        <a:rPr lang="en-US" sz="1200" u="none" strike="noStrike" dirty="0">
                          <a:effectLst/>
                        </a:rPr>
                        <a:t>1.2A/2.0A</a:t>
                      </a:r>
                      <a:endParaRPr lang="en-US" sz="1200" b="0"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ctr"/>
                </a:tc>
                <a:extLst>
                  <a:ext uri="{0D108BD9-81ED-4DB2-BD59-A6C34878D82A}">
                    <a16:rowId xmlns:a16="http://schemas.microsoft.com/office/drawing/2014/main" val="2344147572"/>
                  </a:ext>
                </a:extLst>
              </a:tr>
            </a:tbl>
          </a:graphicData>
        </a:graphic>
      </p:graphicFrame>
    </p:spTree>
    <p:extLst>
      <p:ext uri="{BB962C8B-B14F-4D97-AF65-F5344CB8AC3E}">
        <p14:creationId xmlns:p14="http://schemas.microsoft.com/office/powerpoint/2010/main" val="31819139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FDAB420F-AC1A-47F1-91AF-306ABE65A4A9}"/>
              </a:ext>
            </a:extLst>
          </p:cNvPr>
          <p:cNvSpPr>
            <a:spLocks noGrp="1"/>
          </p:cNvSpPr>
          <p:nvPr>
            <p:ph type="sldNum" sz="quarter" idx="4"/>
          </p:nvPr>
        </p:nvSpPr>
        <p:spPr/>
        <p:txBody>
          <a:bodyPr/>
          <a:lstStyle/>
          <a:p>
            <a:fld id="{B7F6407F-0FA8-4E99-847F-14031B22C7A3}" type="slidenum">
              <a:rPr lang="zh-CN" altLang="en-US" smtClean="0"/>
              <a:pPr/>
              <a:t>13</a:t>
            </a:fld>
            <a:endParaRPr lang="zh-CN" altLang="en-US"/>
          </a:p>
        </p:txBody>
      </p:sp>
      <p:sp>
        <p:nvSpPr>
          <p:cNvPr id="3" name="文本占位符 2">
            <a:extLst>
              <a:ext uri="{FF2B5EF4-FFF2-40B4-BE49-F238E27FC236}">
                <a16:creationId xmlns:a16="http://schemas.microsoft.com/office/drawing/2014/main" id="{F21B2C79-31D8-441A-B765-3BC656451102}"/>
              </a:ext>
            </a:extLst>
          </p:cNvPr>
          <p:cNvSpPr>
            <a:spLocks noGrp="1"/>
          </p:cNvSpPr>
          <p:nvPr>
            <p:ph type="body" sz="quarter" idx="10"/>
          </p:nvPr>
        </p:nvSpPr>
        <p:spPr/>
        <p:txBody>
          <a:bodyPr/>
          <a:lstStyle/>
          <a:p>
            <a:r>
              <a:rPr lang="zh-CN" altLang="en-US" dirty="0"/>
              <a:t>电机专用</a:t>
            </a:r>
            <a:r>
              <a:rPr lang="en-US" altLang="zh-CN" dirty="0"/>
              <a:t>SIP</a:t>
            </a:r>
            <a:r>
              <a:rPr lang="zh-CN" altLang="en-US" dirty="0"/>
              <a:t>芯片介绍</a:t>
            </a:r>
          </a:p>
        </p:txBody>
      </p:sp>
      <p:sp>
        <p:nvSpPr>
          <p:cNvPr id="4" name="文本占位符 3">
            <a:extLst>
              <a:ext uri="{FF2B5EF4-FFF2-40B4-BE49-F238E27FC236}">
                <a16:creationId xmlns:a16="http://schemas.microsoft.com/office/drawing/2014/main" id="{2838ED21-34D0-4918-91EA-8035F1639BBE}"/>
              </a:ext>
            </a:extLst>
          </p:cNvPr>
          <p:cNvSpPr>
            <a:spLocks noGrp="1"/>
          </p:cNvSpPr>
          <p:nvPr>
            <p:ph type="body" sz="quarter" idx="11"/>
          </p:nvPr>
        </p:nvSpPr>
        <p:spPr/>
        <p:txBody>
          <a:bodyPr/>
          <a:lstStyle/>
          <a:p>
            <a:r>
              <a:rPr lang="zh-CN" altLang="en-US" dirty="0"/>
              <a:t>华大电机</a:t>
            </a:r>
            <a:r>
              <a:rPr lang="en-US" altLang="zh-CN" dirty="0"/>
              <a:t>MCU</a:t>
            </a:r>
            <a:r>
              <a:rPr lang="zh-CN" altLang="en-US" dirty="0"/>
              <a:t>介绍</a:t>
            </a:r>
          </a:p>
        </p:txBody>
      </p:sp>
      <p:sp>
        <p:nvSpPr>
          <p:cNvPr id="5" name="文本占位符 4">
            <a:extLst>
              <a:ext uri="{FF2B5EF4-FFF2-40B4-BE49-F238E27FC236}">
                <a16:creationId xmlns:a16="http://schemas.microsoft.com/office/drawing/2014/main" id="{1ABE17CD-FEAD-4FA3-A4DA-023987E46924}"/>
              </a:ext>
            </a:extLst>
          </p:cNvPr>
          <p:cNvSpPr>
            <a:spLocks noGrp="1"/>
          </p:cNvSpPr>
          <p:nvPr>
            <p:ph type="body" sz="quarter" idx="12"/>
          </p:nvPr>
        </p:nvSpPr>
        <p:spPr/>
        <p:txBody>
          <a:bodyPr/>
          <a:lstStyle/>
          <a:p>
            <a:r>
              <a:rPr lang="zh-CN" altLang="en-US" dirty="0"/>
              <a:t>华大电机方案介绍</a:t>
            </a:r>
          </a:p>
        </p:txBody>
      </p:sp>
      <p:sp>
        <p:nvSpPr>
          <p:cNvPr id="6" name="文本占位符 5">
            <a:extLst>
              <a:ext uri="{FF2B5EF4-FFF2-40B4-BE49-F238E27FC236}">
                <a16:creationId xmlns:a16="http://schemas.microsoft.com/office/drawing/2014/main" id="{FCB9A2F0-CEE9-4384-AFDF-3A13B3CDCEBD}"/>
              </a:ext>
            </a:extLst>
          </p:cNvPr>
          <p:cNvSpPr>
            <a:spLocks noGrp="1"/>
          </p:cNvSpPr>
          <p:nvPr>
            <p:ph type="body" sz="quarter" idx="13"/>
          </p:nvPr>
        </p:nvSpPr>
        <p:spPr/>
        <p:txBody>
          <a:bodyPr/>
          <a:lstStyle/>
          <a:p>
            <a:r>
              <a:rPr lang="zh-CN" altLang="en-US" dirty="0"/>
              <a:t>公司介绍</a:t>
            </a:r>
          </a:p>
        </p:txBody>
      </p:sp>
    </p:spTree>
    <p:extLst>
      <p:ext uri="{BB962C8B-B14F-4D97-AF65-F5344CB8AC3E}">
        <p14:creationId xmlns:p14="http://schemas.microsoft.com/office/powerpoint/2010/main" val="4647297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a:extLst>
              <a:ext uri="{FF2B5EF4-FFF2-40B4-BE49-F238E27FC236}">
                <a16:creationId xmlns:a16="http://schemas.microsoft.com/office/drawing/2014/main" id="{54F2AEF8-89E7-470C-BE09-89E95734B3A1}"/>
              </a:ext>
            </a:extLst>
          </p:cNvPr>
          <p:cNvSpPr/>
          <p:nvPr/>
        </p:nvSpPr>
        <p:spPr>
          <a:xfrm>
            <a:off x="2275068" y="1251315"/>
            <a:ext cx="6648090" cy="1831607"/>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4D1D8FBA-1EAA-46E4-9B5E-8E006589C040}"/>
              </a:ext>
            </a:extLst>
          </p:cNvPr>
          <p:cNvSpPr>
            <a:spLocks noGrp="1"/>
          </p:cNvSpPr>
          <p:nvPr>
            <p:ph type="title"/>
          </p:nvPr>
        </p:nvSpPr>
        <p:spPr/>
        <p:txBody>
          <a:bodyPr/>
          <a:lstStyle/>
          <a:p>
            <a:r>
              <a:rPr lang="zh-CN" altLang="en-US" dirty="0"/>
              <a:t>电机控制</a:t>
            </a:r>
            <a:r>
              <a:rPr lang="en-US" altLang="zh-CN" dirty="0"/>
              <a:t>MCU——        </a:t>
            </a:r>
            <a:r>
              <a:rPr lang="zh-CN" altLang="en-US" dirty="0"/>
              <a:t>系列</a:t>
            </a:r>
          </a:p>
        </p:txBody>
      </p:sp>
      <p:pic>
        <p:nvPicPr>
          <p:cNvPr id="5" name="图片 4">
            <a:extLst>
              <a:ext uri="{FF2B5EF4-FFF2-40B4-BE49-F238E27FC236}">
                <a16:creationId xmlns:a16="http://schemas.microsoft.com/office/drawing/2014/main" id="{41694D0C-B3CE-4726-A02D-42DF9A394E42}"/>
              </a:ext>
            </a:extLst>
          </p:cNvPr>
          <p:cNvPicPr>
            <a:picLocks noChangeAspect="1"/>
          </p:cNvPicPr>
          <p:nvPr/>
        </p:nvPicPr>
        <p:blipFill rotWithShape="1">
          <a:blip r:embed="rId3" cstate="print">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a:ext>
            </a:extLst>
          </a:blip>
          <a:srcRect/>
          <a:stretch/>
        </p:blipFill>
        <p:spPr>
          <a:xfrm>
            <a:off x="3737204" y="57802"/>
            <a:ext cx="565764" cy="643526"/>
          </a:xfrm>
          <a:prstGeom prst="rect">
            <a:avLst/>
          </a:prstGeom>
        </p:spPr>
      </p:pic>
      <p:grpSp>
        <p:nvGrpSpPr>
          <p:cNvPr id="14" name="组合 13">
            <a:extLst>
              <a:ext uri="{FF2B5EF4-FFF2-40B4-BE49-F238E27FC236}">
                <a16:creationId xmlns:a16="http://schemas.microsoft.com/office/drawing/2014/main" id="{5423B905-B2C0-4521-8D5C-F3FEE8E1D3BC}"/>
              </a:ext>
            </a:extLst>
          </p:cNvPr>
          <p:cNvGrpSpPr/>
          <p:nvPr/>
        </p:nvGrpSpPr>
        <p:grpSpPr>
          <a:xfrm>
            <a:off x="586396" y="4132080"/>
            <a:ext cx="2636452" cy="1720202"/>
            <a:chOff x="799052" y="3601508"/>
            <a:chExt cx="3384610" cy="2208351"/>
          </a:xfrm>
        </p:grpSpPr>
        <p:sp>
          <p:nvSpPr>
            <p:cNvPr id="8" name="矩形 7">
              <a:extLst>
                <a:ext uri="{FF2B5EF4-FFF2-40B4-BE49-F238E27FC236}">
                  <a16:creationId xmlns:a16="http://schemas.microsoft.com/office/drawing/2014/main" id="{3A68E636-58C0-4F48-86BA-4AD17F7022C2}"/>
                </a:ext>
              </a:extLst>
            </p:cNvPr>
            <p:cNvSpPr/>
            <p:nvPr/>
          </p:nvSpPr>
          <p:spPr>
            <a:xfrm>
              <a:off x="1717708" y="3601508"/>
              <a:ext cx="2465954" cy="2074044"/>
            </a:xfrm>
            <a:prstGeom prst="rect">
              <a:avLst/>
            </a:prstGeom>
            <a:blipFill>
              <a:blip r:embed="rId4" cstate="hqprint">
                <a:extLst>
                  <a:ext uri="{28A0092B-C50C-407E-A947-70E740481C1C}">
                    <a14:useLocalDpi xmlns:a14="http://schemas.microsoft.com/office/drawing/2010/main"/>
                  </a:ext>
                </a:extLst>
              </a:blip>
              <a:srcRect/>
              <a:stretch>
                <a:fillRect/>
              </a:stretch>
            </a:blipFill>
          </p:spPr>
          <p:style>
            <a:lnRef idx="0">
              <a:schemeClr val="lt1">
                <a:hueOff val="0"/>
                <a:satOff val="0"/>
                <a:lumOff val="0"/>
                <a:alphaOff val="0"/>
              </a:schemeClr>
            </a:lnRef>
            <a:fillRef idx="1">
              <a:scrgbClr r="0" g="0" b="0"/>
            </a:fillRef>
            <a:effectRef idx="3">
              <a:schemeClr val="accent5">
                <a:tint val="50000"/>
                <a:hueOff val="0"/>
                <a:satOff val="0"/>
                <a:lumOff val="0"/>
                <a:alphaOff val="0"/>
              </a:schemeClr>
            </a:effectRef>
            <a:fontRef idx="minor">
              <a:schemeClr val="lt1">
                <a:hueOff val="0"/>
                <a:satOff val="0"/>
                <a:lumOff val="0"/>
                <a:alphaOff val="0"/>
              </a:schemeClr>
            </a:fontRef>
          </p:style>
        </p:sp>
        <p:sp>
          <p:nvSpPr>
            <p:cNvPr id="9" name="任意多边形: 形状 8">
              <a:extLst>
                <a:ext uri="{FF2B5EF4-FFF2-40B4-BE49-F238E27FC236}">
                  <a16:creationId xmlns:a16="http://schemas.microsoft.com/office/drawing/2014/main" id="{B5680C4C-776B-4686-B03C-5C625F1864C7}"/>
                </a:ext>
              </a:extLst>
            </p:cNvPr>
            <p:cNvSpPr/>
            <p:nvPr/>
          </p:nvSpPr>
          <p:spPr>
            <a:xfrm>
              <a:off x="799052" y="4473400"/>
              <a:ext cx="1336459" cy="1336459"/>
            </a:xfrm>
            <a:custGeom>
              <a:avLst/>
              <a:gdLst>
                <a:gd name="connsiteX0" fmla="*/ 0 w 1336459"/>
                <a:gd name="connsiteY0" fmla="*/ 0 h 1336459"/>
                <a:gd name="connsiteX1" fmla="*/ 1336459 w 1336459"/>
                <a:gd name="connsiteY1" fmla="*/ 0 h 1336459"/>
                <a:gd name="connsiteX2" fmla="*/ 1336459 w 1336459"/>
                <a:gd name="connsiteY2" fmla="*/ 1336459 h 1336459"/>
                <a:gd name="connsiteX3" fmla="*/ 0 w 1336459"/>
                <a:gd name="connsiteY3" fmla="*/ 1336459 h 1336459"/>
                <a:gd name="connsiteX4" fmla="*/ 0 w 1336459"/>
                <a:gd name="connsiteY4" fmla="*/ 0 h 13364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6459" h="1336459">
                  <a:moveTo>
                    <a:pt x="0" y="0"/>
                  </a:moveTo>
                  <a:lnTo>
                    <a:pt x="1336459" y="0"/>
                  </a:lnTo>
                  <a:lnTo>
                    <a:pt x="1336459" y="1336459"/>
                  </a:lnTo>
                  <a:lnTo>
                    <a:pt x="0" y="1336459"/>
                  </a:lnTo>
                  <a:lnTo>
                    <a:pt x="0" y="0"/>
                  </a:lnTo>
                  <a:close/>
                </a:path>
              </a:pathLst>
            </a:custGeom>
          </p:spPr>
          <p:style>
            <a:lnRef idx="0">
              <a:schemeClr val="lt1">
                <a:hueOff val="0"/>
                <a:satOff val="0"/>
                <a:lumOff val="0"/>
                <a:alphaOff val="0"/>
              </a:schemeClr>
            </a:lnRef>
            <a:fillRef idx="3">
              <a:schemeClr val="accent5">
                <a:hueOff val="0"/>
                <a:satOff val="0"/>
                <a:lumOff val="0"/>
                <a:alphaOff val="0"/>
              </a:schemeClr>
            </a:fillRef>
            <a:effectRef idx="3">
              <a:schemeClr val="accent5">
                <a:hueOff val="0"/>
                <a:satOff val="0"/>
                <a:lumOff val="0"/>
                <a:alphaOff val="0"/>
              </a:schemeClr>
            </a:effectRef>
            <a:fontRef idx="minor">
              <a:schemeClr val="lt1"/>
            </a:fontRef>
          </p:style>
          <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altLang="zh-CN" sz="1600" kern="1200" dirty="0"/>
                <a:t>FOC</a:t>
              </a:r>
              <a:r>
                <a:rPr lang="zh-CN" altLang="en-US" sz="1600" kern="1200" dirty="0"/>
                <a:t>矢量控制</a:t>
              </a:r>
            </a:p>
          </p:txBody>
        </p:sp>
      </p:grpSp>
      <p:grpSp>
        <p:nvGrpSpPr>
          <p:cNvPr id="16" name="组合 15">
            <a:extLst>
              <a:ext uri="{FF2B5EF4-FFF2-40B4-BE49-F238E27FC236}">
                <a16:creationId xmlns:a16="http://schemas.microsoft.com/office/drawing/2014/main" id="{147DE8B6-4940-4826-998D-D9F22105F1F2}"/>
              </a:ext>
            </a:extLst>
          </p:cNvPr>
          <p:cNvGrpSpPr/>
          <p:nvPr/>
        </p:nvGrpSpPr>
        <p:grpSpPr>
          <a:xfrm>
            <a:off x="4294684" y="4132080"/>
            <a:ext cx="2636452" cy="1720202"/>
            <a:chOff x="7667656" y="3601508"/>
            <a:chExt cx="3384610" cy="2208351"/>
          </a:xfrm>
        </p:grpSpPr>
        <p:sp>
          <p:nvSpPr>
            <p:cNvPr id="10" name="矩形 9">
              <a:extLst>
                <a:ext uri="{FF2B5EF4-FFF2-40B4-BE49-F238E27FC236}">
                  <a16:creationId xmlns:a16="http://schemas.microsoft.com/office/drawing/2014/main" id="{D2A5B34B-2AE8-483C-8EA3-EC79444675F8}"/>
                </a:ext>
              </a:extLst>
            </p:cNvPr>
            <p:cNvSpPr/>
            <p:nvPr/>
          </p:nvSpPr>
          <p:spPr>
            <a:xfrm>
              <a:off x="8586312" y="3601508"/>
              <a:ext cx="2465954" cy="2074044"/>
            </a:xfrm>
            <a:prstGeom prst="rect">
              <a:avLst/>
            </a:prstGeom>
            <a:blipFill>
              <a:blip r:embed="rId5" cstate="print">
                <a:extLst>
                  <a:ext uri="{28A0092B-C50C-407E-A947-70E740481C1C}">
                    <a14:useLocalDpi xmlns:a14="http://schemas.microsoft.com/office/drawing/2010/main"/>
                  </a:ext>
                </a:extLst>
              </a:blip>
              <a:srcRect/>
              <a:stretch>
                <a:fillRect/>
              </a:stretch>
            </a:blipFill>
          </p:spPr>
          <p:style>
            <a:lnRef idx="0">
              <a:schemeClr val="lt1">
                <a:hueOff val="0"/>
                <a:satOff val="0"/>
                <a:lumOff val="0"/>
                <a:alphaOff val="0"/>
              </a:schemeClr>
            </a:lnRef>
            <a:fillRef idx="1">
              <a:scrgbClr r="0" g="0" b="0"/>
            </a:fillRef>
            <a:effectRef idx="3">
              <a:schemeClr val="accent5">
                <a:tint val="50000"/>
                <a:hueOff val="-3342512"/>
                <a:satOff val="-12663"/>
                <a:lumOff val="4207"/>
                <a:alphaOff val="0"/>
              </a:schemeClr>
            </a:effectRef>
            <a:fontRef idx="minor">
              <a:schemeClr val="lt1">
                <a:hueOff val="0"/>
                <a:satOff val="0"/>
                <a:lumOff val="0"/>
                <a:alphaOff val="0"/>
              </a:schemeClr>
            </a:fontRef>
          </p:style>
        </p:sp>
        <p:sp>
          <p:nvSpPr>
            <p:cNvPr id="11" name="任意多边形: 形状 10">
              <a:extLst>
                <a:ext uri="{FF2B5EF4-FFF2-40B4-BE49-F238E27FC236}">
                  <a16:creationId xmlns:a16="http://schemas.microsoft.com/office/drawing/2014/main" id="{FF5A08F0-E211-4B7E-AB9E-3BDE520029B1}"/>
                </a:ext>
              </a:extLst>
            </p:cNvPr>
            <p:cNvSpPr/>
            <p:nvPr/>
          </p:nvSpPr>
          <p:spPr>
            <a:xfrm>
              <a:off x="7667656" y="4473400"/>
              <a:ext cx="1336459" cy="1336459"/>
            </a:xfrm>
            <a:custGeom>
              <a:avLst/>
              <a:gdLst>
                <a:gd name="connsiteX0" fmla="*/ 0 w 1336459"/>
                <a:gd name="connsiteY0" fmla="*/ 0 h 1336459"/>
                <a:gd name="connsiteX1" fmla="*/ 1336459 w 1336459"/>
                <a:gd name="connsiteY1" fmla="*/ 0 h 1336459"/>
                <a:gd name="connsiteX2" fmla="*/ 1336459 w 1336459"/>
                <a:gd name="connsiteY2" fmla="*/ 1336459 h 1336459"/>
                <a:gd name="connsiteX3" fmla="*/ 0 w 1336459"/>
                <a:gd name="connsiteY3" fmla="*/ 1336459 h 1336459"/>
                <a:gd name="connsiteX4" fmla="*/ 0 w 1336459"/>
                <a:gd name="connsiteY4" fmla="*/ 0 h 13364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6459" h="1336459">
                  <a:moveTo>
                    <a:pt x="0" y="0"/>
                  </a:moveTo>
                  <a:lnTo>
                    <a:pt x="1336459" y="0"/>
                  </a:lnTo>
                  <a:lnTo>
                    <a:pt x="1336459" y="1336459"/>
                  </a:lnTo>
                  <a:lnTo>
                    <a:pt x="0" y="1336459"/>
                  </a:lnTo>
                  <a:lnTo>
                    <a:pt x="0" y="0"/>
                  </a:lnTo>
                  <a:close/>
                </a:path>
              </a:pathLst>
            </a:custGeom>
          </p:spPr>
          <p:style>
            <a:lnRef idx="0">
              <a:schemeClr val="lt1">
                <a:hueOff val="0"/>
                <a:satOff val="0"/>
                <a:lumOff val="0"/>
                <a:alphaOff val="0"/>
              </a:schemeClr>
            </a:lnRef>
            <a:fillRef idx="3">
              <a:schemeClr val="accent5">
                <a:hueOff val="-3379271"/>
                <a:satOff val="-8710"/>
                <a:lumOff val="-5883"/>
                <a:alphaOff val="0"/>
              </a:schemeClr>
            </a:fillRef>
            <a:effectRef idx="3">
              <a:schemeClr val="accent5">
                <a:hueOff val="-3379271"/>
                <a:satOff val="-8710"/>
                <a:lumOff val="-5883"/>
                <a:alphaOff val="0"/>
              </a:schemeClr>
            </a:effectRef>
            <a:fontRef idx="minor">
              <a:schemeClr val="lt1"/>
            </a:fontRef>
          </p:style>
          <p:txBody>
            <a:bodyPr spcFirstLastPara="0" vert="horz" wrap="square" lIns="83820" tIns="83820" rIns="83820" bIns="83820" numCol="1" spcCol="1270" anchor="ctr" anchorCtr="0">
              <a:noAutofit/>
            </a:bodyPr>
            <a:lstStyle/>
            <a:p>
              <a:pPr lvl="0" algn="ctr" defTabSz="977900">
                <a:lnSpc>
                  <a:spcPct val="90000"/>
                </a:lnSpc>
                <a:spcAft>
                  <a:spcPct val="35000"/>
                </a:spcAft>
              </a:pPr>
              <a:r>
                <a:rPr lang="zh-CN" altLang="en-US" sz="1600" kern="1200" dirty="0"/>
                <a:t>高集成度</a:t>
              </a:r>
            </a:p>
          </p:txBody>
        </p:sp>
      </p:grpSp>
      <p:grpSp>
        <p:nvGrpSpPr>
          <p:cNvPr id="15" name="组合 14">
            <a:extLst>
              <a:ext uri="{FF2B5EF4-FFF2-40B4-BE49-F238E27FC236}">
                <a16:creationId xmlns:a16="http://schemas.microsoft.com/office/drawing/2014/main" id="{AD7E37DC-2F2A-448D-B940-E2E1FDA202D1}"/>
              </a:ext>
            </a:extLst>
          </p:cNvPr>
          <p:cNvGrpSpPr/>
          <p:nvPr/>
        </p:nvGrpSpPr>
        <p:grpSpPr>
          <a:xfrm>
            <a:off x="8002972" y="4132079"/>
            <a:ext cx="2636453" cy="1720201"/>
            <a:chOff x="4233353" y="3686354"/>
            <a:chExt cx="3384611" cy="2208350"/>
          </a:xfrm>
        </p:grpSpPr>
        <p:sp>
          <p:nvSpPr>
            <p:cNvPr id="12" name="矩形 11">
              <a:extLst>
                <a:ext uri="{FF2B5EF4-FFF2-40B4-BE49-F238E27FC236}">
                  <a16:creationId xmlns:a16="http://schemas.microsoft.com/office/drawing/2014/main" id="{ABAF0856-AA6D-46E9-9139-0D99F29575F5}"/>
                </a:ext>
              </a:extLst>
            </p:cNvPr>
            <p:cNvSpPr/>
            <p:nvPr/>
          </p:nvSpPr>
          <p:spPr>
            <a:xfrm>
              <a:off x="5152010" y="3686354"/>
              <a:ext cx="2465954" cy="2074044"/>
            </a:xfrm>
            <a:prstGeom prst="rect">
              <a:avLst/>
            </a:prstGeom>
            <a:blipFill>
              <a:blip r:embed="rId6" cstate="print">
                <a:extLst>
                  <a:ext uri="{28A0092B-C50C-407E-A947-70E740481C1C}">
                    <a14:useLocalDpi xmlns:a14="http://schemas.microsoft.com/office/drawing/2010/main"/>
                  </a:ext>
                </a:extLst>
              </a:blip>
              <a:srcRect/>
              <a:stretch>
                <a:fillRect/>
              </a:stretch>
            </a:blipFill>
          </p:spPr>
          <p:style>
            <a:lnRef idx="0">
              <a:schemeClr val="lt1">
                <a:hueOff val="0"/>
                <a:satOff val="0"/>
                <a:lumOff val="0"/>
                <a:alphaOff val="0"/>
              </a:schemeClr>
            </a:lnRef>
            <a:fillRef idx="1">
              <a:scrgbClr r="0" g="0" b="0"/>
            </a:fillRef>
            <a:effectRef idx="3">
              <a:schemeClr val="accent5">
                <a:tint val="50000"/>
                <a:hueOff val="-6685025"/>
                <a:satOff val="-25325"/>
                <a:lumOff val="8413"/>
                <a:alphaOff val="0"/>
              </a:schemeClr>
            </a:effectRef>
            <a:fontRef idx="minor">
              <a:schemeClr val="lt1">
                <a:hueOff val="0"/>
                <a:satOff val="0"/>
                <a:lumOff val="0"/>
                <a:alphaOff val="0"/>
              </a:schemeClr>
            </a:fontRef>
          </p:style>
        </p:sp>
        <p:sp>
          <p:nvSpPr>
            <p:cNvPr id="13" name="任意多边形: 形状 12">
              <a:extLst>
                <a:ext uri="{FF2B5EF4-FFF2-40B4-BE49-F238E27FC236}">
                  <a16:creationId xmlns:a16="http://schemas.microsoft.com/office/drawing/2014/main" id="{26147D16-12C5-44E5-AA93-D6F378D64CD2}"/>
                </a:ext>
              </a:extLst>
            </p:cNvPr>
            <p:cNvSpPr/>
            <p:nvPr/>
          </p:nvSpPr>
          <p:spPr>
            <a:xfrm>
              <a:off x="4233353" y="4558245"/>
              <a:ext cx="1336459" cy="1336459"/>
            </a:xfrm>
            <a:custGeom>
              <a:avLst/>
              <a:gdLst>
                <a:gd name="connsiteX0" fmla="*/ 0 w 1336459"/>
                <a:gd name="connsiteY0" fmla="*/ 0 h 1336459"/>
                <a:gd name="connsiteX1" fmla="*/ 1336459 w 1336459"/>
                <a:gd name="connsiteY1" fmla="*/ 0 h 1336459"/>
                <a:gd name="connsiteX2" fmla="*/ 1336459 w 1336459"/>
                <a:gd name="connsiteY2" fmla="*/ 1336459 h 1336459"/>
                <a:gd name="connsiteX3" fmla="*/ 0 w 1336459"/>
                <a:gd name="connsiteY3" fmla="*/ 1336459 h 1336459"/>
                <a:gd name="connsiteX4" fmla="*/ 0 w 1336459"/>
                <a:gd name="connsiteY4" fmla="*/ 0 h 13364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6459" h="1336459">
                  <a:moveTo>
                    <a:pt x="0" y="0"/>
                  </a:moveTo>
                  <a:lnTo>
                    <a:pt x="1336459" y="0"/>
                  </a:lnTo>
                  <a:lnTo>
                    <a:pt x="1336459" y="1336459"/>
                  </a:lnTo>
                  <a:lnTo>
                    <a:pt x="0" y="1336459"/>
                  </a:lnTo>
                  <a:lnTo>
                    <a:pt x="0" y="0"/>
                  </a:lnTo>
                  <a:close/>
                </a:path>
              </a:pathLst>
            </a:custGeom>
          </p:spPr>
          <p:style>
            <a:lnRef idx="0">
              <a:schemeClr val="lt1">
                <a:hueOff val="0"/>
                <a:satOff val="0"/>
                <a:lumOff val="0"/>
                <a:alphaOff val="0"/>
              </a:schemeClr>
            </a:lnRef>
            <a:fillRef idx="3">
              <a:schemeClr val="accent5">
                <a:hueOff val="-6758543"/>
                <a:satOff val="-17419"/>
                <a:lumOff val="-11765"/>
                <a:alphaOff val="0"/>
              </a:schemeClr>
            </a:fillRef>
            <a:effectRef idx="3">
              <a:schemeClr val="accent5">
                <a:hueOff val="-6758543"/>
                <a:satOff val="-17419"/>
                <a:lumOff val="-11765"/>
                <a:alphaOff val="0"/>
              </a:schemeClr>
            </a:effectRef>
            <a:fontRef idx="minor">
              <a:schemeClr val="lt1"/>
            </a:fontRef>
          </p:style>
          <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zh-CN" altLang="en-US" sz="1600" kern="1200" dirty="0"/>
                <a:t>高可靠性</a:t>
              </a:r>
            </a:p>
          </p:txBody>
        </p:sp>
      </p:grpSp>
      <p:sp>
        <p:nvSpPr>
          <p:cNvPr id="7" name="文本框 6">
            <a:extLst>
              <a:ext uri="{FF2B5EF4-FFF2-40B4-BE49-F238E27FC236}">
                <a16:creationId xmlns:a16="http://schemas.microsoft.com/office/drawing/2014/main" id="{F6EFC5C3-C24B-4AE9-ABC7-CC959AEAEFB2}"/>
              </a:ext>
            </a:extLst>
          </p:cNvPr>
          <p:cNvSpPr txBox="1"/>
          <p:nvPr/>
        </p:nvSpPr>
        <p:spPr>
          <a:xfrm>
            <a:off x="2654630" y="1566955"/>
            <a:ext cx="5888966" cy="1200329"/>
          </a:xfrm>
          <a:prstGeom prst="rect">
            <a:avLst/>
          </a:prstGeom>
          <a:noFill/>
        </p:spPr>
        <p:txBody>
          <a:bodyPr wrap="square" rtlCol="0">
            <a:spAutoFit/>
          </a:bodyPr>
          <a:lstStyle/>
          <a:p>
            <a:pPr marL="285750" indent="-285750">
              <a:buFont typeface="Arial" panose="020B0604020202020204" pitchFamily="34" charset="0"/>
              <a:buChar char="•"/>
            </a:pPr>
            <a:r>
              <a:rPr lang="zh-CN" altLang="en-US" sz="2400" dirty="0">
                <a:solidFill>
                  <a:schemeClr val="bg1"/>
                </a:solidFill>
              </a:rPr>
              <a:t>电机控制专用</a:t>
            </a:r>
            <a:r>
              <a:rPr lang="en-US" altLang="zh-CN" sz="2400" dirty="0">
                <a:solidFill>
                  <a:schemeClr val="bg1"/>
                </a:solidFill>
              </a:rPr>
              <a:t>MCU</a:t>
            </a:r>
            <a:r>
              <a:rPr lang="zh-CN" altLang="en-US" sz="2400" dirty="0">
                <a:solidFill>
                  <a:schemeClr val="bg1"/>
                </a:solidFill>
              </a:rPr>
              <a:t>芯片</a:t>
            </a:r>
            <a:endParaRPr lang="en-US" altLang="zh-CN" sz="2400" dirty="0">
              <a:solidFill>
                <a:schemeClr val="bg1"/>
              </a:solidFill>
            </a:endParaRPr>
          </a:p>
          <a:p>
            <a:pPr marL="285750" indent="-285750">
              <a:buFont typeface="Arial" panose="020B0604020202020204" pitchFamily="34" charset="0"/>
              <a:buChar char="•"/>
            </a:pPr>
            <a:endParaRPr lang="en-US" altLang="zh-CN" sz="2400" dirty="0">
              <a:solidFill>
                <a:schemeClr val="bg1"/>
              </a:solidFill>
            </a:endParaRPr>
          </a:p>
          <a:p>
            <a:pPr marL="285750" indent="-285750">
              <a:buFont typeface="Arial" panose="020B0604020202020204" pitchFamily="34" charset="0"/>
              <a:buChar char="•"/>
            </a:pPr>
            <a:r>
              <a:rPr lang="zh-CN" altLang="en-US" sz="2400" dirty="0">
                <a:solidFill>
                  <a:schemeClr val="bg1"/>
                </a:solidFill>
              </a:rPr>
              <a:t>国内少数提供全套变频算法的</a:t>
            </a:r>
            <a:r>
              <a:rPr lang="en-US" altLang="zh-CN" sz="2400" dirty="0">
                <a:solidFill>
                  <a:schemeClr val="bg1"/>
                </a:solidFill>
              </a:rPr>
              <a:t>MCU</a:t>
            </a:r>
            <a:r>
              <a:rPr lang="zh-CN" altLang="en-US" sz="2400" dirty="0">
                <a:solidFill>
                  <a:schemeClr val="bg1"/>
                </a:solidFill>
              </a:rPr>
              <a:t>团队</a:t>
            </a:r>
            <a:endParaRPr lang="en-US" altLang="zh-CN" sz="2400" dirty="0">
              <a:solidFill>
                <a:schemeClr val="bg1"/>
              </a:solidFill>
            </a:endParaRPr>
          </a:p>
        </p:txBody>
      </p:sp>
      <p:sp>
        <p:nvSpPr>
          <p:cNvPr id="18" name="文本框 3">
            <a:extLst>
              <a:ext uri="{FF2B5EF4-FFF2-40B4-BE49-F238E27FC236}">
                <a16:creationId xmlns:a16="http://schemas.microsoft.com/office/drawing/2014/main" id="{FA141FB9-D611-436D-9E16-709C27FE834F}"/>
              </a:ext>
            </a:extLst>
          </p:cNvPr>
          <p:cNvSpPr txBox="1">
            <a:spLocks noChangeArrowheads="1"/>
          </p:cNvSpPr>
          <p:nvPr/>
        </p:nvSpPr>
        <p:spPr bwMode="auto">
          <a:xfrm>
            <a:off x="10352088" y="6057900"/>
            <a:ext cx="431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fld id="{5BC00E62-C0B3-4FE0-BADD-86B46B47BB22}" type="slidenum">
              <a:rPr lang="en-US" altLang="zh-CN" sz="1200">
                <a:solidFill>
                  <a:schemeClr val="bg1"/>
                </a:solidFill>
              </a:rPr>
              <a:pPr algn="ctr"/>
              <a:t>14</a:t>
            </a:fld>
            <a:endParaRPr lang="en-US" altLang="zh-CN" sz="1200" dirty="0">
              <a:solidFill>
                <a:schemeClr val="bg1"/>
              </a:solidFill>
            </a:endParaRPr>
          </a:p>
        </p:txBody>
      </p:sp>
    </p:spTree>
    <p:extLst>
      <p:ext uri="{BB962C8B-B14F-4D97-AF65-F5344CB8AC3E}">
        <p14:creationId xmlns:p14="http://schemas.microsoft.com/office/powerpoint/2010/main" val="38202591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79AF081-FF45-4923-8221-BC63949AE734}"/>
              </a:ext>
            </a:extLst>
          </p:cNvPr>
          <p:cNvSpPr>
            <a:spLocks noGrp="1"/>
          </p:cNvSpPr>
          <p:nvPr>
            <p:ph type="title"/>
          </p:nvPr>
        </p:nvSpPr>
        <p:spPr/>
        <p:txBody>
          <a:bodyPr/>
          <a:lstStyle/>
          <a:p>
            <a:r>
              <a:rPr lang="zh-CN" altLang="en-US" dirty="0"/>
              <a:t>电机控制算法解决方案</a:t>
            </a:r>
          </a:p>
        </p:txBody>
      </p:sp>
      <p:grpSp>
        <p:nvGrpSpPr>
          <p:cNvPr id="4" name="组合 3">
            <a:extLst>
              <a:ext uri="{FF2B5EF4-FFF2-40B4-BE49-F238E27FC236}">
                <a16:creationId xmlns:a16="http://schemas.microsoft.com/office/drawing/2014/main" id="{3A2A9E98-1E30-4280-B2C2-58AE9DC18FF5}"/>
              </a:ext>
            </a:extLst>
          </p:cNvPr>
          <p:cNvGrpSpPr/>
          <p:nvPr/>
        </p:nvGrpSpPr>
        <p:grpSpPr>
          <a:xfrm>
            <a:off x="3493856" y="3610404"/>
            <a:ext cx="2160231" cy="1392782"/>
            <a:chOff x="3885768" y="1325465"/>
            <a:chExt cx="2160231" cy="1392782"/>
          </a:xfrm>
        </p:grpSpPr>
        <p:sp>
          <p:nvSpPr>
            <p:cNvPr id="5" name="矩形 4">
              <a:extLst>
                <a:ext uri="{FF2B5EF4-FFF2-40B4-BE49-F238E27FC236}">
                  <a16:creationId xmlns:a16="http://schemas.microsoft.com/office/drawing/2014/main" id="{F8BC06F7-9DA9-4ED3-BE11-2885A9D59FF0}"/>
                </a:ext>
              </a:extLst>
            </p:cNvPr>
            <p:cNvSpPr/>
            <p:nvPr/>
          </p:nvSpPr>
          <p:spPr>
            <a:xfrm>
              <a:off x="3885768" y="1325465"/>
              <a:ext cx="2160231" cy="1392782"/>
            </a:xfrm>
            <a:prstGeom prst="rect">
              <a:avLst/>
            </a:prstGeom>
            <a:solidFill>
              <a:srgbClr val="808080">
                <a:lumMod val="20000"/>
                <a:lumOff val="80000"/>
              </a:srgbClr>
            </a:solidFill>
            <a:ln w="12700" cap="flat" cmpd="sng" algn="ctr">
              <a:solidFill>
                <a:srgbClr val="000000"/>
              </a:solidFill>
              <a:prstDash val="solid"/>
              <a:miter lim="800000"/>
            </a:ln>
            <a:effectLst/>
          </p:spPr>
          <p:txBody>
            <a:bodyPr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600" b="1" i="0" u="none" strike="noStrike" kern="0" cap="none" spc="0" normalizeH="0" baseline="0" noProof="0" dirty="0">
                  <a:ln>
                    <a:noFill/>
                  </a:ln>
                  <a:solidFill>
                    <a:srgbClr val="0000CC"/>
                  </a:solidFill>
                  <a:effectLst/>
                  <a:uLnTx/>
                  <a:uFillTx/>
                  <a:latin typeface="微软雅黑" panose="020B0503020204020204" pitchFamily="34" charset="-122"/>
                  <a:ea typeface="微软雅黑" panose="020B0503020204020204" pitchFamily="34" charset="-122"/>
                </a:rPr>
                <a:t>传感器处理</a:t>
              </a:r>
              <a:endParaRPr kumimoji="0" lang="en-US" sz="1600" b="1" i="0" u="none" strike="noStrike" kern="0" cap="none" spc="0" normalizeH="0" baseline="0" noProof="0" dirty="0">
                <a:ln>
                  <a:noFill/>
                </a:ln>
                <a:solidFill>
                  <a:srgbClr val="0000CC"/>
                </a:solidFill>
                <a:effectLst/>
                <a:uLnTx/>
                <a:uFillTx/>
                <a:latin typeface="微软雅黑" panose="020B0503020204020204" pitchFamily="34" charset="-122"/>
                <a:ea typeface="微软雅黑" panose="020B0503020204020204" pitchFamily="34" charset="-122"/>
              </a:endParaRPr>
            </a:p>
          </p:txBody>
        </p:sp>
        <p:sp>
          <p:nvSpPr>
            <p:cNvPr id="6" name="矩形 5">
              <a:extLst>
                <a:ext uri="{FF2B5EF4-FFF2-40B4-BE49-F238E27FC236}">
                  <a16:creationId xmlns:a16="http://schemas.microsoft.com/office/drawing/2014/main" id="{1797E4C9-3F49-415D-A7EC-68A25B2FA965}"/>
                </a:ext>
              </a:extLst>
            </p:cNvPr>
            <p:cNvSpPr/>
            <p:nvPr/>
          </p:nvSpPr>
          <p:spPr>
            <a:xfrm>
              <a:off x="3957767" y="1750713"/>
              <a:ext cx="837766" cy="360000"/>
            </a:xfrm>
            <a:prstGeom prst="rect">
              <a:avLst/>
            </a:prstGeom>
            <a:solidFill>
              <a:srgbClr val="3333FF"/>
            </a:solidFill>
            <a:ln w="12700" cap="flat" cmpd="sng" algn="ctr">
              <a:solidFill>
                <a:srgbClr val="0070C0"/>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2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单电阻采样</a:t>
              </a:r>
              <a:endParaRPr kumimoji="0" lang="en-US" sz="12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7" name="矩形 6">
              <a:extLst>
                <a:ext uri="{FF2B5EF4-FFF2-40B4-BE49-F238E27FC236}">
                  <a16:creationId xmlns:a16="http://schemas.microsoft.com/office/drawing/2014/main" id="{E6404E24-3DEE-4A12-8E65-953B58F4790C}"/>
                </a:ext>
              </a:extLst>
            </p:cNvPr>
            <p:cNvSpPr/>
            <p:nvPr/>
          </p:nvSpPr>
          <p:spPr>
            <a:xfrm>
              <a:off x="5057964" y="2254809"/>
              <a:ext cx="837766" cy="360000"/>
            </a:xfrm>
            <a:prstGeom prst="rect">
              <a:avLst/>
            </a:prstGeom>
            <a:solidFill>
              <a:srgbClr val="3333FF"/>
            </a:solidFill>
            <a:ln w="12700" cap="flat" cmpd="sng" algn="ctr">
              <a:solidFill>
                <a:srgbClr val="0070C0"/>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2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编码器解析</a:t>
              </a:r>
              <a:endParaRPr kumimoji="0" lang="en-US" sz="12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8" name="矩形 7">
              <a:extLst>
                <a:ext uri="{FF2B5EF4-FFF2-40B4-BE49-F238E27FC236}">
                  <a16:creationId xmlns:a16="http://schemas.microsoft.com/office/drawing/2014/main" id="{489B674B-A746-4C30-8E3F-4B90318B3F21}"/>
                </a:ext>
              </a:extLst>
            </p:cNvPr>
            <p:cNvSpPr/>
            <p:nvPr/>
          </p:nvSpPr>
          <p:spPr>
            <a:xfrm>
              <a:off x="5064226" y="1750713"/>
              <a:ext cx="837766" cy="360000"/>
            </a:xfrm>
            <a:prstGeom prst="rect">
              <a:avLst/>
            </a:prstGeom>
            <a:solidFill>
              <a:srgbClr val="3333FF"/>
            </a:solidFill>
            <a:ln w="12700" cap="flat" cmpd="sng" algn="ctr">
              <a:solidFill>
                <a:srgbClr val="0070C0"/>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2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HALL</a:t>
              </a:r>
              <a:r>
                <a:rPr kumimoji="0" lang="zh-CN" altLang="en-US" sz="12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解析</a:t>
              </a:r>
              <a:endParaRPr kumimoji="0" lang="en-US" sz="12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35BC8D96-7305-43F3-8837-4DD5FDC754F5}"/>
                </a:ext>
              </a:extLst>
            </p:cNvPr>
            <p:cNvSpPr/>
            <p:nvPr/>
          </p:nvSpPr>
          <p:spPr>
            <a:xfrm>
              <a:off x="3957767" y="2245946"/>
              <a:ext cx="837766" cy="360000"/>
            </a:xfrm>
            <a:prstGeom prst="rect">
              <a:avLst/>
            </a:prstGeom>
            <a:solidFill>
              <a:srgbClr val="3333FF"/>
            </a:solidFill>
            <a:ln w="12700" cap="flat" cmpd="sng" algn="ctr">
              <a:solidFill>
                <a:srgbClr val="0070C0"/>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2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旋变解析</a:t>
              </a:r>
              <a:endParaRPr kumimoji="0" lang="en-US" sz="12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10" name="矩形 9">
              <a:extLst>
                <a:ext uri="{FF2B5EF4-FFF2-40B4-BE49-F238E27FC236}">
                  <a16:creationId xmlns:a16="http://schemas.microsoft.com/office/drawing/2014/main" id="{8DAD0254-6D11-49A3-B462-AB7BDA7AE573}"/>
                </a:ext>
              </a:extLst>
            </p:cNvPr>
            <p:cNvSpPr/>
            <p:nvPr/>
          </p:nvSpPr>
          <p:spPr>
            <a:xfrm>
              <a:off x="5057964" y="1390673"/>
              <a:ext cx="837766" cy="274252"/>
            </a:xfrm>
            <a:prstGeom prst="rect">
              <a:avLst/>
            </a:prstGeom>
            <a:solidFill>
              <a:srgbClr val="3333FF"/>
            </a:solidFill>
            <a:ln w="12700" cap="flat" cmpd="sng" algn="ctr">
              <a:solidFill>
                <a:srgbClr val="0070C0"/>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2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Gyro</a:t>
              </a:r>
              <a:endParaRPr kumimoji="0" lang="en-US" sz="12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grpSp>
      <p:grpSp>
        <p:nvGrpSpPr>
          <p:cNvPr id="11" name="组合 10">
            <a:extLst>
              <a:ext uri="{FF2B5EF4-FFF2-40B4-BE49-F238E27FC236}">
                <a16:creationId xmlns:a16="http://schemas.microsoft.com/office/drawing/2014/main" id="{3A39F927-BF24-488C-A8EF-1FED042BB924}"/>
              </a:ext>
            </a:extLst>
          </p:cNvPr>
          <p:cNvGrpSpPr/>
          <p:nvPr/>
        </p:nvGrpSpPr>
        <p:grpSpPr>
          <a:xfrm>
            <a:off x="5726104" y="3610403"/>
            <a:ext cx="1800200" cy="1392782"/>
            <a:chOff x="3871114" y="1303098"/>
            <a:chExt cx="1800200" cy="1392782"/>
          </a:xfrm>
        </p:grpSpPr>
        <p:sp>
          <p:nvSpPr>
            <p:cNvPr id="12" name="矩形 11">
              <a:extLst>
                <a:ext uri="{FF2B5EF4-FFF2-40B4-BE49-F238E27FC236}">
                  <a16:creationId xmlns:a16="http://schemas.microsoft.com/office/drawing/2014/main" id="{E5DC956F-7CC7-4C41-92DC-29A5DC38BF90}"/>
                </a:ext>
              </a:extLst>
            </p:cNvPr>
            <p:cNvSpPr/>
            <p:nvPr/>
          </p:nvSpPr>
          <p:spPr>
            <a:xfrm>
              <a:off x="3871114" y="1303098"/>
              <a:ext cx="1800200" cy="1392782"/>
            </a:xfrm>
            <a:prstGeom prst="rect">
              <a:avLst/>
            </a:prstGeom>
            <a:solidFill>
              <a:srgbClr val="808080">
                <a:lumMod val="20000"/>
                <a:lumOff val="80000"/>
              </a:srgbClr>
            </a:solidFill>
            <a:ln w="12700" cap="flat" cmpd="sng" algn="ctr">
              <a:solidFill>
                <a:srgbClr val="000000"/>
              </a:solidFill>
              <a:prstDash val="solid"/>
              <a:miter lim="800000"/>
            </a:ln>
            <a:effectLst/>
          </p:spPr>
          <p:txBody>
            <a:bodyPr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600" b="1" i="0" u="none" strike="noStrike" kern="0" cap="none" spc="0" normalizeH="0" baseline="0" noProof="0" dirty="0">
                  <a:ln>
                    <a:noFill/>
                  </a:ln>
                  <a:solidFill>
                    <a:srgbClr val="0000CC"/>
                  </a:solidFill>
                  <a:effectLst/>
                  <a:uLnTx/>
                  <a:uFillTx/>
                  <a:latin typeface="微软雅黑" panose="020B0503020204020204" pitchFamily="34" charset="-122"/>
                  <a:ea typeface="微软雅黑" panose="020B0503020204020204" pitchFamily="34" charset="-122"/>
                </a:rPr>
                <a:t>系统保护</a:t>
              </a:r>
              <a:endParaRPr kumimoji="0" lang="en-US" sz="1600" b="1" i="0" u="none" strike="noStrike" kern="0" cap="none" spc="0" normalizeH="0" baseline="0" noProof="0" dirty="0">
                <a:ln>
                  <a:noFill/>
                </a:ln>
                <a:solidFill>
                  <a:srgbClr val="0000CC"/>
                </a:solidFill>
                <a:effectLst/>
                <a:uLnTx/>
                <a:uFillTx/>
                <a:latin typeface="微软雅黑" panose="020B0503020204020204" pitchFamily="34" charset="-122"/>
                <a:ea typeface="微软雅黑" panose="020B0503020204020204" pitchFamily="34" charset="-122"/>
              </a:endParaRPr>
            </a:p>
          </p:txBody>
        </p:sp>
        <p:sp>
          <p:nvSpPr>
            <p:cNvPr id="13" name="矩形 12">
              <a:extLst>
                <a:ext uri="{FF2B5EF4-FFF2-40B4-BE49-F238E27FC236}">
                  <a16:creationId xmlns:a16="http://schemas.microsoft.com/office/drawing/2014/main" id="{45E2F557-099D-459B-850E-40129678E209}"/>
                </a:ext>
              </a:extLst>
            </p:cNvPr>
            <p:cNvSpPr/>
            <p:nvPr/>
          </p:nvSpPr>
          <p:spPr>
            <a:xfrm>
              <a:off x="3957767" y="1703941"/>
              <a:ext cx="752846" cy="360000"/>
            </a:xfrm>
            <a:prstGeom prst="rect">
              <a:avLst/>
            </a:prstGeom>
            <a:solidFill>
              <a:srgbClr val="3333FF"/>
            </a:solidFill>
            <a:ln w="12700" cap="flat" cmpd="sng" algn="ctr">
              <a:solidFill>
                <a:srgbClr val="0070C0"/>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2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堵转保护</a:t>
              </a:r>
              <a:endParaRPr kumimoji="0" lang="en-US" sz="12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14" name="矩形 13">
              <a:extLst>
                <a:ext uri="{FF2B5EF4-FFF2-40B4-BE49-F238E27FC236}">
                  <a16:creationId xmlns:a16="http://schemas.microsoft.com/office/drawing/2014/main" id="{C13A044D-9F11-4FE6-9089-6E19E6CC7984}"/>
                </a:ext>
              </a:extLst>
            </p:cNvPr>
            <p:cNvSpPr/>
            <p:nvPr/>
          </p:nvSpPr>
          <p:spPr>
            <a:xfrm>
              <a:off x="4807218" y="2232443"/>
              <a:ext cx="752846" cy="360000"/>
            </a:xfrm>
            <a:prstGeom prst="rect">
              <a:avLst/>
            </a:prstGeom>
            <a:solidFill>
              <a:srgbClr val="3333FF"/>
            </a:solidFill>
            <a:ln w="12700" cap="flat" cmpd="sng" algn="ctr">
              <a:solidFill>
                <a:srgbClr val="0070C0"/>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2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过热保护</a:t>
              </a:r>
              <a:endParaRPr kumimoji="0" lang="en-US" sz="12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15" name="矩形 14">
              <a:extLst>
                <a:ext uri="{FF2B5EF4-FFF2-40B4-BE49-F238E27FC236}">
                  <a16:creationId xmlns:a16="http://schemas.microsoft.com/office/drawing/2014/main" id="{F1655703-2294-413C-B18D-D0DB69FBB76A}"/>
                </a:ext>
              </a:extLst>
            </p:cNvPr>
            <p:cNvSpPr/>
            <p:nvPr/>
          </p:nvSpPr>
          <p:spPr>
            <a:xfrm>
              <a:off x="4813480" y="1703941"/>
              <a:ext cx="752846" cy="360000"/>
            </a:xfrm>
            <a:prstGeom prst="rect">
              <a:avLst/>
            </a:prstGeom>
            <a:solidFill>
              <a:srgbClr val="3333FF"/>
            </a:solidFill>
            <a:ln w="12700" cap="flat" cmpd="sng" algn="ctr">
              <a:solidFill>
                <a:srgbClr val="0070C0"/>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2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缺相</a:t>
              </a:r>
              <a:endParaRPr kumimoji="0" lang="en-US" sz="12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16" name="矩形 15">
              <a:extLst>
                <a:ext uri="{FF2B5EF4-FFF2-40B4-BE49-F238E27FC236}">
                  <a16:creationId xmlns:a16="http://schemas.microsoft.com/office/drawing/2014/main" id="{F41B9F5B-4D9D-451E-815E-26F41251FD8D}"/>
                </a:ext>
              </a:extLst>
            </p:cNvPr>
            <p:cNvSpPr/>
            <p:nvPr/>
          </p:nvSpPr>
          <p:spPr>
            <a:xfrm>
              <a:off x="3957767" y="2232443"/>
              <a:ext cx="752846" cy="360000"/>
            </a:xfrm>
            <a:prstGeom prst="rect">
              <a:avLst/>
            </a:prstGeom>
            <a:solidFill>
              <a:srgbClr val="3333FF"/>
            </a:solidFill>
            <a:ln w="12700" cap="flat" cmpd="sng" algn="ctr">
              <a:solidFill>
                <a:srgbClr val="0070C0"/>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1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过流</a:t>
              </a:r>
              <a:r>
                <a:rPr kumimoji="0" lang="en-US" altLang="zh-CN" sz="11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a:t>
              </a:r>
              <a:r>
                <a:rPr kumimoji="0" lang="zh-CN" altLang="en-US" sz="11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过压保护</a:t>
              </a:r>
              <a:endParaRPr kumimoji="0" lang="en-US" sz="11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grpSp>
      <p:grpSp>
        <p:nvGrpSpPr>
          <p:cNvPr id="17" name="组合 16">
            <a:extLst>
              <a:ext uri="{FF2B5EF4-FFF2-40B4-BE49-F238E27FC236}">
                <a16:creationId xmlns:a16="http://schemas.microsoft.com/office/drawing/2014/main" id="{E974532B-BF82-4B99-BE25-1DFA3475E854}"/>
              </a:ext>
            </a:extLst>
          </p:cNvPr>
          <p:cNvGrpSpPr/>
          <p:nvPr/>
        </p:nvGrpSpPr>
        <p:grpSpPr>
          <a:xfrm>
            <a:off x="7670320" y="3610404"/>
            <a:ext cx="2016224" cy="1392781"/>
            <a:chOff x="3885768" y="1302074"/>
            <a:chExt cx="2016224" cy="1392781"/>
          </a:xfrm>
        </p:grpSpPr>
        <p:sp>
          <p:nvSpPr>
            <p:cNvPr id="18" name="矩形 17">
              <a:extLst>
                <a:ext uri="{FF2B5EF4-FFF2-40B4-BE49-F238E27FC236}">
                  <a16:creationId xmlns:a16="http://schemas.microsoft.com/office/drawing/2014/main" id="{D2E5BAE4-8132-4A83-8042-6B2A59AC14CE}"/>
                </a:ext>
              </a:extLst>
            </p:cNvPr>
            <p:cNvSpPr/>
            <p:nvPr/>
          </p:nvSpPr>
          <p:spPr>
            <a:xfrm>
              <a:off x="3885768" y="1302074"/>
              <a:ext cx="2016224" cy="1392781"/>
            </a:xfrm>
            <a:prstGeom prst="rect">
              <a:avLst/>
            </a:prstGeom>
            <a:solidFill>
              <a:srgbClr val="808080">
                <a:lumMod val="20000"/>
                <a:lumOff val="80000"/>
              </a:srgbClr>
            </a:solidFill>
            <a:ln w="12700" cap="flat" cmpd="sng" algn="ctr">
              <a:solidFill>
                <a:srgbClr val="000000"/>
              </a:solidFill>
              <a:prstDash val="solid"/>
              <a:miter lim="800000"/>
            </a:ln>
            <a:effectLst/>
          </p:spPr>
          <p:txBody>
            <a:bodyPr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600" b="1" i="0" u="none" strike="noStrike" kern="0" cap="none" spc="0" normalizeH="0" baseline="0" noProof="0" dirty="0">
                  <a:ln>
                    <a:noFill/>
                  </a:ln>
                  <a:solidFill>
                    <a:srgbClr val="0000CC"/>
                  </a:solidFill>
                  <a:effectLst/>
                  <a:uLnTx/>
                  <a:uFillTx/>
                  <a:latin typeface="微软雅黑" panose="020B0503020204020204" pitchFamily="34" charset="-122"/>
                  <a:ea typeface="微软雅黑" panose="020B0503020204020204" pitchFamily="34" charset="-122"/>
                </a:rPr>
                <a:t>智能控制</a:t>
              </a:r>
              <a:endParaRPr kumimoji="0" lang="en-US" sz="1600" b="1" i="0" u="none" strike="noStrike" kern="0" cap="none" spc="0" normalizeH="0" baseline="0" noProof="0" dirty="0">
                <a:ln>
                  <a:noFill/>
                </a:ln>
                <a:solidFill>
                  <a:srgbClr val="0000CC"/>
                </a:solidFill>
                <a:effectLst/>
                <a:uLnTx/>
                <a:uFillTx/>
                <a:latin typeface="微软雅黑" panose="020B0503020204020204" pitchFamily="34" charset="-122"/>
                <a:ea typeface="微软雅黑" panose="020B0503020204020204" pitchFamily="34" charset="-122"/>
              </a:endParaRPr>
            </a:p>
          </p:txBody>
        </p:sp>
        <p:sp>
          <p:nvSpPr>
            <p:cNvPr id="19" name="矩形 18">
              <a:extLst>
                <a:ext uri="{FF2B5EF4-FFF2-40B4-BE49-F238E27FC236}">
                  <a16:creationId xmlns:a16="http://schemas.microsoft.com/office/drawing/2014/main" id="{D5DFE0BA-7799-4B7F-BE1A-D55232F67DF5}"/>
                </a:ext>
              </a:extLst>
            </p:cNvPr>
            <p:cNvSpPr/>
            <p:nvPr/>
          </p:nvSpPr>
          <p:spPr>
            <a:xfrm>
              <a:off x="3957767" y="1702916"/>
              <a:ext cx="839517" cy="360000"/>
            </a:xfrm>
            <a:prstGeom prst="rect">
              <a:avLst/>
            </a:prstGeom>
            <a:solidFill>
              <a:srgbClr val="3333FF"/>
            </a:solidFill>
            <a:ln w="12700" cap="flat" cmpd="sng" algn="ctr">
              <a:solidFill>
                <a:srgbClr val="0070C0"/>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2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参数识别</a:t>
              </a:r>
              <a:endParaRPr kumimoji="0" lang="en-US" sz="12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20" name="矩形 19">
              <a:extLst>
                <a:ext uri="{FF2B5EF4-FFF2-40B4-BE49-F238E27FC236}">
                  <a16:creationId xmlns:a16="http://schemas.microsoft.com/office/drawing/2014/main" id="{BABB079F-8617-42BD-A002-502E0443B5EF}"/>
                </a:ext>
              </a:extLst>
            </p:cNvPr>
            <p:cNvSpPr/>
            <p:nvPr/>
          </p:nvSpPr>
          <p:spPr>
            <a:xfrm>
              <a:off x="4965888" y="1702916"/>
              <a:ext cx="839517" cy="360000"/>
            </a:xfrm>
            <a:prstGeom prst="rect">
              <a:avLst/>
            </a:prstGeom>
            <a:solidFill>
              <a:srgbClr val="3333FF"/>
            </a:solidFill>
            <a:ln w="12700" cap="flat" cmpd="sng" algn="ctr">
              <a:solidFill>
                <a:srgbClr val="0070C0"/>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2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自适应控制</a:t>
              </a:r>
              <a:endParaRPr kumimoji="0" lang="en-US" sz="12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21" name="矩形 20">
              <a:extLst>
                <a:ext uri="{FF2B5EF4-FFF2-40B4-BE49-F238E27FC236}">
                  <a16:creationId xmlns:a16="http://schemas.microsoft.com/office/drawing/2014/main" id="{EBF0AA03-375D-4C1B-A8B0-DD8ACE952EFD}"/>
                </a:ext>
              </a:extLst>
            </p:cNvPr>
            <p:cNvSpPr/>
            <p:nvPr/>
          </p:nvSpPr>
          <p:spPr>
            <a:xfrm>
              <a:off x="3957767" y="2231418"/>
              <a:ext cx="839517" cy="360000"/>
            </a:xfrm>
            <a:prstGeom prst="rect">
              <a:avLst/>
            </a:prstGeom>
            <a:solidFill>
              <a:srgbClr val="3333FF"/>
            </a:solidFill>
            <a:ln w="12700" cap="flat" cmpd="sng" algn="ctr">
              <a:solidFill>
                <a:srgbClr val="0070C0"/>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2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谐波抑制</a:t>
              </a:r>
              <a:endParaRPr kumimoji="0" lang="en-US" sz="12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22" name="矩形 21">
              <a:extLst>
                <a:ext uri="{FF2B5EF4-FFF2-40B4-BE49-F238E27FC236}">
                  <a16:creationId xmlns:a16="http://schemas.microsoft.com/office/drawing/2014/main" id="{4438387A-FE22-47DE-BEC6-C831EF30B0B9}"/>
                </a:ext>
              </a:extLst>
            </p:cNvPr>
            <p:cNvSpPr/>
            <p:nvPr/>
          </p:nvSpPr>
          <p:spPr>
            <a:xfrm>
              <a:off x="4972358" y="2230393"/>
              <a:ext cx="839517" cy="360000"/>
            </a:xfrm>
            <a:prstGeom prst="rect">
              <a:avLst/>
            </a:prstGeom>
            <a:solidFill>
              <a:srgbClr val="3333FF"/>
            </a:solidFill>
            <a:ln w="12700" cap="flat" cmpd="sng" algn="ctr">
              <a:solidFill>
                <a:srgbClr val="0070C0"/>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2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智能控制</a:t>
              </a:r>
              <a:endParaRPr kumimoji="0" lang="en-US" sz="12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grpSp>
      <p:grpSp>
        <p:nvGrpSpPr>
          <p:cNvPr id="23" name="组合 22">
            <a:extLst>
              <a:ext uri="{FF2B5EF4-FFF2-40B4-BE49-F238E27FC236}">
                <a16:creationId xmlns:a16="http://schemas.microsoft.com/office/drawing/2014/main" id="{D254E9B0-2038-4889-AC82-16B612AF4EC7}"/>
              </a:ext>
            </a:extLst>
          </p:cNvPr>
          <p:cNvGrpSpPr/>
          <p:nvPr/>
        </p:nvGrpSpPr>
        <p:grpSpPr>
          <a:xfrm>
            <a:off x="1477640" y="3603190"/>
            <a:ext cx="1944208" cy="1399995"/>
            <a:chOff x="3885768" y="1325464"/>
            <a:chExt cx="1944208" cy="1399995"/>
          </a:xfrm>
        </p:grpSpPr>
        <p:sp>
          <p:nvSpPr>
            <p:cNvPr id="24" name="矩形 23">
              <a:extLst>
                <a:ext uri="{FF2B5EF4-FFF2-40B4-BE49-F238E27FC236}">
                  <a16:creationId xmlns:a16="http://schemas.microsoft.com/office/drawing/2014/main" id="{1AF58045-E2EA-46A0-98FB-04CC7EBDC5BD}"/>
                </a:ext>
              </a:extLst>
            </p:cNvPr>
            <p:cNvSpPr/>
            <p:nvPr/>
          </p:nvSpPr>
          <p:spPr>
            <a:xfrm>
              <a:off x="3885768" y="1325464"/>
              <a:ext cx="1944208" cy="1399995"/>
            </a:xfrm>
            <a:prstGeom prst="rect">
              <a:avLst/>
            </a:prstGeom>
            <a:solidFill>
              <a:srgbClr val="808080">
                <a:lumMod val="20000"/>
                <a:lumOff val="80000"/>
              </a:srgbClr>
            </a:solidFill>
            <a:ln w="12700" cap="flat" cmpd="sng" algn="ctr">
              <a:solidFill>
                <a:srgbClr val="000000"/>
              </a:solidFill>
              <a:prstDash val="solid"/>
              <a:miter lim="800000"/>
            </a:ln>
            <a:effectLst/>
          </p:spPr>
          <p:txBody>
            <a:bodyPr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600" b="1" i="0" u="none" strike="noStrike" kern="0" cap="none" spc="0" normalizeH="0" baseline="0" noProof="0" dirty="0">
                  <a:ln>
                    <a:noFill/>
                  </a:ln>
                  <a:solidFill>
                    <a:srgbClr val="0000CC"/>
                  </a:solidFill>
                  <a:effectLst/>
                  <a:uLnTx/>
                  <a:uFillTx/>
                  <a:latin typeface="微软雅黑" panose="020B0503020204020204" pitchFamily="34" charset="-122"/>
                  <a:ea typeface="微软雅黑" panose="020B0503020204020204" pitchFamily="34" charset="-122"/>
                </a:rPr>
                <a:t>控制目标</a:t>
              </a:r>
              <a:endParaRPr kumimoji="0" lang="en-US" sz="1600" b="1" i="0" u="none" strike="noStrike" kern="0" cap="none" spc="0" normalizeH="0" baseline="0" noProof="0" dirty="0">
                <a:ln>
                  <a:noFill/>
                </a:ln>
                <a:solidFill>
                  <a:srgbClr val="0000CC"/>
                </a:solidFill>
                <a:effectLst/>
                <a:uLnTx/>
                <a:uFillTx/>
                <a:latin typeface="微软雅黑" panose="020B0503020204020204" pitchFamily="34" charset="-122"/>
                <a:ea typeface="微软雅黑" panose="020B0503020204020204" pitchFamily="34" charset="-122"/>
              </a:endParaRPr>
            </a:p>
          </p:txBody>
        </p:sp>
        <p:sp>
          <p:nvSpPr>
            <p:cNvPr id="25" name="矩形 24">
              <a:extLst>
                <a:ext uri="{FF2B5EF4-FFF2-40B4-BE49-F238E27FC236}">
                  <a16:creationId xmlns:a16="http://schemas.microsoft.com/office/drawing/2014/main" id="{0FA88913-5422-45DB-95A0-4B80C4470D0F}"/>
                </a:ext>
              </a:extLst>
            </p:cNvPr>
            <p:cNvSpPr/>
            <p:nvPr/>
          </p:nvSpPr>
          <p:spPr>
            <a:xfrm>
              <a:off x="3957767" y="1685918"/>
              <a:ext cx="839500" cy="360000"/>
            </a:xfrm>
            <a:prstGeom prst="rect">
              <a:avLst/>
            </a:prstGeom>
            <a:solidFill>
              <a:srgbClr val="3333FF"/>
            </a:solidFill>
            <a:ln w="12700" cap="flat" cmpd="sng" algn="ctr">
              <a:solidFill>
                <a:srgbClr val="0070C0"/>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2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转矩控制</a:t>
              </a:r>
              <a:endParaRPr kumimoji="0" lang="en-US" sz="12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26" name="矩形 25">
              <a:extLst>
                <a:ext uri="{FF2B5EF4-FFF2-40B4-BE49-F238E27FC236}">
                  <a16:creationId xmlns:a16="http://schemas.microsoft.com/office/drawing/2014/main" id="{A43540CD-8E19-4647-8E8D-75F691566E2C}"/>
                </a:ext>
              </a:extLst>
            </p:cNvPr>
            <p:cNvSpPr/>
            <p:nvPr/>
          </p:nvSpPr>
          <p:spPr>
            <a:xfrm>
              <a:off x="4898024" y="1685918"/>
              <a:ext cx="839500" cy="360000"/>
            </a:xfrm>
            <a:prstGeom prst="rect">
              <a:avLst/>
            </a:prstGeom>
            <a:solidFill>
              <a:srgbClr val="3333FF"/>
            </a:solidFill>
            <a:ln w="12700" cap="flat" cmpd="sng" algn="ctr">
              <a:solidFill>
                <a:srgbClr val="0070C0"/>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2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速度控制</a:t>
              </a:r>
              <a:endParaRPr kumimoji="0" lang="en-US" sz="12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27" name="矩形 26">
              <a:extLst>
                <a:ext uri="{FF2B5EF4-FFF2-40B4-BE49-F238E27FC236}">
                  <a16:creationId xmlns:a16="http://schemas.microsoft.com/office/drawing/2014/main" id="{847296CA-D9C4-4F80-9995-CAF184D50115}"/>
                </a:ext>
              </a:extLst>
            </p:cNvPr>
            <p:cNvSpPr/>
            <p:nvPr/>
          </p:nvSpPr>
          <p:spPr>
            <a:xfrm>
              <a:off x="3957767" y="2214420"/>
              <a:ext cx="839500" cy="360000"/>
            </a:xfrm>
            <a:prstGeom prst="rect">
              <a:avLst/>
            </a:prstGeom>
            <a:solidFill>
              <a:srgbClr val="3333FF"/>
            </a:solidFill>
            <a:ln w="12700" cap="flat" cmpd="sng" algn="ctr">
              <a:solidFill>
                <a:srgbClr val="0070C0"/>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2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位置控制</a:t>
              </a:r>
              <a:endParaRPr kumimoji="0" lang="en-US" sz="12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28" name="矩形 27">
              <a:extLst>
                <a:ext uri="{FF2B5EF4-FFF2-40B4-BE49-F238E27FC236}">
                  <a16:creationId xmlns:a16="http://schemas.microsoft.com/office/drawing/2014/main" id="{A0EF24D6-17E7-4EAF-B166-9EC6E7B5C72B}"/>
                </a:ext>
              </a:extLst>
            </p:cNvPr>
            <p:cNvSpPr/>
            <p:nvPr/>
          </p:nvSpPr>
          <p:spPr>
            <a:xfrm>
              <a:off x="4893872" y="2214420"/>
              <a:ext cx="839500" cy="360000"/>
            </a:xfrm>
            <a:prstGeom prst="rect">
              <a:avLst/>
            </a:prstGeom>
            <a:solidFill>
              <a:srgbClr val="3333FF"/>
            </a:solidFill>
            <a:ln w="12700" cap="flat" cmpd="sng" algn="ctr">
              <a:solidFill>
                <a:srgbClr val="0070C0"/>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2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刹车控制</a:t>
              </a:r>
              <a:endParaRPr kumimoji="0" lang="en-US" sz="12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grpSp>
      <p:sp>
        <p:nvSpPr>
          <p:cNvPr id="29" name="矩形 28">
            <a:extLst>
              <a:ext uri="{FF2B5EF4-FFF2-40B4-BE49-F238E27FC236}">
                <a16:creationId xmlns:a16="http://schemas.microsoft.com/office/drawing/2014/main" id="{02B1AAB6-BE8E-423E-B970-816B0CA487D3}"/>
              </a:ext>
            </a:extLst>
          </p:cNvPr>
          <p:cNvSpPr/>
          <p:nvPr/>
        </p:nvSpPr>
        <p:spPr>
          <a:xfrm>
            <a:off x="1494747" y="5043764"/>
            <a:ext cx="8208000" cy="848377"/>
          </a:xfrm>
          <a:prstGeom prst="rect">
            <a:avLst/>
          </a:prstGeom>
          <a:solidFill>
            <a:srgbClr val="5698D4">
              <a:lumMod val="40000"/>
              <a:lumOff val="60000"/>
            </a:srgbClr>
          </a:solidFill>
          <a:ln w="12700" cap="flat" cmpd="sng" algn="ctr">
            <a:solidFill>
              <a:srgbClr val="000000"/>
            </a:solidFill>
            <a:prstDash val="solid"/>
            <a:miter lim="800000"/>
          </a:ln>
          <a:effectLst/>
        </p:spPr>
        <p:txBody>
          <a:bodyPr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4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基本函数库</a:t>
            </a:r>
            <a:endParaRPr kumimoji="0" lang="en-US" sz="14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30" name="矩形 29">
            <a:extLst>
              <a:ext uri="{FF2B5EF4-FFF2-40B4-BE49-F238E27FC236}">
                <a16:creationId xmlns:a16="http://schemas.microsoft.com/office/drawing/2014/main" id="{39ECEC02-8DB2-4264-AF56-B88662C3DD1F}"/>
              </a:ext>
            </a:extLst>
          </p:cNvPr>
          <p:cNvSpPr/>
          <p:nvPr/>
        </p:nvSpPr>
        <p:spPr>
          <a:xfrm>
            <a:off x="1542531" y="5411304"/>
            <a:ext cx="655181" cy="360000"/>
          </a:xfrm>
          <a:prstGeom prst="rect">
            <a:avLst/>
          </a:prstGeom>
          <a:solidFill>
            <a:srgbClr val="4FB4FF">
              <a:lumMod val="75000"/>
              <a:alpha val="40000"/>
            </a:srgbClr>
          </a:solidFill>
          <a:ln w="12700" cap="flat" cmpd="sng" algn="ctr">
            <a:solidFill>
              <a:srgbClr val="0070C0"/>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2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滤波器</a:t>
            </a:r>
            <a:endParaRPr kumimoji="0" lang="en-US" sz="12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31" name="矩形 30">
            <a:extLst>
              <a:ext uri="{FF2B5EF4-FFF2-40B4-BE49-F238E27FC236}">
                <a16:creationId xmlns:a16="http://schemas.microsoft.com/office/drawing/2014/main" id="{7FCCD3E6-D464-4E3C-AABC-496DD3660A2C}"/>
              </a:ext>
            </a:extLst>
          </p:cNvPr>
          <p:cNvSpPr/>
          <p:nvPr/>
        </p:nvSpPr>
        <p:spPr>
          <a:xfrm>
            <a:off x="2393303" y="5411304"/>
            <a:ext cx="720080" cy="360000"/>
          </a:xfrm>
          <a:prstGeom prst="rect">
            <a:avLst/>
          </a:prstGeom>
          <a:solidFill>
            <a:srgbClr val="4FB4FF">
              <a:lumMod val="75000"/>
              <a:alpha val="40000"/>
            </a:srgbClr>
          </a:solidFill>
          <a:ln w="12700" cap="flat" cmpd="sng" algn="ctr">
            <a:solidFill>
              <a:srgbClr val="0070C0"/>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2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坐标变换</a:t>
            </a:r>
            <a:endParaRPr kumimoji="0" lang="en-US" sz="12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32" name="矩形 31">
            <a:extLst>
              <a:ext uri="{FF2B5EF4-FFF2-40B4-BE49-F238E27FC236}">
                <a16:creationId xmlns:a16="http://schemas.microsoft.com/office/drawing/2014/main" id="{3DA529E9-81D1-4585-8DAB-8E0A0E9C4E42}"/>
              </a:ext>
            </a:extLst>
          </p:cNvPr>
          <p:cNvSpPr/>
          <p:nvPr/>
        </p:nvSpPr>
        <p:spPr>
          <a:xfrm>
            <a:off x="3308974" y="5411304"/>
            <a:ext cx="720080" cy="360000"/>
          </a:xfrm>
          <a:prstGeom prst="rect">
            <a:avLst/>
          </a:prstGeom>
          <a:solidFill>
            <a:srgbClr val="4FB4FF">
              <a:lumMod val="75000"/>
              <a:alpha val="40000"/>
            </a:srgbClr>
          </a:solidFill>
          <a:ln w="12700" cap="flat" cmpd="sng" algn="ctr">
            <a:solidFill>
              <a:srgbClr val="0070C0"/>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2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三角函数</a:t>
            </a:r>
            <a:endParaRPr kumimoji="0" lang="en-US" sz="12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33" name="矩形 32">
            <a:extLst>
              <a:ext uri="{FF2B5EF4-FFF2-40B4-BE49-F238E27FC236}">
                <a16:creationId xmlns:a16="http://schemas.microsoft.com/office/drawing/2014/main" id="{0AF48970-2357-4056-B1BE-C33EE0BC6593}"/>
              </a:ext>
            </a:extLst>
          </p:cNvPr>
          <p:cNvSpPr/>
          <p:nvPr/>
        </p:nvSpPr>
        <p:spPr>
          <a:xfrm>
            <a:off x="5140316" y="5411304"/>
            <a:ext cx="833557" cy="360000"/>
          </a:xfrm>
          <a:prstGeom prst="rect">
            <a:avLst/>
          </a:prstGeom>
          <a:solidFill>
            <a:srgbClr val="4FB4FF">
              <a:lumMod val="75000"/>
              <a:alpha val="40000"/>
            </a:srgbClr>
          </a:solidFill>
          <a:ln w="12700" cap="flat" cmpd="sng" algn="ctr">
            <a:solidFill>
              <a:srgbClr val="0070C0"/>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2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PID</a:t>
            </a:r>
            <a:r>
              <a:rPr kumimoji="0" lang="zh-CN" altLang="en-US" sz="12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控制器</a:t>
            </a:r>
            <a:endParaRPr kumimoji="0" lang="en-US" sz="12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34" name="矩形 33">
            <a:extLst>
              <a:ext uri="{FF2B5EF4-FFF2-40B4-BE49-F238E27FC236}">
                <a16:creationId xmlns:a16="http://schemas.microsoft.com/office/drawing/2014/main" id="{C2B805E8-ADF8-441B-833D-276F4A87B948}"/>
              </a:ext>
            </a:extLst>
          </p:cNvPr>
          <p:cNvSpPr/>
          <p:nvPr/>
        </p:nvSpPr>
        <p:spPr>
          <a:xfrm>
            <a:off x="8057937" y="5411304"/>
            <a:ext cx="663100" cy="360000"/>
          </a:xfrm>
          <a:prstGeom prst="rect">
            <a:avLst/>
          </a:prstGeom>
          <a:solidFill>
            <a:srgbClr val="4FB4FF">
              <a:lumMod val="75000"/>
              <a:alpha val="40000"/>
            </a:srgbClr>
          </a:solidFill>
          <a:ln w="12700" cap="flat" cmpd="sng" algn="ctr">
            <a:solidFill>
              <a:srgbClr val="0070C0"/>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2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SVPWM</a:t>
            </a:r>
            <a:endParaRPr kumimoji="0" lang="en-US" sz="12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35" name="矩形 34">
            <a:extLst>
              <a:ext uri="{FF2B5EF4-FFF2-40B4-BE49-F238E27FC236}">
                <a16:creationId xmlns:a16="http://schemas.microsoft.com/office/drawing/2014/main" id="{0547E92F-7E0B-4B38-BF39-52FCD4223A1B}"/>
              </a:ext>
            </a:extLst>
          </p:cNvPr>
          <p:cNvSpPr/>
          <p:nvPr/>
        </p:nvSpPr>
        <p:spPr>
          <a:xfrm>
            <a:off x="6169464" y="5411304"/>
            <a:ext cx="833557" cy="360000"/>
          </a:xfrm>
          <a:prstGeom prst="rect">
            <a:avLst/>
          </a:prstGeom>
          <a:solidFill>
            <a:srgbClr val="4FB4FF">
              <a:lumMod val="75000"/>
              <a:alpha val="40000"/>
            </a:srgbClr>
          </a:solidFill>
          <a:ln w="12700" cap="flat" cmpd="sng" algn="ctr">
            <a:solidFill>
              <a:srgbClr val="0070C0"/>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2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过调制技术</a:t>
            </a:r>
            <a:endParaRPr kumimoji="0" lang="en-US" sz="12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36" name="矩形 35">
            <a:extLst>
              <a:ext uri="{FF2B5EF4-FFF2-40B4-BE49-F238E27FC236}">
                <a16:creationId xmlns:a16="http://schemas.microsoft.com/office/drawing/2014/main" id="{4593ACC9-9E58-41AC-8B27-DFEEF51C61B6}"/>
              </a:ext>
            </a:extLst>
          </p:cNvPr>
          <p:cNvSpPr/>
          <p:nvPr/>
        </p:nvSpPr>
        <p:spPr>
          <a:xfrm>
            <a:off x="4224645" y="5411304"/>
            <a:ext cx="720080" cy="360000"/>
          </a:xfrm>
          <a:prstGeom prst="rect">
            <a:avLst/>
          </a:prstGeom>
          <a:solidFill>
            <a:srgbClr val="4FB4FF">
              <a:lumMod val="75000"/>
              <a:alpha val="40000"/>
            </a:srgbClr>
          </a:solidFill>
          <a:ln w="12700" cap="flat" cmpd="sng" algn="ctr">
            <a:solidFill>
              <a:srgbClr val="0070C0"/>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2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数学函数</a:t>
            </a:r>
            <a:endParaRPr kumimoji="0" lang="en-US" sz="12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37" name="矩形 36">
            <a:extLst>
              <a:ext uri="{FF2B5EF4-FFF2-40B4-BE49-F238E27FC236}">
                <a16:creationId xmlns:a16="http://schemas.microsoft.com/office/drawing/2014/main" id="{9A405D43-91A3-4CE5-B35B-80C3353396F4}"/>
              </a:ext>
            </a:extLst>
          </p:cNvPr>
          <p:cNvSpPr/>
          <p:nvPr/>
        </p:nvSpPr>
        <p:spPr>
          <a:xfrm>
            <a:off x="7198612" y="5411304"/>
            <a:ext cx="663734" cy="360000"/>
          </a:xfrm>
          <a:prstGeom prst="rect">
            <a:avLst/>
          </a:prstGeom>
          <a:solidFill>
            <a:srgbClr val="4FB4FF">
              <a:lumMod val="75000"/>
              <a:alpha val="40000"/>
            </a:srgbClr>
          </a:solidFill>
          <a:ln w="12700" cap="flat" cmpd="sng" algn="ctr">
            <a:solidFill>
              <a:srgbClr val="0070C0"/>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2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死区补偿</a:t>
            </a:r>
            <a:endParaRPr kumimoji="0" lang="en-US" sz="12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38" name="矩形 37">
            <a:extLst>
              <a:ext uri="{FF2B5EF4-FFF2-40B4-BE49-F238E27FC236}">
                <a16:creationId xmlns:a16="http://schemas.microsoft.com/office/drawing/2014/main" id="{4DB24A05-6E9C-4674-BBF9-2A3D4FE527B7}"/>
              </a:ext>
            </a:extLst>
          </p:cNvPr>
          <p:cNvSpPr/>
          <p:nvPr/>
        </p:nvSpPr>
        <p:spPr>
          <a:xfrm>
            <a:off x="8916626" y="5411304"/>
            <a:ext cx="663734" cy="360000"/>
          </a:xfrm>
          <a:prstGeom prst="rect">
            <a:avLst/>
          </a:prstGeom>
          <a:solidFill>
            <a:srgbClr val="4FB4FF">
              <a:lumMod val="75000"/>
              <a:alpha val="40000"/>
            </a:srgbClr>
          </a:solidFill>
          <a:ln w="12700" cap="flat" cmpd="sng" algn="ctr">
            <a:solidFill>
              <a:srgbClr val="0070C0"/>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2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直流斩波</a:t>
            </a:r>
            <a:endParaRPr kumimoji="0" lang="en-US" sz="12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p:txBody>
      </p:sp>
      <p:grpSp>
        <p:nvGrpSpPr>
          <p:cNvPr id="39" name="组合 38">
            <a:extLst>
              <a:ext uri="{FF2B5EF4-FFF2-40B4-BE49-F238E27FC236}">
                <a16:creationId xmlns:a16="http://schemas.microsoft.com/office/drawing/2014/main" id="{8FD595C9-35D8-4B39-B688-813EF654BC3D}"/>
              </a:ext>
            </a:extLst>
          </p:cNvPr>
          <p:cNvGrpSpPr/>
          <p:nvPr/>
        </p:nvGrpSpPr>
        <p:grpSpPr>
          <a:xfrm>
            <a:off x="1477640" y="2000839"/>
            <a:ext cx="1944208" cy="1530725"/>
            <a:chOff x="3885768" y="1325464"/>
            <a:chExt cx="1944208" cy="1530725"/>
          </a:xfrm>
        </p:grpSpPr>
        <p:sp>
          <p:nvSpPr>
            <p:cNvPr id="40" name="矩形 39">
              <a:extLst>
                <a:ext uri="{FF2B5EF4-FFF2-40B4-BE49-F238E27FC236}">
                  <a16:creationId xmlns:a16="http://schemas.microsoft.com/office/drawing/2014/main" id="{39EDE027-3191-49E2-B748-459802EA9B1B}"/>
                </a:ext>
              </a:extLst>
            </p:cNvPr>
            <p:cNvSpPr/>
            <p:nvPr/>
          </p:nvSpPr>
          <p:spPr>
            <a:xfrm>
              <a:off x="3885768" y="1325464"/>
              <a:ext cx="1944208" cy="1530725"/>
            </a:xfrm>
            <a:prstGeom prst="rect">
              <a:avLst/>
            </a:prstGeom>
            <a:solidFill>
              <a:srgbClr val="325696"/>
            </a:solidFill>
            <a:ln w="12700" cap="flat" cmpd="sng" algn="ctr">
              <a:solidFill>
                <a:srgbClr val="000000"/>
              </a:solidFill>
              <a:prstDash val="solid"/>
              <a:miter lim="800000"/>
            </a:ln>
            <a:effectLst/>
          </p:spPr>
          <p:txBody>
            <a:bodyPr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6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BLDC</a:t>
              </a:r>
              <a:endParaRPr kumimoji="0" lang="en-US" sz="16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mc:AlternateContent xmlns:mc="http://schemas.openxmlformats.org/markup-compatibility/2006" xmlns:a14="http://schemas.microsoft.com/office/drawing/2010/main">
          <mc:Choice Requires="a14">
            <p:sp>
              <p:nvSpPr>
                <p:cNvPr id="41" name="矩形 40">
                  <a:extLst>
                    <a:ext uri="{FF2B5EF4-FFF2-40B4-BE49-F238E27FC236}">
                      <a16:creationId xmlns:a16="http://schemas.microsoft.com/office/drawing/2014/main" id="{1DF8D989-C3E8-49A4-A20A-AD7002DCA7F4}"/>
                    </a:ext>
                  </a:extLst>
                </p:cNvPr>
                <p:cNvSpPr/>
                <p:nvPr/>
              </p:nvSpPr>
              <p:spPr>
                <a:xfrm>
                  <a:off x="3957767" y="1789412"/>
                  <a:ext cx="839500" cy="360000"/>
                </a:xfrm>
                <a:prstGeom prst="rect">
                  <a:avLst/>
                </a:prstGeom>
                <a:solidFill>
                  <a:srgbClr val="5698D4">
                    <a:lumMod val="40000"/>
                    <a:lumOff val="60000"/>
                  </a:srgbClr>
                </a:solidFill>
                <a:ln w="12700" cap="flat" cmpd="sng" algn="ctr">
                  <a:solidFill>
                    <a:srgbClr val="0070C0"/>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14:m>
                    <m:oMath xmlns:m="http://schemas.openxmlformats.org/officeDocument/2006/math">
                      <m:sSup>
                        <m:sSupPr>
                          <m:ctrlPr>
                            <a:rPr kumimoji="0" lang="en-US" altLang="zh-CN" sz="1200" b="0" i="1" u="none" strike="noStrike" kern="0" cap="none" spc="0" normalizeH="0" baseline="0" noProof="0" smtClean="0">
                              <a:ln>
                                <a:noFill/>
                              </a:ln>
                              <a:solidFill>
                                <a:srgbClr val="000000"/>
                              </a:solidFill>
                              <a:effectLst/>
                              <a:uLnTx/>
                              <a:uFillTx/>
                              <a:latin typeface="Cambria Math" panose="02040503050406030204" pitchFamily="18" charset="0"/>
                              <a:ea typeface="微软雅黑" panose="020B0503020204020204" pitchFamily="34" charset="-122"/>
                            </a:rPr>
                          </m:ctrlPr>
                        </m:sSupPr>
                        <m:e>
                          <m:r>
                            <a:rPr kumimoji="0" lang="en-US" altLang="zh-CN" sz="1200" b="0" i="1" u="none" strike="noStrike" kern="0" cap="none" spc="0" normalizeH="0" baseline="0" noProof="0" smtClean="0">
                              <a:ln>
                                <a:noFill/>
                              </a:ln>
                              <a:solidFill>
                                <a:srgbClr val="000000"/>
                              </a:solidFill>
                              <a:effectLst/>
                              <a:uLnTx/>
                              <a:uFillTx/>
                              <a:latin typeface="Cambria Math" panose="02040503050406030204" pitchFamily="18" charset="0"/>
                              <a:ea typeface="微软雅黑" panose="020B0503020204020204" pitchFamily="34" charset="-122"/>
                            </a:rPr>
                            <m:t>120</m:t>
                          </m:r>
                        </m:e>
                        <m:sup>
                          <m:r>
                            <a:rPr kumimoji="0" lang="en-US" altLang="zh-CN" sz="1200" b="0" i="1" u="none" strike="noStrike" kern="0" cap="none" spc="0" normalizeH="0" baseline="0" noProof="0" smtClean="0">
                              <a:ln>
                                <a:noFill/>
                              </a:ln>
                              <a:solidFill>
                                <a:srgbClr val="000000"/>
                              </a:solidFill>
                              <a:effectLst/>
                              <a:uLnTx/>
                              <a:uFillTx/>
                              <a:latin typeface="Cambria Math" panose="02040503050406030204" pitchFamily="18" charset="0"/>
                              <a:ea typeface="微软雅黑" panose="020B0503020204020204" pitchFamily="34" charset="-122"/>
                            </a:rPr>
                            <m:t>𝑜</m:t>
                          </m:r>
                        </m:sup>
                      </m:sSup>
                    </m:oMath>
                  </a14:m>
                  <a:r>
                    <a:rPr kumimoji="0" lang="zh-CN" altLang="en-US" sz="12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控制</a:t>
                  </a:r>
                  <a:endParaRPr kumimoji="0" lang="en-US" sz="12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p:txBody>
            </p:sp>
          </mc:Choice>
          <mc:Fallback xmlns="">
            <p:sp>
              <p:nvSpPr>
                <p:cNvPr id="41" name="矩形 40"/>
                <p:cNvSpPr>
                  <a:spLocks noRot="1" noChangeAspect="1" noMove="1" noResize="1" noEditPoints="1" noAdjustHandles="1" noChangeArrowheads="1" noChangeShapeType="1" noTextEdit="1"/>
                </p:cNvSpPr>
                <p:nvPr/>
              </p:nvSpPr>
              <p:spPr>
                <a:xfrm>
                  <a:off x="3957767" y="1789412"/>
                  <a:ext cx="839500" cy="360000"/>
                </a:xfrm>
                <a:prstGeom prst="rect">
                  <a:avLst/>
                </a:prstGeom>
                <a:blipFill rotWithShape="0">
                  <a:blip r:embed="rId3"/>
                  <a:stretch>
                    <a:fillRect/>
                  </a:stretch>
                </a:blipFill>
                <a:ln w="12700" cap="flat" cmpd="sng" algn="ctr">
                  <a:solidFill>
                    <a:srgbClr val="0070C0"/>
                  </a:solidFill>
                  <a:prstDash val="solid"/>
                  <a:miter lim="800000"/>
                </a:ln>
                <a:effectLst/>
              </p:spPr>
              <p:txBody>
                <a:bodyPr/>
                <a:lstStyle/>
                <a:p>
                  <a:r>
                    <a:rPr lang="zh-CN" altLang="en-US">
                      <a:noFill/>
                    </a:rPr>
                    <a:t> </a:t>
                  </a:r>
                </a:p>
              </p:txBody>
            </p:sp>
          </mc:Fallback>
        </mc:AlternateContent>
        <p:sp>
          <p:nvSpPr>
            <p:cNvPr id="42" name="矩形 41">
              <a:extLst>
                <a:ext uri="{FF2B5EF4-FFF2-40B4-BE49-F238E27FC236}">
                  <a16:creationId xmlns:a16="http://schemas.microsoft.com/office/drawing/2014/main" id="{26EAF4A2-D689-4814-ABD9-8D6963F555DB}"/>
                </a:ext>
              </a:extLst>
            </p:cNvPr>
            <p:cNvSpPr/>
            <p:nvPr/>
          </p:nvSpPr>
          <p:spPr>
            <a:xfrm>
              <a:off x="4854606" y="1789412"/>
              <a:ext cx="839500" cy="360000"/>
            </a:xfrm>
            <a:prstGeom prst="rect">
              <a:avLst/>
            </a:prstGeom>
            <a:solidFill>
              <a:srgbClr val="5698D4">
                <a:lumMod val="40000"/>
                <a:lumOff val="60000"/>
              </a:srgbClr>
            </a:solidFill>
            <a:ln w="12700" cap="flat" cmpd="sng" algn="ctr">
              <a:solidFill>
                <a:srgbClr val="0070C0"/>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2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观测器</a:t>
              </a:r>
              <a:endParaRPr kumimoji="0" lang="en-US" sz="12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43" name="矩形 42">
              <a:extLst>
                <a:ext uri="{FF2B5EF4-FFF2-40B4-BE49-F238E27FC236}">
                  <a16:creationId xmlns:a16="http://schemas.microsoft.com/office/drawing/2014/main" id="{0E4674B7-0924-4FE5-81B7-3ED70D487450}"/>
                </a:ext>
              </a:extLst>
            </p:cNvPr>
            <p:cNvSpPr/>
            <p:nvPr/>
          </p:nvSpPr>
          <p:spPr>
            <a:xfrm>
              <a:off x="3953062" y="2302670"/>
              <a:ext cx="839500" cy="360000"/>
            </a:xfrm>
            <a:prstGeom prst="rect">
              <a:avLst/>
            </a:prstGeom>
            <a:solidFill>
              <a:srgbClr val="5698D4">
                <a:lumMod val="40000"/>
                <a:lumOff val="60000"/>
              </a:srgbClr>
            </a:solidFill>
            <a:ln w="12700" cap="flat" cmpd="sng" algn="ctr">
              <a:solidFill>
                <a:srgbClr val="0070C0"/>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2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BEMF</a:t>
              </a:r>
              <a:r>
                <a:rPr kumimoji="0" lang="zh-CN" altLang="en-US" sz="12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检测</a:t>
              </a:r>
              <a:endParaRPr kumimoji="0" lang="en-US" sz="12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p:txBody>
        </p:sp>
      </p:grpSp>
      <p:grpSp>
        <p:nvGrpSpPr>
          <p:cNvPr id="44" name="组合 43">
            <a:extLst>
              <a:ext uri="{FF2B5EF4-FFF2-40B4-BE49-F238E27FC236}">
                <a16:creationId xmlns:a16="http://schemas.microsoft.com/office/drawing/2014/main" id="{ECCF6E38-7574-4D54-9A9E-AA5751A9622C}"/>
              </a:ext>
            </a:extLst>
          </p:cNvPr>
          <p:cNvGrpSpPr/>
          <p:nvPr/>
        </p:nvGrpSpPr>
        <p:grpSpPr>
          <a:xfrm>
            <a:off x="3493855" y="1994325"/>
            <a:ext cx="1971719" cy="1530291"/>
            <a:chOff x="2943447" y="1694073"/>
            <a:chExt cx="2018933" cy="1530291"/>
          </a:xfrm>
        </p:grpSpPr>
        <p:sp>
          <p:nvSpPr>
            <p:cNvPr id="45" name="矩形 44">
              <a:extLst>
                <a:ext uri="{FF2B5EF4-FFF2-40B4-BE49-F238E27FC236}">
                  <a16:creationId xmlns:a16="http://schemas.microsoft.com/office/drawing/2014/main" id="{DE6F8BA4-7E91-4F60-B3E0-08E76C588DB5}"/>
                </a:ext>
              </a:extLst>
            </p:cNvPr>
            <p:cNvSpPr/>
            <p:nvPr/>
          </p:nvSpPr>
          <p:spPr>
            <a:xfrm>
              <a:off x="2943447" y="1694073"/>
              <a:ext cx="2018933" cy="1530291"/>
            </a:xfrm>
            <a:prstGeom prst="rect">
              <a:avLst/>
            </a:prstGeom>
            <a:solidFill>
              <a:srgbClr val="325696"/>
            </a:solidFill>
            <a:ln w="12700" cap="flat" cmpd="sng" algn="ctr">
              <a:solidFill>
                <a:srgbClr val="000000"/>
              </a:solidFill>
              <a:prstDash val="solid"/>
              <a:miter lim="800000"/>
            </a:ln>
            <a:effectLst/>
          </p:spPr>
          <p:txBody>
            <a:bodyPr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6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PMSM</a:t>
              </a:r>
              <a:endParaRPr kumimoji="0" lang="en-US" sz="16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46" name="矩形 45">
              <a:extLst>
                <a:ext uri="{FF2B5EF4-FFF2-40B4-BE49-F238E27FC236}">
                  <a16:creationId xmlns:a16="http://schemas.microsoft.com/office/drawing/2014/main" id="{9E5E93E2-642A-48AF-B929-2974D680121B}"/>
                </a:ext>
              </a:extLst>
            </p:cNvPr>
            <p:cNvSpPr/>
            <p:nvPr/>
          </p:nvSpPr>
          <p:spPr>
            <a:xfrm>
              <a:off x="3015446" y="2026564"/>
              <a:ext cx="859552" cy="360000"/>
            </a:xfrm>
            <a:prstGeom prst="rect">
              <a:avLst/>
            </a:prstGeom>
            <a:solidFill>
              <a:srgbClr val="5698D4">
                <a:lumMod val="40000"/>
                <a:lumOff val="60000"/>
              </a:srgbClr>
            </a:solidFill>
            <a:ln w="12700" cap="flat" cmpd="sng" algn="ctr">
              <a:solidFill>
                <a:srgbClr val="0070C0"/>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2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FOC</a:t>
              </a:r>
              <a:r>
                <a:rPr kumimoji="0" lang="zh-CN" altLang="en-US" sz="12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控制</a:t>
              </a:r>
              <a:endParaRPr kumimoji="0" lang="en-US" sz="12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47" name="矩形 46">
              <a:extLst>
                <a:ext uri="{FF2B5EF4-FFF2-40B4-BE49-F238E27FC236}">
                  <a16:creationId xmlns:a16="http://schemas.microsoft.com/office/drawing/2014/main" id="{60A3791B-B79C-4CE1-8967-6BCD42C4D793}"/>
                </a:ext>
              </a:extLst>
            </p:cNvPr>
            <p:cNvSpPr/>
            <p:nvPr/>
          </p:nvSpPr>
          <p:spPr>
            <a:xfrm>
              <a:off x="3951559" y="2042193"/>
              <a:ext cx="859552" cy="360000"/>
            </a:xfrm>
            <a:prstGeom prst="rect">
              <a:avLst/>
            </a:prstGeom>
            <a:solidFill>
              <a:srgbClr val="5698D4">
                <a:lumMod val="40000"/>
                <a:lumOff val="60000"/>
              </a:srgbClr>
            </a:solidFill>
            <a:ln w="12700" cap="flat" cmpd="sng" algn="ctr">
              <a:solidFill>
                <a:srgbClr val="0070C0"/>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2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V/f</a:t>
              </a:r>
              <a:r>
                <a:rPr kumimoji="0" lang="zh-CN" altLang="en-US" sz="12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控制</a:t>
              </a:r>
              <a:endParaRPr kumimoji="0" lang="en-US" sz="12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48" name="矩形 47">
              <a:extLst>
                <a:ext uri="{FF2B5EF4-FFF2-40B4-BE49-F238E27FC236}">
                  <a16:creationId xmlns:a16="http://schemas.microsoft.com/office/drawing/2014/main" id="{83C71252-AF3D-409D-B987-31BBF4DFF2D8}"/>
                </a:ext>
              </a:extLst>
            </p:cNvPr>
            <p:cNvSpPr/>
            <p:nvPr/>
          </p:nvSpPr>
          <p:spPr>
            <a:xfrm>
              <a:off x="3015446" y="2420373"/>
              <a:ext cx="859552" cy="360000"/>
            </a:xfrm>
            <a:prstGeom prst="rect">
              <a:avLst/>
            </a:prstGeom>
            <a:solidFill>
              <a:srgbClr val="5698D4">
                <a:lumMod val="40000"/>
                <a:lumOff val="60000"/>
              </a:srgbClr>
            </a:solidFill>
            <a:ln w="12700" cap="flat" cmpd="sng" algn="ctr">
              <a:solidFill>
                <a:srgbClr val="0070C0"/>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2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DTC</a:t>
              </a:r>
              <a:r>
                <a:rPr kumimoji="0" lang="zh-CN" altLang="en-US" sz="12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控制</a:t>
              </a:r>
              <a:endParaRPr kumimoji="0" lang="en-US" sz="12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49" name="矩形 48">
              <a:extLst>
                <a:ext uri="{FF2B5EF4-FFF2-40B4-BE49-F238E27FC236}">
                  <a16:creationId xmlns:a16="http://schemas.microsoft.com/office/drawing/2014/main" id="{B11EC2BC-17A5-45C0-AC90-37BB98E8D58F}"/>
                </a:ext>
              </a:extLst>
            </p:cNvPr>
            <p:cNvSpPr/>
            <p:nvPr/>
          </p:nvSpPr>
          <p:spPr>
            <a:xfrm>
              <a:off x="3951559" y="2428187"/>
              <a:ext cx="859552" cy="360000"/>
            </a:xfrm>
            <a:prstGeom prst="rect">
              <a:avLst/>
            </a:prstGeom>
            <a:solidFill>
              <a:srgbClr val="5698D4">
                <a:lumMod val="40000"/>
                <a:lumOff val="60000"/>
              </a:srgbClr>
            </a:solidFill>
            <a:ln w="12700" cap="flat" cmpd="sng" algn="ctr">
              <a:solidFill>
                <a:srgbClr val="0070C0"/>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2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MTPA</a:t>
              </a:r>
              <a:r>
                <a:rPr kumimoji="0" lang="zh-CN" altLang="en-US" sz="12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控制</a:t>
              </a:r>
              <a:endParaRPr kumimoji="0" lang="en-US" sz="12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50" name="矩形 49">
              <a:extLst>
                <a:ext uri="{FF2B5EF4-FFF2-40B4-BE49-F238E27FC236}">
                  <a16:creationId xmlns:a16="http://schemas.microsoft.com/office/drawing/2014/main" id="{87564341-153A-4D84-83B9-E385FD984D2C}"/>
                </a:ext>
              </a:extLst>
            </p:cNvPr>
            <p:cNvSpPr/>
            <p:nvPr/>
          </p:nvSpPr>
          <p:spPr>
            <a:xfrm>
              <a:off x="3015446" y="2806576"/>
              <a:ext cx="859552" cy="360000"/>
            </a:xfrm>
            <a:prstGeom prst="rect">
              <a:avLst/>
            </a:prstGeom>
            <a:solidFill>
              <a:srgbClr val="5698D4">
                <a:lumMod val="40000"/>
                <a:lumOff val="60000"/>
              </a:srgbClr>
            </a:solidFill>
            <a:ln w="12700" cap="flat" cmpd="sng" algn="ctr">
              <a:solidFill>
                <a:srgbClr val="0070C0"/>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2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观测器</a:t>
              </a:r>
              <a:endParaRPr kumimoji="0" lang="en-US" sz="12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51" name="矩形 50">
              <a:extLst>
                <a:ext uri="{FF2B5EF4-FFF2-40B4-BE49-F238E27FC236}">
                  <a16:creationId xmlns:a16="http://schemas.microsoft.com/office/drawing/2014/main" id="{CEA778EE-6FB5-4719-8686-735535DC3D94}"/>
                </a:ext>
              </a:extLst>
            </p:cNvPr>
            <p:cNvSpPr/>
            <p:nvPr/>
          </p:nvSpPr>
          <p:spPr>
            <a:xfrm>
              <a:off x="3955889" y="2820801"/>
              <a:ext cx="859552" cy="360000"/>
            </a:xfrm>
            <a:prstGeom prst="rect">
              <a:avLst/>
            </a:prstGeom>
            <a:solidFill>
              <a:srgbClr val="5698D4">
                <a:lumMod val="40000"/>
                <a:lumOff val="60000"/>
              </a:srgbClr>
            </a:solidFill>
            <a:ln w="12700" cap="flat" cmpd="sng" algn="ctr">
              <a:solidFill>
                <a:srgbClr val="0070C0"/>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2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MTPV</a:t>
              </a:r>
              <a:r>
                <a:rPr kumimoji="0" lang="zh-CN" altLang="en-US" sz="12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控制</a:t>
              </a:r>
              <a:endParaRPr kumimoji="0" lang="en-US" sz="12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p:txBody>
        </p:sp>
      </p:grpSp>
      <p:grpSp>
        <p:nvGrpSpPr>
          <p:cNvPr id="52" name="组合 51">
            <a:extLst>
              <a:ext uri="{FF2B5EF4-FFF2-40B4-BE49-F238E27FC236}">
                <a16:creationId xmlns:a16="http://schemas.microsoft.com/office/drawing/2014/main" id="{3D09C787-3205-4943-A240-33F082B040D0}"/>
              </a:ext>
            </a:extLst>
          </p:cNvPr>
          <p:cNvGrpSpPr/>
          <p:nvPr/>
        </p:nvGrpSpPr>
        <p:grpSpPr>
          <a:xfrm>
            <a:off x="5582088" y="2000839"/>
            <a:ext cx="1944216" cy="1530725"/>
            <a:chOff x="5692527" y="1061600"/>
            <a:chExt cx="1944216" cy="1530725"/>
          </a:xfrm>
        </p:grpSpPr>
        <p:sp>
          <p:nvSpPr>
            <p:cNvPr id="53" name="矩形 52">
              <a:extLst>
                <a:ext uri="{FF2B5EF4-FFF2-40B4-BE49-F238E27FC236}">
                  <a16:creationId xmlns:a16="http://schemas.microsoft.com/office/drawing/2014/main" id="{6323CEDA-5B3A-4F09-AC11-B60F41643E01}"/>
                </a:ext>
              </a:extLst>
            </p:cNvPr>
            <p:cNvSpPr/>
            <p:nvPr/>
          </p:nvSpPr>
          <p:spPr>
            <a:xfrm>
              <a:off x="5692527" y="1061600"/>
              <a:ext cx="1944216" cy="1530725"/>
            </a:xfrm>
            <a:prstGeom prst="rect">
              <a:avLst/>
            </a:prstGeom>
            <a:solidFill>
              <a:srgbClr val="325696"/>
            </a:solidFill>
            <a:ln w="12700" cap="flat" cmpd="sng" algn="ctr">
              <a:solidFill>
                <a:srgbClr val="000000"/>
              </a:solidFill>
              <a:prstDash val="solid"/>
              <a:miter lim="800000"/>
            </a:ln>
            <a:effectLst/>
          </p:spPr>
          <p:txBody>
            <a:bodyPr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6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ACIM</a:t>
              </a:r>
              <a:endParaRPr kumimoji="0" lang="en-US" sz="16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54" name="矩形 53">
              <a:extLst>
                <a:ext uri="{FF2B5EF4-FFF2-40B4-BE49-F238E27FC236}">
                  <a16:creationId xmlns:a16="http://schemas.microsoft.com/office/drawing/2014/main" id="{0D1CEE9C-468A-4D53-B545-04D95D2ADA1E}"/>
                </a:ext>
              </a:extLst>
            </p:cNvPr>
            <p:cNvSpPr/>
            <p:nvPr/>
          </p:nvSpPr>
          <p:spPr>
            <a:xfrm>
              <a:off x="5764526" y="1613098"/>
              <a:ext cx="805128" cy="360000"/>
            </a:xfrm>
            <a:prstGeom prst="rect">
              <a:avLst/>
            </a:prstGeom>
            <a:solidFill>
              <a:srgbClr val="5698D4">
                <a:lumMod val="40000"/>
                <a:lumOff val="60000"/>
              </a:srgbClr>
            </a:solidFill>
            <a:ln w="12700" cap="flat" cmpd="sng" algn="ctr">
              <a:solidFill>
                <a:srgbClr val="0070C0"/>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2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转差控制</a:t>
              </a:r>
              <a:endParaRPr kumimoji="0" lang="en-US" sz="12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55" name="矩形 54">
              <a:extLst>
                <a:ext uri="{FF2B5EF4-FFF2-40B4-BE49-F238E27FC236}">
                  <a16:creationId xmlns:a16="http://schemas.microsoft.com/office/drawing/2014/main" id="{201CD201-7856-4ABD-A9D8-197094A64A85}"/>
                </a:ext>
              </a:extLst>
            </p:cNvPr>
            <p:cNvSpPr/>
            <p:nvPr/>
          </p:nvSpPr>
          <p:spPr>
            <a:xfrm>
              <a:off x="6704791" y="1613098"/>
              <a:ext cx="805128" cy="360000"/>
            </a:xfrm>
            <a:prstGeom prst="rect">
              <a:avLst/>
            </a:prstGeom>
            <a:solidFill>
              <a:srgbClr val="5698D4">
                <a:lumMod val="40000"/>
                <a:lumOff val="60000"/>
              </a:srgbClr>
            </a:solidFill>
            <a:ln w="12700" cap="flat" cmpd="sng" algn="ctr">
              <a:solidFill>
                <a:srgbClr val="0070C0"/>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V/f</a:t>
              </a:r>
              <a:r>
                <a:rPr kumimoji="0" lang="zh-CN" altLang="en-US" sz="12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控制</a:t>
              </a:r>
              <a:endParaRPr kumimoji="0" lang="en-US" sz="12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56" name="矩形 55">
              <a:extLst>
                <a:ext uri="{FF2B5EF4-FFF2-40B4-BE49-F238E27FC236}">
                  <a16:creationId xmlns:a16="http://schemas.microsoft.com/office/drawing/2014/main" id="{636BD809-3E5E-4C75-A3F8-E05CA3878338}"/>
                </a:ext>
              </a:extLst>
            </p:cNvPr>
            <p:cNvSpPr/>
            <p:nvPr/>
          </p:nvSpPr>
          <p:spPr>
            <a:xfrm>
              <a:off x="5764526" y="2141600"/>
              <a:ext cx="805128" cy="360000"/>
            </a:xfrm>
            <a:prstGeom prst="rect">
              <a:avLst/>
            </a:prstGeom>
            <a:solidFill>
              <a:srgbClr val="5698D4">
                <a:lumMod val="40000"/>
                <a:lumOff val="60000"/>
              </a:srgbClr>
            </a:solidFill>
            <a:ln w="12700" cap="flat" cmpd="sng" algn="ctr">
              <a:solidFill>
                <a:srgbClr val="0070C0"/>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2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FOC</a:t>
              </a:r>
              <a:r>
                <a:rPr kumimoji="0" lang="zh-CN" altLang="en-US" sz="12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控制</a:t>
              </a:r>
              <a:endParaRPr kumimoji="0" lang="en-US" sz="12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57" name="矩形 56">
              <a:extLst>
                <a:ext uri="{FF2B5EF4-FFF2-40B4-BE49-F238E27FC236}">
                  <a16:creationId xmlns:a16="http://schemas.microsoft.com/office/drawing/2014/main" id="{5458ACEB-990C-4A78-8DD7-9846833DDBC1}"/>
                </a:ext>
              </a:extLst>
            </p:cNvPr>
            <p:cNvSpPr/>
            <p:nvPr/>
          </p:nvSpPr>
          <p:spPr>
            <a:xfrm>
              <a:off x="6700639" y="2141600"/>
              <a:ext cx="805128" cy="360000"/>
            </a:xfrm>
            <a:prstGeom prst="rect">
              <a:avLst/>
            </a:prstGeom>
            <a:solidFill>
              <a:srgbClr val="5698D4">
                <a:lumMod val="40000"/>
                <a:lumOff val="60000"/>
              </a:srgbClr>
            </a:solidFill>
            <a:ln w="12700" cap="flat" cmpd="sng" algn="ctr">
              <a:solidFill>
                <a:srgbClr val="0070C0"/>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2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DTC</a:t>
              </a:r>
              <a:r>
                <a:rPr kumimoji="0" lang="zh-CN" altLang="en-US" sz="12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控制</a:t>
              </a:r>
              <a:endParaRPr kumimoji="0" lang="en-US" sz="12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58" name="矩形 57">
              <a:extLst>
                <a:ext uri="{FF2B5EF4-FFF2-40B4-BE49-F238E27FC236}">
                  <a16:creationId xmlns:a16="http://schemas.microsoft.com/office/drawing/2014/main" id="{0E989F0B-12FF-447B-8101-583A3B0904B0}"/>
                </a:ext>
              </a:extLst>
            </p:cNvPr>
            <p:cNvSpPr/>
            <p:nvPr/>
          </p:nvSpPr>
          <p:spPr>
            <a:xfrm>
              <a:off x="6703799" y="1146464"/>
              <a:ext cx="805128" cy="360000"/>
            </a:xfrm>
            <a:prstGeom prst="rect">
              <a:avLst/>
            </a:prstGeom>
            <a:solidFill>
              <a:srgbClr val="5698D4">
                <a:lumMod val="40000"/>
                <a:lumOff val="60000"/>
              </a:srgbClr>
            </a:solidFill>
            <a:ln w="12700" cap="flat" cmpd="sng" algn="ctr">
              <a:solidFill>
                <a:srgbClr val="0070C0"/>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2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观测器</a:t>
              </a:r>
              <a:endParaRPr kumimoji="0" lang="en-US" sz="12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p:txBody>
        </p:sp>
      </p:grpSp>
      <p:grpSp>
        <p:nvGrpSpPr>
          <p:cNvPr id="59" name="组合 58">
            <a:extLst>
              <a:ext uri="{FF2B5EF4-FFF2-40B4-BE49-F238E27FC236}">
                <a16:creationId xmlns:a16="http://schemas.microsoft.com/office/drawing/2014/main" id="{9EB2DCA9-FFD6-403E-B6F9-B3A9A03B6D10}"/>
              </a:ext>
            </a:extLst>
          </p:cNvPr>
          <p:cNvGrpSpPr/>
          <p:nvPr/>
        </p:nvGrpSpPr>
        <p:grpSpPr>
          <a:xfrm>
            <a:off x="7670320" y="2000840"/>
            <a:ext cx="2016224" cy="1529110"/>
            <a:chOff x="5692527" y="1063216"/>
            <a:chExt cx="2016224" cy="1529110"/>
          </a:xfrm>
        </p:grpSpPr>
        <p:sp>
          <p:nvSpPr>
            <p:cNvPr id="60" name="矩形 59">
              <a:extLst>
                <a:ext uri="{FF2B5EF4-FFF2-40B4-BE49-F238E27FC236}">
                  <a16:creationId xmlns:a16="http://schemas.microsoft.com/office/drawing/2014/main" id="{7DCEE1C0-EF8A-498C-8837-CCE4DC5F1FF9}"/>
                </a:ext>
              </a:extLst>
            </p:cNvPr>
            <p:cNvSpPr/>
            <p:nvPr/>
          </p:nvSpPr>
          <p:spPr>
            <a:xfrm>
              <a:off x="5692527" y="1063216"/>
              <a:ext cx="2016224" cy="1529110"/>
            </a:xfrm>
            <a:prstGeom prst="rect">
              <a:avLst/>
            </a:prstGeom>
            <a:solidFill>
              <a:srgbClr val="325696"/>
            </a:solidFill>
            <a:ln w="12700" cap="flat" cmpd="sng" algn="ctr">
              <a:solidFill>
                <a:srgbClr val="000000"/>
              </a:solidFill>
              <a:prstDash val="solid"/>
              <a:miter lim="800000"/>
            </a:ln>
            <a:effectLst/>
          </p:spPr>
          <p:txBody>
            <a:bodyPr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6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Stepper</a:t>
              </a:r>
              <a:endParaRPr kumimoji="0" lang="en-US" sz="16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61" name="矩形 60">
              <a:extLst>
                <a:ext uri="{FF2B5EF4-FFF2-40B4-BE49-F238E27FC236}">
                  <a16:creationId xmlns:a16="http://schemas.microsoft.com/office/drawing/2014/main" id="{467870FA-4A03-4DFF-853D-07B77C194EA6}"/>
                </a:ext>
              </a:extLst>
            </p:cNvPr>
            <p:cNvSpPr/>
            <p:nvPr/>
          </p:nvSpPr>
          <p:spPr>
            <a:xfrm>
              <a:off x="5764526" y="1613098"/>
              <a:ext cx="831182" cy="360000"/>
            </a:xfrm>
            <a:prstGeom prst="rect">
              <a:avLst/>
            </a:prstGeom>
            <a:solidFill>
              <a:srgbClr val="5698D4">
                <a:lumMod val="40000"/>
                <a:lumOff val="60000"/>
              </a:srgbClr>
            </a:solidFill>
            <a:ln w="12700" cap="flat" cmpd="sng" algn="ctr">
              <a:solidFill>
                <a:srgbClr val="0070C0"/>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2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开环控制</a:t>
              </a:r>
              <a:endParaRPr kumimoji="0" lang="en-US" sz="12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62" name="矩形 61">
              <a:extLst>
                <a:ext uri="{FF2B5EF4-FFF2-40B4-BE49-F238E27FC236}">
                  <a16:creationId xmlns:a16="http://schemas.microsoft.com/office/drawing/2014/main" id="{0FE9B647-2EE1-4B0C-83DA-19C2390C3B9F}"/>
                </a:ext>
              </a:extLst>
            </p:cNvPr>
            <p:cNvSpPr/>
            <p:nvPr/>
          </p:nvSpPr>
          <p:spPr>
            <a:xfrm>
              <a:off x="6733553" y="1613098"/>
              <a:ext cx="831182" cy="360000"/>
            </a:xfrm>
            <a:prstGeom prst="rect">
              <a:avLst/>
            </a:prstGeom>
            <a:solidFill>
              <a:srgbClr val="5698D4">
                <a:lumMod val="40000"/>
                <a:lumOff val="60000"/>
              </a:srgbClr>
            </a:solidFill>
            <a:ln w="12700" cap="flat" cmpd="sng" algn="ctr">
              <a:solidFill>
                <a:srgbClr val="0070C0"/>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2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闭环控制</a:t>
              </a:r>
              <a:endParaRPr kumimoji="0" lang="en-US" sz="12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63" name="矩形 62">
              <a:extLst>
                <a:ext uri="{FF2B5EF4-FFF2-40B4-BE49-F238E27FC236}">
                  <a16:creationId xmlns:a16="http://schemas.microsoft.com/office/drawing/2014/main" id="{F7F612F4-6EAF-4B32-84A6-A8C1271332D5}"/>
                </a:ext>
              </a:extLst>
            </p:cNvPr>
            <p:cNvSpPr/>
            <p:nvPr/>
          </p:nvSpPr>
          <p:spPr>
            <a:xfrm>
              <a:off x="5764526" y="2141600"/>
              <a:ext cx="831182" cy="360000"/>
            </a:xfrm>
            <a:prstGeom prst="rect">
              <a:avLst/>
            </a:prstGeom>
            <a:solidFill>
              <a:srgbClr val="5698D4">
                <a:lumMod val="40000"/>
                <a:lumOff val="60000"/>
              </a:srgbClr>
            </a:solidFill>
            <a:ln w="12700" cap="flat" cmpd="sng" algn="ctr">
              <a:solidFill>
                <a:srgbClr val="0070C0"/>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2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电流细分</a:t>
              </a:r>
              <a:endParaRPr kumimoji="0" lang="en-US" sz="12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p:txBody>
        </p:sp>
      </p:grpSp>
      <p:sp>
        <p:nvSpPr>
          <p:cNvPr id="64" name="矩形 63">
            <a:extLst>
              <a:ext uri="{FF2B5EF4-FFF2-40B4-BE49-F238E27FC236}">
                <a16:creationId xmlns:a16="http://schemas.microsoft.com/office/drawing/2014/main" id="{7CD87FDD-C6FC-480D-A508-C055BEFAE1BA}"/>
              </a:ext>
            </a:extLst>
          </p:cNvPr>
          <p:cNvSpPr/>
          <p:nvPr/>
        </p:nvSpPr>
        <p:spPr>
          <a:xfrm>
            <a:off x="1494747" y="946808"/>
            <a:ext cx="8208000" cy="988230"/>
          </a:xfrm>
          <a:prstGeom prst="rect">
            <a:avLst/>
          </a:prstGeom>
          <a:solidFill>
            <a:srgbClr val="92D050"/>
          </a:solidFill>
          <a:ln w="12700" cap="flat" cmpd="sng" algn="ctr">
            <a:solidFill>
              <a:srgbClr val="000000"/>
            </a:solidFill>
            <a:prstDash val="solid"/>
            <a:miter lim="800000"/>
          </a:ln>
          <a:effectLst/>
        </p:spPr>
        <p:txBody>
          <a:bodyPr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400" b="1" i="0" u="none" strike="noStrike" kern="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rPr>
              <a:t>产品应用</a:t>
            </a:r>
            <a:endParaRPr kumimoji="0" lang="en-US" sz="1400" b="1" i="0" u="none" strike="noStrike" kern="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endParaRPr>
          </a:p>
        </p:txBody>
      </p:sp>
      <p:sp>
        <p:nvSpPr>
          <p:cNvPr id="65" name="矩形 64">
            <a:extLst>
              <a:ext uri="{FF2B5EF4-FFF2-40B4-BE49-F238E27FC236}">
                <a16:creationId xmlns:a16="http://schemas.microsoft.com/office/drawing/2014/main" id="{D0B19E7F-C2E1-4FD7-BF0E-939C160C2A57}"/>
              </a:ext>
            </a:extLst>
          </p:cNvPr>
          <p:cNvSpPr/>
          <p:nvPr/>
        </p:nvSpPr>
        <p:spPr>
          <a:xfrm>
            <a:off x="3860916" y="1012317"/>
            <a:ext cx="1152000" cy="864000"/>
          </a:xfrm>
          <a:prstGeom prst="rect">
            <a:avLst/>
          </a:prstGeom>
          <a:solidFill>
            <a:srgbClr val="5698D4">
              <a:lumMod val="40000"/>
              <a:lumOff val="60000"/>
            </a:srgbClr>
          </a:solidFill>
          <a:ln w="12700" cap="flat" cmpd="sng" algn="ctr">
            <a:solidFill>
              <a:srgbClr val="0070C0"/>
            </a:solidFill>
            <a:prstDash val="solid"/>
            <a:miter lim="800000"/>
          </a:ln>
          <a:effectLst/>
        </p:spPr>
        <p:txBody>
          <a:bodyPr lIns="36000" rIns="0"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洗衣机</a:t>
            </a:r>
            <a:endParaRPr kumimoji="0" lang="en-US" altLang="zh-CN" sz="10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171450" marR="0" lvl="0" indent="-171450" defTabSz="914400" eaLnBrk="1" fontAlgn="auto" latinLnBrk="0" hangingPunct="1">
              <a:lnSpc>
                <a:spcPct val="100000"/>
              </a:lnSpc>
              <a:spcBef>
                <a:spcPts val="0"/>
              </a:spcBef>
              <a:spcAft>
                <a:spcPts val="0"/>
              </a:spcAft>
              <a:buClrTx/>
              <a:buSzTx/>
              <a:buFontTx/>
              <a:buChar char="-"/>
              <a:tabLst/>
              <a:defRPr/>
            </a:pPr>
            <a:r>
              <a:rPr kumimoji="0" lang="zh-CN" altLang="en-US" sz="10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电子称重</a:t>
            </a:r>
            <a:endParaRPr kumimoji="0" lang="en-US" altLang="zh-CN" sz="10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171450" marR="0" lvl="0" indent="-171450" defTabSz="914400" eaLnBrk="1" fontAlgn="auto" latinLnBrk="0" hangingPunct="1">
              <a:lnSpc>
                <a:spcPct val="100000"/>
              </a:lnSpc>
              <a:spcBef>
                <a:spcPts val="0"/>
              </a:spcBef>
              <a:spcAft>
                <a:spcPts val="0"/>
              </a:spcAft>
              <a:buClrTx/>
              <a:buSzTx/>
              <a:buFontTx/>
              <a:buChar char="-"/>
              <a:tabLst/>
              <a:defRPr/>
            </a:pPr>
            <a:r>
              <a:rPr kumimoji="0" lang="en-US" altLang="zh-CN" sz="10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OOB(</a:t>
            </a:r>
            <a:r>
              <a:rPr kumimoji="0" lang="zh-CN" altLang="en-US" sz="10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不平衡</a:t>
            </a:r>
            <a:r>
              <a:rPr kumimoji="0" lang="en-US" altLang="zh-CN" sz="10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a:t>
            </a:r>
          </a:p>
          <a:p>
            <a:pPr marL="171450" marR="0" lvl="0" indent="-171450" defTabSz="914400" eaLnBrk="1" fontAlgn="auto" latinLnBrk="0" hangingPunct="1">
              <a:lnSpc>
                <a:spcPct val="100000"/>
              </a:lnSpc>
              <a:spcBef>
                <a:spcPts val="0"/>
              </a:spcBef>
              <a:spcAft>
                <a:spcPts val="0"/>
              </a:spcAft>
              <a:buClrTx/>
              <a:buSzTx/>
              <a:buFontTx/>
              <a:buChar char="-"/>
              <a:tabLst/>
              <a:defRPr/>
            </a:pPr>
            <a:r>
              <a:rPr kumimoji="0" lang="zh-CN" altLang="en-US" sz="10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电子刹车</a:t>
            </a:r>
            <a:endParaRPr kumimoji="0" lang="en-US" altLang="zh-CN" sz="10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171450" marR="0" lvl="0" indent="-171450" defTabSz="914400" eaLnBrk="1" fontAlgn="auto" latinLnBrk="0" hangingPunct="1">
              <a:lnSpc>
                <a:spcPct val="100000"/>
              </a:lnSpc>
              <a:spcBef>
                <a:spcPts val="0"/>
              </a:spcBef>
              <a:spcAft>
                <a:spcPts val="0"/>
              </a:spcAft>
              <a:buClrTx/>
              <a:buSzTx/>
              <a:buFontTx/>
              <a:buChar char="-"/>
              <a:tabLst/>
              <a:defRPr/>
            </a:pPr>
            <a:r>
              <a:rPr kumimoji="0" lang="zh-CN" altLang="en-US" sz="10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不停机正反转</a:t>
            </a:r>
            <a:endParaRPr kumimoji="0" lang="en-US" altLang="zh-CN" sz="10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66" name="矩形 65">
            <a:extLst>
              <a:ext uri="{FF2B5EF4-FFF2-40B4-BE49-F238E27FC236}">
                <a16:creationId xmlns:a16="http://schemas.microsoft.com/office/drawing/2014/main" id="{BD23F011-3597-4DCC-9F16-659297585820}"/>
              </a:ext>
            </a:extLst>
          </p:cNvPr>
          <p:cNvSpPr/>
          <p:nvPr/>
        </p:nvSpPr>
        <p:spPr>
          <a:xfrm>
            <a:off x="2506188" y="1012316"/>
            <a:ext cx="1152000" cy="864000"/>
          </a:xfrm>
          <a:prstGeom prst="rect">
            <a:avLst/>
          </a:prstGeom>
          <a:solidFill>
            <a:srgbClr val="5698D4">
              <a:lumMod val="40000"/>
              <a:lumOff val="60000"/>
            </a:srgbClr>
          </a:solidFill>
          <a:ln w="12700" cap="flat" cmpd="sng" algn="ctr">
            <a:solidFill>
              <a:srgbClr val="0070C0"/>
            </a:solidFill>
            <a:prstDash val="solid"/>
            <a:miter lim="800000"/>
          </a:ln>
          <a:effectLst/>
        </p:spPr>
        <p:txBody>
          <a:bodyPr lIns="36000" rIns="0"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冰箱、空调</a:t>
            </a:r>
            <a:endParaRPr kumimoji="0" lang="en-US" altLang="zh-CN" sz="10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171450" marR="0" lvl="0" indent="-171450" defTabSz="914400" eaLnBrk="1" fontAlgn="auto" latinLnBrk="0" hangingPunct="1">
              <a:lnSpc>
                <a:spcPct val="100000"/>
              </a:lnSpc>
              <a:spcBef>
                <a:spcPts val="0"/>
              </a:spcBef>
              <a:spcAft>
                <a:spcPts val="0"/>
              </a:spcAft>
              <a:buClrTx/>
              <a:buSzTx/>
              <a:buFontTx/>
              <a:buChar char="-"/>
              <a:tabLst/>
              <a:defRPr/>
            </a:pPr>
            <a:r>
              <a:rPr kumimoji="0" lang="zh-CN" altLang="en-US" sz="10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转矩补偿</a:t>
            </a:r>
            <a:endParaRPr kumimoji="0" lang="en-US" altLang="zh-CN" sz="10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171450" marR="0" lvl="0" indent="-171450" defTabSz="914400" eaLnBrk="1" fontAlgn="auto" latinLnBrk="0" hangingPunct="1">
              <a:lnSpc>
                <a:spcPct val="100000"/>
              </a:lnSpc>
              <a:spcBef>
                <a:spcPts val="0"/>
              </a:spcBef>
              <a:spcAft>
                <a:spcPts val="0"/>
              </a:spcAft>
              <a:buClrTx/>
              <a:buSzTx/>
              <a:buFontTx/>
              <a:buChar char="-"/>
              <a:tabLst/>
              <a:defRPr/>
            </a:pPr>
            <a:r>
              <a:rPr kumimoji="0" lang="zh-CN" altLang="en-US" sz="10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谐波抑制</a:t>
            </a:r>
            <a:endParaRPr kumimoji="0" lang="en-US" altLang="zh-CN" sz="10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171450" marR="0" lvl="0" indent="-171450" defTabSz="914400" eaLnBrk="1" fontAlgn="auto" latinLnBrk="0" hangingPunct="1">
              <a:lnSpc>
                <a:spcPct val="100000"/>
              </a:lnSpc>
              <a:spcBef>
                <a:spcPts val="0"/>
              </a:spcBef>
              <a:spcAft>
                <a:spcPts val="0"/>
              </a:spcAft>
              <a:buClrTx/>
              <a:buSzTx/>
              <a:buFontTx/>
              <a:buChar char="-"/>
              <a:tabLst/>
              <a:defRPr/>
            </a:pPr>
            <a:r>
              <a:rPr kumimoji="0" lang="zh-CN" altLang="en-US" sz="10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零速启动</a:t>
            </a:r>
            <a:endParaRPr kumimoji="0" lang="en-US" altLang="zh-CN" sz="10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67" name="矩形 66">
            <a:extLst>
              <a:ext uri="{FF2B5EF4-FFF2-40B4-BE49-F238E27FC236}">
                <a16:creationId xmlns:a16="http://schemas.microsoft.com/office/drawing/2014/main" id="{3BEE9422-3CEB-4639-8623-9152A671DAFC}"/>
              </a:ext>
            </a:extLst>
          </p:cNvPr>
          <p:cNvSpPr/>
          <p:nvPr/>
        </p:nvSpPr>
        <p:spPr>
          <a:xfrm>
            <a:off x="5220086" y="1011967"/>
            <a:ext cx="1152000" cy="864000"/>
          </a:xfrm>
          <a:prstGeom prst="rect">
            <a:avLst/>
          </a:prstGeom>
          <a:solidFill>
            <a:srgbClr val="5698D4">
              <a:lumMod val="40000"/>
              <a:lumOff val="60000"/>
            </a:srgbClr>
          </a:solidFill>
          <a:ln w="12700" cap="flat" cmpd="sng" algn="ctr">
            <a:solidFill>
              <a:srgbClr val="0070C0"/>
            </a:solidFill>
            <a:prstDash val="solid"/>
            <a:miter lim="800000"/>
          </a:ln>
          <a:effectLst/>
        </p:spPr>
        <p:txBody>
          <a:bodyPr lIns="36000" rIns="0"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风机类</a:t>
            </a:r>
            <a:endParaRPr kumimoji="0" lang="en-US" altLang="zh-CN" sz="10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171450" marR="0" lvl="0" indent="-171450" defTabSz="914400" eaLnBrk="1" fontAlgn="auto" latinLnBrk="0" hangingPunct="1">
              <a:lnSpc>
                <a:spcPct val="100000"/>
              </a:lnSpc>
              <a:spcBef>
                <a:spcPts val="0"/>
              </a:spcBef>
              <a:spcAft>
                <a:spcPts val="0"/>
              </a:spcAft>
              <a:buClrTx/>
              <a:buSzTx/>
              <a:buFontTx/>
              <a:buChar char="-"/>
              <a:tabLst/>
              <a:defRPr/>
            </a:pPr>
            <a:r>
              <a:rPr kumimoji="0" lang="zh-CN" altLang="en-US" sz="10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零速启动</a:t>
            </a:r>
            <a:endParaRPr kumimoji="0" lang="en-US" altLang="zh-CN" sz="10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171450" marR="0" lvl="0" indent="-171450" defTabSz="914400" eaLnBrk="1" fontAlgn="auto" latinLnBrk="0" hangingPunct="1">
              <a:lnSpc>
                <a:spcPct val="100000"/>
              </a:lnSpc>
              <a:spcBef>
                <a:spcPts val="0"/>
              </a:spcBef>
              <a:spcAft>
                <a:spcPts val="0"/>
              </a:spcAft>
              <a:buClrTx/>
              <a:buSzTx/>
              <a:buFontTx/>
              <a:buChar char="-"/>
              <a:tabLst/>
              <a:defRPr/>
            </a:pPr>
            <a:r>
              <a:rPr kumimoji="0" lang="zh-CN" altLang="en-US" sz="10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逆风启动</a:t>
            </a:r>
            <a:endParaRPr kumimoji="0" lang="en-US" altLang="zh-CN" sz="10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171450" marR="0" lvl="0" indent="-171450" defTabSz="914400" eaLnBrk="1" fontAlgn="auto" latinLnBrk="0" hangingPunct="1">
              <a:lnSpc>
                <a:spcPct val="100000"/>
              </a:lnSpc>
              <a:spcBef>
                <a:spcPts val="0"/>
              </a:spcBef>
              <a:spcAft>
                <a:spcPts val="0"/>
              </a:spcAft>
              <a:buClrTx/>
              <a:buSzTx/>
              <a:buFontTx/>
              <a:buChar char="-"/>
              <a:tabLst/>
              <a:defRPr/>
            </a:pPr>
            <a:r>
              <a:rPr kumimoji="0" lang="zh-CN" altLang="en-US" sz="10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电子刹车</a:t>
            </a:r>
            <a:endParaRPr kumimoji="0" lang="en-US" altLang="zh-CN" sz="10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68" name="文本框 3">
            <a:extLst>
              <a:ext uri="{FF2B5EF4-FFF2-40B4-BE49-F238E27FC236}">
                <a16:creationId xmlns:a16="http://schemas.microsoft.com/office/drawing/2014/main" id="{3260332D-1158-4006-BE11-2EAFE4F230F2}"/>
              </a:ext>
            </a:extLst>
          </p:cNvPr>
          <p:cNvSpPr txBox="1">
            <a:spLocks noChangeArrowheads="1"/>
          </p:cNvSpPr>
          <p:nvPr/>
        </p:nvSpPr>
        <p:spPr bwMode="auto">
          <a:xfrm>
            <a:off x="10352088" y="6057900"/>
            <a:ext cx="431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fld id="{5BC00E62-C0B3-4FE0-BADD-86B46B47BB22}" type="slidenum">
              <a:rPr lang="en-US" altLang="zh-CN" sz="1200">
                <a:solidFill>
                  <a:schemeClr val="bg1"/>
                </a:solidFill>
              </a:rPr>
              <a:pPr algn="ctr"/>
              <a:t>15</a:t>
            </a:fld>
            <a:endParaRPr lang="en-US" altLang="zh-CN" sz="1200" dirty="0">
              <a:solidFill>
                <a:schemeClr val="bg1"/>
              </a:solidFill>
            </a:endParaRPr>
          </a:p>
        </p:txBody>
      </p:sp>
      <p:sp>
        <p:nvSpPr>
          <p:cNvPr id="69" name="矩形 68">
            <a:extLst>
              <a:ext uri="{FF2B5EF4-FFF2-40B4-BE49-F238E27FC236}">
                <a16:creationId xmlns:a16="http://schemas.microsoft.com/office/drawing/2014/main" id="{C331B935-D903-4D76-8921-37A2A50C1B95}"/>
              </a:ext>
            </a:extLst>
          </p:cNvPr>
          <p:cNvSpPr/>
          <p:nvPr/>
        </p:nvSpPr>
        <p:spPr>
          <a:xfrm>
            <a:off x="6586242" y="1011967"/>
            <a:ext cx="1152000" cy="864000"/>
          </a:xfrm>
          <a:prstGeom prst="rect">
            <a:avLst/>
          </a:prstGeom>
          <a:solidFill>
            <a:srgbClr val="5698D4">
              <a:lumMod val="40000"/>
              <a:lumOff val="60000"/>
            </a:srgbClr>
          </a:solidFill>
          <a:ln w="12700" cap="flat" cmpd="sng" algn="ctr">
            <a:solidFill>
              <a:srgbClr val="0070C0"/>
            </a:solidFill>
            <a:prstDash val="solid"/>
            <a:miter lim="800000"/>
          </a:ln>
          <a:effectLst/>
        </p:spPr>
        <p:txBody>
          <a:bodyPr lIns="36000" rIns="0"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sz="1000" b="1" kern="0" dirty="0">
                <a:solidFill>
                  <a:srgbClr val="000000"/>
                </a:solidFill>
                <a:latin typeface="微软雅黑" panose="020B0503020204020204" pitchFamily="34" charset="-122"/>
                <a:ea typeface="微软雅黑" panose="020B0503020204020204" pitchFamily="34" charset="-122"/>
              </a:rPr>
              <a:t>电动车</a:t>
            </a:r>
            <a:endParaRPr kumimoji="0" lang="en-US" altLang="zh-CN" sz="10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171450" marR="0" lvl="0" indent="-171450" defTabSz="914400" eaLnBrk="1" fontAlgn="auto" latinLnBrk="0" hangingPunct="1">
              <a:lnSpc>
                <a:spcPct val="100000"/>
              </a:lnSpc>
              <a:spcBef>
                <a:spcPts val="0"/>
              </a:spcBef>
              <a:spcAft>
                <a:spcPts val="0"/>
              </a:spcAft>
              <a:buClrTx/>
              <a:buSzTx/>
              <a:buFontTx/>
              <a:buChar char="-"/>
              <a:tabLst/>
              <a:defRPr/>
            </a:pPr>
            <a:r>
              <a:rPr lang="zh-CN" altLang="en-US" sz="1000" kern="0" dirty="0">
                <a:solidFill>
                  <a:srgbClr val="000000"/>
                </a:solidFill>
                <a:latin typeface="微软雅黑" panose="020B0503020204020204" pitchFamily="34" charset="-122"/>
                <a:ea typeface="微软雅黑" panose="020B0503020204020204" pitchFamily="34" charset="-122"/>
              </a:rPr>
              <a:t>重载</a:t>
            </a:r>
            <a:r>
              <a:rPr kumimoji="0" lang="zh-CN" altLang="en-US" sz="10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启动</a:t>
            </a:r>
            <a:endParaRPr kumimoji="0" lang="en-US" altLang="zh-CN" sz="10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171450" marR="0" lvl="0" indent="-171450" defTabSz="914400" eaLnBrk="1" fontAlgn="auto" latinLnBrk="0" hangingPunct="1">
              <a:lnSpc>
                <a:spcPct val="100000"/>
              </a:lnSpc>
              <a:spcBef>
                <a:spcPts val="0"/>
              </a:spcBef>
              <a:spcAft>
                <a:spcPts val="0"/>
              </a:spcAft>
              <a:buClrTx/>
              <a:buSzTx/>
              <a:buFontTx/>
              <a:buChar char="-"/>
              <a:tabLst/>
              <a:defRPr/>
            </a:pPr>
            <a:r>
              <a:rPr lang="zh-CN" altLang="en-US" sz="1000" kern="0" dirty="0">
                <a:solidFill>
                  <a:srgbClr val="000000"/>
                </a:solidFill>
                <a:latin typeface="微软雅黑" panose="020B0503020204020204" pitchFamily="34" charset="-122"/>
                <a:ea typeface="微软雅黑" panose="020B0503020204020204" pitchFamily="34" charset="-122"/>
              </a:rPr>
              <a:t>上坡</a:t>
            </a:r>
            <a:r>
              <a:rPr kumimoji="0" lang="zh-CN" altLang="en-US" sz="10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启步</a:t>
            </a:r>
            <a:endParaRPr kumimoji="0" lang="en-US" altLang="zh-CN" sz="10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171450" marR="0" lvl="0" indent="-171450" defTabSz="914400" eaLnBrk="1" fontAlgn="auto" latinLnBrk="0" hangingPunct="1">
              <a:lnSpc>
                <a:spcPct val="100000"/>
              </a:lnSpc>
              <a:spcBef>
                <a:spcPts val="0"/>
              </a:spcBef>
              <a:spcAft>
                <a:spcPts val="0"/>
              </a:spcAft>
              <a:buClrTx/>
              <a:buSzTx/>
              <a:buFontTx/>
              <a:buChar char="-"/>
              <a:tabLst/>
              <a:defRPr/>
            </a:pPr>
            <a:r>
              <a:rPr kumimoji="0" lang="zh-CN" altLang="en-US" sz="10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巡航控制</a:t>
            </a:r>
            <a:endParaRPr kumimoji="0" lang="en-US" altLang="zh-CN" sz="10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171450" marR="0" lvl="0" indent="-171450" defTabSz="914400" eaLnBrk="1" fontAlgn="auto" latinLnBrk="0" hangingPunct="1">
              <a:lnSpc>
                <a:spcPct val="100000"/>
              </a:lnSpc>
              <a:spcBef>
                <a:spcPts val="0"/>
              </a:spcBef>
              <a:spcAft>
                <a:spcPts val="0"/>
              </a:spcAft>
              <a:buClrTx/>
              <a:buSzTx/>
              <a:buFontTx/>
              <a:buChar char="-"/>
              <a:tabLst/>
              <a:defRPr/>
            </a:pPr>
            <a:r>
              <a:rPr lang="zh-CN" altLang="en-US" sz="1000" kern="0" dirty="0">
                <a:solidFill>
                  <a:srgbClr val="000000"/>
                </a:solidFill>
                <a:latin typeface="微软雅黑" panose="020B0503020204020204" pitchFamily="34" charset="-122"/>
                <a:ea typeface="微软雅黑" panose="020B0503020204020204" pitchFamily="34" charset="-122"/>
              </a:rPr>
              <a:t>电子刹车</a:t>
            </a:r>
            <a:endParaRPr kumimoji="0" lang="en-US" altLang="zh-CN" sz="10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70" name="矩形 69">
            <a:extLst>
              <a:ext uri="{FF2B5EF4-FFF2-40B4-BE49-F238E27FC236}">
                <a16:creationId xmlns:a16="http://schemas.microsoft.com/office/drawing/2014/main" id="{C1C5F16F-EC80-4626-9AEF-DF84BB6E15F4}"/>
              </a:ext>
            </a:extLst>
          </p:cNvPr>
          <p:cNvSpPr/>
          <p:nvPr/>
        </p:nvSpPr>
        <p:spPr>
          <a:xfrm>
            <a:off x="7952398" y="1011967"/>
            <a:ext cx="1152000" cy="864000"/>
          </a:xfrm>
          <a:prstGeom prst="rect">
            <a:avLst/>
          </a:prstGeom>
          <a:solidFill>
            <a:srgbClr val="5698D4">
              <a:lumMod val="40000"/>
              <a:lumOff val="60000"/>
            </a:srgbClr>
          </a:solidFill>
          <a:ln w="12700" cap="flat" cmpd="sng" algn="ctr">
            <a:solidFill>
              <a:srgbClr val="0070C0"/>
            </a:solidFill>
            <a:prstDash val="solid"/>
            <a:miter lim="800000"/>
          </a:ln>
          <a:effectLst/>
        </p:spPr>
        <p:txBody>
          <a:bodyPr lIns="36000" rIns="0"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sz="1000" b="1" kern="0" dirty="0">
                <a:solidFill>
                  <a:srgbClr val="000000"/>
                </a:solidFill>
                <a:latin typeface="微软雅黑" panose="020B0503020204020204" pitchFamily="34" charset="-122"/>
                <a:ea typeface="微软雅黑" panose="020B0503020204020204" pitchFamily="34" charset="-122"/>
              </a:rPr>
              <a:t>电动工具</a:t>
            </a:r>
            <a:endParaRPr kumimoji="0" lang="en-US" altLang="zh-CN" sz="10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171450" marR="0" lvl="0" indent="-171450" defTabSz="914400" eaLnBrk="1" fontAlgn="auto" latinLnBrk="0" hangingPunct="1">
              <a:lnSpc>
                <a:spcPct val="100000"/>
              </a:lnSpc>
              <a:spcBef>
                <a:spcPts val="0"/>
              </a:spcBef>
              <a:spcAft>
                <a:spcPts val="0"/>
              </a:spcAft>
              <a:buClrTx/>
              <a:buSzTx/>
              <a:buFontTx/>
              <a:buChar char="-"/>
              <a:tabLst/>
              <a:defRPr/>
            </a:pPr>
            <a:r>
              <a:rPr lang="zh-CN" altLang="en-US" sz="1000" kern="0" dirty="0">
                <a:solidFill>
                  <a:srgbClr val="000000"/>
                </a:solidFill>
                <a:latin typeface="微软雅黑" panose="020B0503020204020204" pitchFamily="34" charset="-122"/>
                <a:ea typeface="微软雅黑" panose="020B0503020204020204" pitchFamily="34" charset="-122"/>
              </a:rPr>
              <a:t>重载</a:t>
            </a:r>
            <a:r>
              <a:rPr kumimoji="0" lang="zh-CN" altLang="en-US" sz="10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启动</a:t>
            </a:r>
            <a:endParaRPr kumimoji="0" lang="en-US" altLang="zh-CN" sz="10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171450" marR="0" lvl="0" indent="-171450" defTabSz="914400" eaLnBrk="1" fontAlgn="auto" latinLnBrk="0" hangingPunct="1">
              <a:lnSpc>
                <a:spcPct val="100000"/>
              </a:lnSpc>
              <a:spcBef>
                <a:spcPts val="0"/>
              </a:spcBef>
              <a:spcAft>
                <a:spcPts val="0"/>
              </a:spcAft>
              <a:buClrTx/>
              <a:buSzTx/>
              <a:buFontTx/>
              <a:buChar char="-"/>
              <a:tabLst/>
              <a:defRPr/>
            </a:pPr>
            <a:r>
              <a:rPr kumimoji="0" lang="zh-CN" altLang="en-US" sz="10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过、欠压保护</a:t>
            </a:r>
            <a:endParaRPr kumimoji="0" lang="en-US" altLang="zh-CN" sz="10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171450" marR="0" lvl="0" indent="-171450" defTabSz="914400" eaLnBrk="1" fontAlgn="auto" latinLnBrk="0" hangingPunct="1">
              <a:lnSpc>
                <a:spcPct val="100000"/>
              </a:lnSpc>
              <a:spcBef>
                <a:spcPts val="0"/>
              </a:spcBef>
              <a:spcAft>
                <a:spcPts val="0"/>
              </a:spcAft>
              <a:buClrTx/>
              <a:buSzTx/>
              <a:buFontTx/>
              <a:buChar char="-"/>
              <a:tabLst/>
              <a:defRPr/>
            </a:pPr>
            <a:r>
              <a:rPr kumimoji="0" lang="zh-CN" altLang="en-US" sz="10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堵转保护</a:t>
            </a:r>
            <a:endParaRPr kumimoji="0" lang="en-US" altLang="zh-CN" sz="10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171450" marR="0" lvl="0" indent="-171450" defTabSz="914400" eaLnBrk="1" fontAlgn="auto" latinLnBrk="0" hangingPunct="1">
              <a:lnSpc>
                <a:spcPct val="100000"/>
              </a:lnSpc>
              <a:spcBef>
                <a:spcPts val="0"/>
              </a:spcBef>
              <a:spcAft>
                <a:spcPts val="0"/>
              </a:spcAft>
              <a:buClrTx/>
              <a:buSzTx/>
              <a:buFontTx/>
              <a:buChar char="-"/>
              <a:tabLst/>
              <a:defRPr/>
            </a:pPr>
            <a:r>
              <a:rPr lang="zh-CN" altLang="en-US" sz="1000" kern="0" dirty="0">
                <a:solidFill>
                  <a:srgbClr val="000000"/>
                </a:solidFill>
                <a:latin typeface="微软雅黑" panose="020B0503020204020204" pitchFamily="34" charset="-122"/>
                <a:ea typeface="微软雅黑" panose="020B0503020204020204" pitchFamily="34" charset="-122"/>
              </a:rPr>
              <a:t>高效、低噪</a:t>
            </a:r>
            <a:endParaRPr kumimoji="0" lang="en-US" altLang="zh-CN" sz="10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39334085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19">
            <a:extLst>
              <a:ext uri="{FF2B5EF4-FFF2-40B4-BE49-F238E27FC236}">
                <a16:creationId xmlns:a16="http://schemas.microsoft.com/office/drawing/2014/main" id="{B40A7022-3C52-4DA8-AEA2-1FAC1063DCB2}"/>
              </a:ext>
            </a:extLst>
          </p:cNvPr>
          <p:cNvSpPr/>
          <p:nvPr/>
        </p:nvSpPr>
        <p:spPr>
          <a:xfrm>
            <a:off x="4169843" y="2765547"/>
            <a:ext cx="2259019" cy="2236715"/>
          </a:xfrm>
          <a:prstGeom prst="ellipse">
            <a:avLst/>
          </a:prstGeom>
          <a:solidFill>
            <a:srgbClr val="4472C4">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marL="0" marR="0" lvl="0" indent="0" algn="ctr" defTabSz="914400" rtl="0" eaLnBrk="0" fontAlgn="base" latinLnBrk="0" hangingPunct="0">
              <a:lnSpc>
                <a:spcPct val="130000"/>
              </a:lnSpc>
              <a:spcBef>
                <a:spcPct val="0"/>
              </a:spcBef>
              <a:spcAft>
                <a:spcPct val="0"/>
              </a:spcAft>
              <a:buClrTx/>
              <a:buSzTx/>
              <a:buFontTx/>
              <a:buNone/>
              <a:tabLst/>
              <a:defRPr/>
            </a:pPr>
            <a:endParaRPr kumimoji="0" lang="zh-CN" altLang="en-US" sz="4000" b="0"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nvGrpSpPr>
          <p:cNvPr id="5" name="组合 4">
            <a:extLst>
              <a:ext uri="{FF2B5EF4-FFF2-40B4-BE49-F238E27FC236}">
                <a16:creationId xmlns:a16="http://schemas.microsoft.com/office/drawing/2014/main" id="{CDCBF7C8-FBCB-4FEC-9DB1-54F9D7A47271}"/>
              </a:ext>
            </a:extLst>
          </p:cNvPr>
          <p:cNvGrpSpPr/>
          <p:nvPr/>
        </p:nvGrpSpPr>
        <p:grpSpPr>
          <a:xfrm>
            <a:off x="4349947" y="2475980"/>
            <a:ext cx="2418483" cy="2515367"/>
            <a:chOff x="4721608" y="1835707"/>
            <a:chExt cx="1879634" cy="1954931"/>
          </a:xfrm>
          <a:solidFill>
            <a:srgbClr val="4472C4">
              <a:alpha val="39000"/>
            </a:srgbClr>
          </a:solidFill>
        </p:grpSpPr>
        <p:sp>
          <p:nvSpPr>
            <p:cNvPr id="6" name="圆角矩形 19">
              <a:extLst>
                <a:ext uri="{FF2B5EF4-FFF2-40B4-BE49-F238E27FC236}">
                  <a16:creationId xmlns:a16="http://schemas.microsoft.com/office/drawing/2014/main" id="{72B220C5-28AB-4C3A-9415-F77C9C95F387}"/>
                </a:ext>
              </a:extLst>
            </p:cNvPr>
            <p:cNvSpPr/>
            <p:nvPr/>
          </p:nvSpPr>
          <p:spPr>
            <a:xfrm>
              <a:off x="4721608" y="1835707"/>
              <a:ext cx="1755699" cy="1738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30000"/>
                </a:lnSpc>
                <a:spcBef>
                  <a:spcPct val="0"/>
                </a:spcBef>
                <a:spcAft>
                  <a:spcPct val="0"/>
                </a:spcAft>
                <a:buClrTx/>
                <a:buSzTx/>
                <a:buFontTx/>
                <a:buNone/>
                <a:tabLst/>
                <a:defRPr/>
              </a:pPr>
              <a:endParaRPr kumimoji="0" lang="zh-CN" altLang="en-US" sz="4000" b="0"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7" name="圆角矩形 20">
              <a:extLst>
                <a:ext uri="{FF2B5EF4-FFF2-40B4-BE49-F238E27FC236}">
                  <a16:creationId xmlns:a16="http://schemas.microsoft.com/office/drawing/2014/main" id="{FFD49F88-9AA5-4DB7-9EB1-E65FA85D0EBD}"/>
                </a:ext>
              </a:extLst>
            </p:cNvPr>
            <p:cNvSpPr/>
            <p:nvPr/>
          </p:nvSpPr>
          <p:spPr>
            <a:xfrm>
              <a:off x="4845543" y="2052274"/>
              <a:ext cx="1755699" cy="1738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30000"/>
                </a:lnSpc>
                <a:spcBef>
                  <a:spcPct val="0"/>
                </a:spcBef>
                <a:spcAft>
                  <a:spcPct val="0"/>
                </a:spcAft>
                <a:buClrTx/>
                <a:buSzTx/>
                <a:buFontTx/>
                <a:buNone/>
                <a:tabLst/>
                <a:defRPr/>
              </a:pPr>
              <a:endParaRPr kumimoji="0" lang="zh-CN" altLang="en-US" sz="4000" b="0"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sp>
        <p:nvSpPr>
          <p:cNvPr id="8" name="矩形 7">
            <a:extLst>
              <a:ext uri="{FF2B5EF4-FFF2-40B4-BE49-F238E27FC236}">
                <a16:creationId xmlns:a16="http://schemas.microsoft.com/office/drawing/2014/main" id="{0F35E808-C4FA-466F-9539-8FB938024C35}"/>
              </a:ext>
            </a:extLst>
          </p:cNvPr>
          <p:cNvSpPr/>
          <p:nvPr/>
        </p:nvSpPr>
        <p:spPr>
          <a:xfrm>
            <a:off x="4705178" y="3110776"/>
            <a:ext cx="1527435" cy="1306061"/>
          </a:xfrm>
          <a:prstGeom prst="rect">
            <a:avLst/>
          </a:prstGeom>
        </p:spPr>
        <p:txBody>
          <a:bodyPr wrap="square" lIns="91438" tIns="45719" rIns="91438" bIns="45719">
            <a:spAutoFit/>
          </a:bodyPr>
          <a:lstStyle/>
          <a:p>
            <a:pPr marL="0" marR="0" lvl="0" indent="0" algn="ctr" defTabSz="914400" rtl="0" eaLnBrk="0" fontAlgn="base" latinLnBrk="0" hangingPunct="0">
              <a:lnSpc>
                <a:spcPct val="130000"/>
              </a:lnSpc>
              <a:spcBef>
                <a:spcPct val="0"/>
              </a:spcBef>
              <a:spcAft>
                <a:spcPct val="0"/>
              </a:spcAft>
              <a:buClrTx/>
              <a:buSzTx/>
              <a:buFontTx/>
              <a:buNone/>
              <a:tabLst/>
              <a:defRPr/>
            </a:pPr>
            <a:r>
              <a:rPr kumimoji="0" lang="en-US" altLang="zh-CN" sz="3200" b="0"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IEC</a:t>
            </a:r>
          </a:p>
          <a:p>
            <a:pPr marL="0" marR="0" lvl="0" indent="0" algn="ctr" defTabSz="914400" rtl="0" eaLnBrk="0" fontAlgn="base" latinLnBrk="0" hangingPunct="0">
              <a:lnSpc>
                <a:spcPct val="130000"/>
              </a:lnSpc>
              <a:spcBef>
                <a:spcPct val="0"/>
              </a:spcBef>
              <a:spcAft>
                <a:spcPct val="0"/>
              </a:spcAft>
              <a:buClrTx/>
              <a:buSzTx/>
              <a:buFontTx/>
              <a:buNone/>
              <a:tabLst/>
              <a:defRPr/>
            </a:pPr>
            <a:r>
              <a:rPr kumimoji="0" lang="en-US" altLang="zh-CN" sz="3200" b="0"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60730</a:t>
            </a:r>
            <a:endParaRPr kumimoji="0" lang="zh-CN" altLang="en-US" sz="2400" b="0"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9" name="圆角矩形 23">
            <a:extLst>
              <a:ext uri="{FF2B5EF4-FFF2-40B4-BE49-F238E27FC236}">
                <a16:creationId xmlns:a16="http://schemas.microsoft.com/office/drawing/2014/main" id="{AD3E86D0-1C41-42C9-86F8-02BB79AE0571}"/>
              </a:ext>
            </a:extLst>
          </p:cNvPr>
          <p:cNvSpPr/>
          <p:nvPr/>
        </p:nvSpPr>
        <p:spPr>
          <a:xfrm rot="10800000" flipV="1">
            <a:off x="499859" y="877046"/>
            <a:ext cx="272237" cy="276076"/>
          </a:xfrm>
          <a:prstGeom prst="roundRect">
            <a:avLst>
              <a:gd name="adj" fmla="val 5039"/>
            </a:avLst>
          </a:prstGeom>
          <a:solidFill>
            <a:srgbClr val="4472C4"/>
          </a:solidFill>
          <a:ln>
            <a:solidFill>
              <a:srgbClr val="7F7F7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marL="0" marR="0" lvl="0" indent="0" algn="ctr" defTabSz="914400" rtl="0" eaLnBrk="0" fontAlgn="base" latinLnBrk="0" hangingPunct="0">
              <a:lnSpc>
                <a:spcPct val="130000"/>
              </a:lnSpc>
              <a:spcBef>
                <a:spcPct val="0"/>
              </a:spcBef>
              <a:spcAft>
                <a:spcPct val="0"/>
              </a:spcAft>
              <a:buClrTx/>
              <a:buSzTx/>
              <a:buFontTx/>
              <a:buNone/>
              <a:tabLst/>
              <a:defRPr/>
            </a:pPr>
            <a:endParaRPr kumimoji="0" lang="zh-CN" altLang="en-US" sz="3600" b="0"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 name="文本框 9">
            <a:extLst>
              <a:ext uri="{FF2B5EF4-FFF2-40B4-BE49-F238E27FC236}">
                <a16:creationId xmlns:a16="http://schemas.microsoft.com/office/drawing/2014/main" id="{087F8D14-088C-4FDD-9FA8-94A8D02662DD}"/>
              </a:ext>
            </a:extLst>
          </p:cNvPr>
          <p:cNvSpPr txBox="1"/>
          <p:nvPr/>
        </p:nvSpPr>
        <p:spPr>
          <a:xfrm>
            <a:off x="924224" y="845344"/>
            <a:ext cx="710447" cy="416907"/>
          </a:xfrm>
          <a:prstGeom prst="rect">
            <a:avLst/>
          </a:prstGeom>
          <a:noFill/>
        </p:spPr>
        <p:txBody>
          <a:bodyPr wrap="none" lIns="91438" tIns="45719" rIns="91438" bIns="45719" rtlCol="0">
            <a:spAutoFit/>
          </a:body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zh-CN" altLang="en-US" sz="18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简介</a:t>
            </a:r>
            <a:r>
              <a:rPr kumimoji="0" lang="en-US" altLang="zh-CN" sz="18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 </a:t>
            </a:r>
            <a:endParaRPr kumimoji="0" lang="zh-CN" altLang="en-US" sz="18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cxnSp>
        <p:nvCxnSpPr>
          <p:cNvPr id="11" name="直接连接符 10">
            <a:extLst>
              <a:ext uri="{FF2B5EF4-FFF2-40B4-BE49-F238E27FC236}">
                <a16:creationId xmlns:a16="http://schemas.microsoft.com/office/drawing/2014/main" id="{68FDD271-9460-4F78-BB3F-9A539EBB02BE}"/>
              </a:ext>
            </a:extLst>
          </p:cNvPr>
          <p:cNvCxnSpPr/>
          <p:nvPr/>
        </p:nvCxnSpPr>
        <p:spPr>
          <a:xfrm>
            <a:off x="1012595" y="1214071"/>
            <a:ext cx="2229467" cy="14627"/>
          </a:xfrm>
          <a:prstGeom prst="line">
            <a:avLst/>
          </a:prstGeom>
          <a:ln w="3175">
            <a:solidFill>
              <a:schemeClr val="tx1">
                <a:lumMod val="50000"/>
                <a:lumOff val="50000"/>
                <a:alpha val="33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12" name="矩形 11">
            <a:extLst>
              <a:ext uri="{FF2B5EF4-FFF2-40B4-BE49-F238E27FC236}">
                <a16:creationId xmlns:a16="http://schemas.microsoft.com/office/drawing/2014/main" id="{D7BF17B8-B238-44F1-B2E3-60B31DEA6C79}"/>
              </a:ext>
            </a:extLst>
          </p:cNvPr>
          <p:cNvSpPr/>
          <p:nvPr/>
        </p:nvSpPr>
        <p:spPr>
          <a:xfrm>
            <a:off x="928718" y="1291958"/>
            <a:ext cx="3950314" cy="1015661"/>
          </a:xfrm>
          <a:prstGeom prst="rect">
            <a:avLst/>
          </a:prstGeom>
        </p:spPr>
        <p:txBody>
          <a:bodyPr wrap="square" lIns="91438" tIns="45719" rIns="91438" bIns="45719">
            <a:spAutoFit/>
          </a:bodyPr>
          <a:lstStyle/>
          <a:p>
            <a:pPr lvl="0" algn="just">
              <a:spcAft>
                <a:spcPts val="0"/>
              </a:spcAft>
              <a:defRPr/>
            </a:pPr>
            <a:r>
              <a:rPr kumimoji="0" lang="zh-CN" altLang="zh-CN" sz="1500"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微软雅黑" panose="020B0503020204020204" pitchFamily="34" charset="-122"/>
                <a:cs typeface="+mn-cs"/>
              </a:rPr>
              <a:t>基于华大半导体</a:t>
            </a:r>
            <a:r>
              <a:rPr kumimoji="0" lang="en-US" altLang="zh-CN" sz="1500"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微软雅黑" panose="020B0503020204020204" pitchFamily="34" charset="-122"/>
                <a:cs typeface="+mn-cs"/>
              </a:rPr>
              <a:t>MCU HC32F14x/HC32M14x</a:t>
            </a:r>
            <a:r>
              <a:rPr kumimoji="0" lang="zh-CN" altLang="zh-CN" sz="1500"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微软雅黑" panose="020B0503020204020204" pitchFamily="34" charset="-122"/>
                <a:cs typeface="+mn-cs"/>
              </a:rPr>
              <a:t>系列芯片为主控，设计和实现</a:t>
            </a:r>
            <a:r>
              <a:rPr kumimoji="0" lang="en-US" altLang="zh-CN" sz="1500"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微软雅黑" panose="020B0503020204020204" pitchFamily="34" charset="-122"/>
                <a:cs typeface="+mn-cs"/>
              </a:rPr>
              <a:t>IEC 60730 Class B</a:t>
            </a:r>
            <a:r>
              <a:rPr lang="en-US" altLang="zh-CN" sz="1500" dirty="0">
                <a:solidFill>
                  <a:srgbClr val="808080">
                    <a:lumMod val="50000"/>
                  </a:srgbClr>
                </a:solidFill>
                <a:ea typeface="微软雅黑" panose="020B0503020204020204" pitchFamily="34" charset="-122"/>
              </a:rPr>
              <a:t>/61508 SIL 2</a:t>
            </a:r>
            <a:r>
              <a:rPr lang="zh-CN" altLang="zh-CN" sz="1500" dirty="0">
                <a:solidFill>
                  <a:srgbClr val="808080">
                    <a:lumMod val="50000"/>
                  </a:srgbClr>
                </a:solidFill>
                <a:ea typeface="微软雅黑" panose="020B0503020204020204" pitchFamily="34" charset="-122"/>
              </a:rPr>
              <a:t>安全软件库</a:t>
            </a:r>
            <a:r>
              <a:rPr lang="zh-CN" altLang="en-US" sz="1500" dirty="0">
                <a:solidFill>
                  <a:srgbClr val="808080">
                    <a:lumMod val="50000"/>
                  </a:srgbClr>
                </a:solidFill>
                <a:ea typeface="微软雅黑" panose="020B0503020204020204" pitchFamily="34" charset="-122"/>
              </a:rPr>
              <a:t>。用户可参考集成样例，完成软件认证</a:t>
            </a:r>
            <a:r>
              <a:rPr lang="zh-CN" altLang="zh-CN" sz="1500" dirty="0">
                <a:solidFill>
                  <a:srgbClr val="808080">
                    <a:lumMod val="50000"/>
                  </a:srgbClr>
                </a:solidFill>
                <a:ea typeface="微软雅黑" panose="020B0503020204020204" pitchFamily="34" charset="-122"/>
              </a:rPr>
              <a:t>。</a:t>
            </a:r>
            <a:endParaRPr kumimoji="0" lang="zh-CN" altLang="zh-CN" sz="1500"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微软雅黑" panose="020B0503020204020204" pitchFamily="34" charset="-122"/>
              <a:cs typeface="+mn-cs"/>
            </a:endParaRPr>
          </a:p>
        </p:txBody>
      </p:sp>
      <p:sp>
        <p:nvSpPr>
          <p:cNvPr id="17" name="圆角矩形 33">
            <a:extLst>
              <a:ext uri="{FF2B5EF4-FFF2-40B4-BE49-F238E27FC236}">
                <a16:creationId xmlns:a16="http://schemas.microsoft.com/office/drawing/2014/main" id="{7BF98F99-F1F6-4704-803C-540591DB64E0}"/>
              </a:ext>
            </a:extLst>
          </p:cNvPr>
          <p:cNvSpPr/>
          <p:nvPr/>
        </p:nvSpPr>
        <p:spPr>
          <a:xfrm rot="10800000" flipV="1">
            <a:off x="10798875" y="1061107"/>
            <a:ext cx="272237" cy="276076"/>
          </a:xfrm>
          <a:prstGeom prst="roundRect">
            <a:avLst>
              <a:gd name="adj" fmla="val 5039"/>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marL="0" marR="0" lvl="0" indent="0" algn="ctr" defTabSz="914400" rtl="0" eaLnBrk="0" fontAlgn="base" latinLnBrk="0" hangingPunct="0">
              <a:lnSpc>
                <a:spcPct val="130000"/>
              </a:lnSpc>
              <a:spcBef>
                <a:spcPct val="0"/>
              </a:spcBef>
              <a:spcAft>
                <a:spcPct val="0"/>
              </a:spcAft>
              <a:buClrTx/>
              <a:buSzTx/>
              <a:buFontTx/>
              <a:buNone/>
              <a:tabLst/>
              <a:defRPr/>
            </a:pPr>
            <a:endParaRPr kumimoji="0" lang="zh-CN" altLang="en-US" sz="3600" b="0"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8" name="文本框 17">
            <a:extLst>
              <a:ext uri="{FF2B5EF4-FFF2-40B4-BE49-F238E27FC236}">
                <a16:creationId xmlns:a16="http://schemas.microsoft.com/office/drawing/2014/main" id="{9E4D1C44-CBEE-427B-924E-304597823A0A}"/>
              </a:ext>
            </a:extLst>
          </p:cNvPr>
          <p:cNvSpPr txBox="1"/>
          <p:nvPr/>
        </p:nvSpPr>
        <p:spPr>
          <a:xfrm>
            <a:off x="9993345" y="1014477"/>
            <a:ext cx="646327" cy="416907"/>
          </a:xfrm>
          <a:prstGeom prst="rect">
            <a:avLst/>
          </a:prstGeom>
          <a:noFill/>
        </p:spPr>
        <p:txBody>
          <a:bodyPr wrap="none" lIns="91438" tIns="45719" rIns="91438" bIns="45719" rtlCol="0">
            <a:spAutoFit/>
          </a:body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zh-CN" altLang="en-US" sz="18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内容</a:t>
            </a:r>
          </a:p>
        </p:txBody>
      </p:sp>
      <p:cxnSp>
        <p:nvCxnSpPr>
          <p:cNvPr id="19" name="直接连接符 18">
            <a:extLst>
              <a:ext uri="{FF2B5EF4-FFF2-40B4-BE49-F238E27FC236}">
                <a16:creationId xmlns:a16="http://schemas.microsoft.com/office/drawing/2014/main" id="{872427F8-26C3-472E-B4C5-CB4790862134}"/>
              </a:ext>
            </a:extLst>
          </p:cNvPr>
          <p:cNvCxnSpPr/>
          <p:nvPr/>
        </p:nvCxnSpPr>
        <p:spPr>
          <a:xfrm>
            <a:off x="8342346" y="1383204"/>
            <a:ext cx="2229467" cy="14627"/>
          </a:xfrm>
          <a:prstGeom prst="line">
            <a:avLst/>
          </a:prstGeom>
          <a:ln w="3175">
            <a:solidFill>
              <a:schemeClr val="tx1">
                <a:lumMod val="50000"/>
                <a:lumOff val="50000"/>
                <a:alpha val="33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20" name="矩形 19">
            <a:extLst>
              <a:ext uri="{FF2B5EF4-FFF2-40B4-BE49-F238E27FC236}">
                <a16:creationId xmlns:a16="http://schemas.microsoft.com/office/drawing/2014/main" id="{D31AA22B-FACC-42B5-8F5E-299F1988CC43}"/>
              </a:ext>
            </a:extLst>
          </p:cNvPr>
          <p:cNvSpPr/>
          <p:nvPr/>
        </p:nvSpPr>
        <p:spPr>
          <a:xfrm>
            <a:off x="6768430" y="1453539"/>
            <a:ext cx="3532695" cy="2169823"/>
          </a:xfrm>
          <a:prstGeom prst="rect">
            <a:avLst/>
          </a:prstGeom>
        </p:spPr>
        <p:txBody>
          <a:bodyPr wrap="square" lIns="91438" tIns="45719" rIns="91438" bIns="45719">
            <a:spAutoFit/>
          </a:bodyPr>
          <a:lstStyle/>
          <a:p>
            <a:pPr marL="0" marR="0" lvl="0" indent="0" algn="just" defTabSz="914400" rtl="0" eaLnBrk="0" fontAlgn="base" latinLnBrk="0" hangingPunct="0">
              <a:lnSpc>
                <a:spcPct val="100000"/>
              </a:lnSpc>
              <a:spcBef>
                <a:spcPct val="0"/>
              </a:spcBef>
              <a:spcAft>
                <a:spcPts val="0"/>
              </a:spcAft>
              <a:buClrTx/>
              <a:buSzTx/>
              <a:buFontTx/>
              <a:buNone/>
              <a:tabLst/>
              <a:defRPr/>
            </a:pPr>
            <a:r>
              <a:rPr kumimoji="0" lang="en-US" altLang="zh-CN" sz="1500"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微软雅黑" panose="020B0503020204020204" pitchFamily="34" charset="-122"/>
                <a:cs typeface="+mn-cs"/>
              </a:rPr>
              <a:t>CPU</a:t>
            </a:r>
            <a:r>
              <a:rPr kumimoji="0" lang="zh-CN" altLang="en-US" sz="1500"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微软雅黑" panose="020B0503020204020204" pitchFamily="34" charset="-122"/>
                <a:cs typeface="+mn-cs"/>
              </a:rPr>
              <a:t>寄存器自检测试</a:t>
            </a:r>
            <a:endParaRPr kumimoji="0" lang="en-US" altLang="zh-CN" sz="1500"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微软雅黑" panose="020B0503020204020204" pitchFamily="34" charset="-122"/>
              <a:cs typeface="+mn-cs"/>
            </a:endParaRPr>
          </a:p>
          <a:p>
            <a:pPr marL="0" marR="0" lvl="0" indent="0" algn="just" defTabSz="914400" rtl="0" eaLnBrk="0" fontAlgn="base" latinLnBrk="0" hangingPunct="0">
              <a:lnSpc>
                <a:spcPct val="100000"/>
              </a:lnSpc>
              <a:spcBef>
                <a:spcPct val="0"/>
              </a:spcBef>
              <a:spcAft>
                <a:spcPts val="0"/>
              </a:spcAft>
              <a:buClrTx/>
              <a:buSzTx/>
              <a:buFontTx/>
              <a:buNone/>
              <a:tabLst/>
              <a:defRPr/>
            </a:pPr>
            <a:r>
              <a:rPr kumimoji="0" lang="zh-CN" altLang="en-US" sz="1500"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微软雅黑" panose="020B0503020204020204" pitchFamily="34" charset="-122"/>
                <a:cs typeface="+mn-cs"/>
              </a:rPr>
              <a:t>程序计数器</a:t>
            </a:r>
            <a:r>
              <a:rPr kumimoji="0" lang="en-US" altLang="zh-CN" sz="1500"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微软雅黑" panose="020B0503020204020204" pitchFamily="34" charset="-122"/>
                <a:cs typeface="+mn-cs"/>
              </a:rPr>
              <a:t>PC</a:t>
            </a:r>
            <a:r>
              <a:rPr kumimoji="0" lang="zh-CN" altLang="en-US" sz="1500"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微软雅黑" panose="020B0503020204020204" pitchFamily="34" charset="-122"/>
                <a:cs typeface="+mn-cs"/>
              </a:rPr>
              <a:t>自检测试</a:t>
            </a:r>
            <a:endParaRPr kumimoji="0" lang="en-US" altLang="zh-CN" sz="1500"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微软雅黑" panose="020B0503020204020204" pitchFamily="34" charset="-122"/>
              <a:cs typeface="+mn-cs"/>
            </a:endParaRPr>
          </a:p>
          <a:p>
            <a:pPr marL="0" marR="0" lvl="0" indent="0" algn="just" defTabSz="914400" rtl="0" eaLnBrk="0" fontAlgn="base" latinLnBrk="0" hangingPunct="0">
              <a:lnSpc>
                <a:spcPct val="100000"/>
              </a:lnSpc>
              <a:spcBef>
                <a:spcPct val="0"/>
              </a:spcBef>
              <a:spcAft>
                <a:spcPts val="0"/>
              </a:spcAft>
              <a:buClrTx/>
              <a:buSzTx/>
              <a:buFontTx/>
              <a:buNone/>
              <a:tabLst/>
              <a:defRPr/>
            </a:pPr>
            <a:r>
              <a:rPr kumimoji="0" lang="zh-CN" altLang="en-US" sz="1500"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微软雅黑" panose="020B0503020204020204" pitchFamily="34" charset="-122"/>
                <a:cs typeface="+mn-cs"/>
              </a:rPr>
              <a:t>中断自检测试</a:t>
            </a:r>
            <a:endParaRPr kumimoji="0" lang="en-US" altLang="zh-CN" sz="1500"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微软雅黑" panose="020B0503020204020204" pitchFamily="34" charset="-122"/>
              <a:cs typeface="+mn-cs"/>
            </a:endParaRPr>
          </a:p>
          <a:p>
            <a:pPr marL="0" marR="0" lvl="0" indent="0" algn="just" defTabSz="914400" rtl="0" eaLnBrk="0" fontAlgn="base" latinLnBrk="0" hangingPunct="0">
              <a:lnSpc>
                <a:spcPct val="100000"/>
              </a:lnSpc>
              <a:spcBef>
                <a:spcPct val="0"/>
              </a:spcBef>
              <a:spcAft>
                <a:spcPts val="0"/>
              </a:spcAft>
              <a:buClrTx/>
              <a:buSzTx/>
              <a:buFontTx/>
              <a:buNone/>
              <a:tabLst/>
              <a:defRPr/>
            </a:pPr>
            <a:r>
              <a:rPr kumimoji="0" lang="zh-CN" altLang="en-US" sz="1500"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微软雅黑" panose="020B0503020204020204" pitchFamily="34" charset="-122"/>
                <a:cs typeface="+mn-cs"/>
              </a:rPr>
              <a:t>闪存（恒量存储器）自检测试</a:t>
            </a:r>
            <a:endParaRPr kumimoji="0" lang="en-US" altLang="zh-CN" sz="1500"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微软雅黑" panose="020B0503020204020204" pitchFamily="34" charset="-122"/>
              <a:cs typeface="+mn-cs"/>
            </a:endParaRPr>
          </a:p>
          <a:p>
            <a:pPr marL="0" marR="0" lvl="0" indent="0" algn="just" defTabSz="914400" rtl="0" eaLnBrk="0" fontAlgn="base" latinLnBrk="0" hangingPunct="0">
              <a:lnSpc>
                <a:spcPct val="100000"/>
              </a:lnSpc>
              <a:spcBef>
                <a:spcPct val="0"/>
              </a:spcBef>
              <a:spcAft>
                <a:spcPts val="0"/>
              </a:spcAft>
              <a:buClrTx/>
              <a:buSzTx/>
              <a:buFontTx/>
              <a:buNone/>
              <a:tabLst/>
              <a:defRPr/>
            </a:pPr>
            <a:r>
              <a:rPr kumimoji="0" lang="zh-CN" altLang="en-US" sz="1500"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微软雅黑" panose="020B0503020204020204" pitchFamily="34" charset="-122"/>
                <a:cs typeface="+mn-cs"/>
              </a:rPr>
              <a:t>堆栈自检测试</a:t>
            </a:r>
            <a:endParaRPr kumimoji="0" lang="en-US" altLang="zh-CN" sz="1500"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微软雅黑" panose="020B0503020204020204" pitchFamily="34" charset="-122"/>
              <a:cs typeface="+mn-cs"/>
            </a:endParaRPr>
          </a:p>
          <a:p>
            <a:pPr marL="0" marR="0" lvl="0" indent="0" algn="just" defTabSz="914400" rtl="0" eaLnBrk="0" fontAlgn="base" latinLnBrk="0" hangingPunct="0">
              <a:lnSpc>
                <a:spcPct val="100000"/>
              </a:lnSpc>
              <a:spcBef>
                <a:spcPct val="0"/>
              </a:spcBef>
              <a:spcAft>
                <a:spcPts val="0"/>
              </a:spcAft>
              <a:buClrTx/>
              <a:buSzTx/>
              <a:buFontTx/>
              <a:buNone/>
              <a:tabLst/>
              <a:defRPr/>
            </a:pPr>
            <a:r>
              <a:rPr kumimoji="0" lang="en-US" altLang="zh-CN" sz="1500"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微软雅黑" panose="020B0503020204020204" pitchFamily="34" charset="-122"/>
                <a:cs typeface="+mn-cs"/>
              </a:rPr>
              <a:t>SRAM</a:t>
            </a:r>
            <a:r>
              <a:rPr kumimoji="0" lang="zh-CN" altLang="en-US" sz="1500"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微软雅黑" panose="020B0503020204020204" pitchFamily="34" charset="-122"/>
                <a:cs typeface="+mn-cs"/>
              </a:rPr>
              <a:t>（变量存储器）自检测试</a:t>
            </a:r>
            <a:endParaRPr kumimoji="0" lang="en-US" altLang="zh-CN" sz="1500"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微软雅黑" panose="020B0503020204020204" pitchFamily="34" charset="-122"/>
              <a:cs typeface="+mn-cs"/>
            </a:endParaRPr>
          </a:p>
          <a:p>
            <a:pPr marL="0" marR="0" lvl="0" indent="0" algn="just" defTabSz="914400" rtl="0" eaLnBrk="0" fontAlgn="base" latinLnBrk="0" hangingPunct="0">
              <a:lnSpc>
                <a:spcPct val="100000"/>
              </a:lnSpc>
              <a:spcBef>
                <a:spcPct val="0"/>
              </a:spcBef>
              <a:spcAft>
                <a:spcPts val="0"/>
              </a:spcAft>
              <a:buClrTx/>
              <a:buSzTx/>
              <a:buFontTx/>
              <a:buNone/>
              <a:tabLst/>
              <a:defRPr/>
            </a:pPr>
            <a:r>
              <a:rPr kumimoji="0" lang="zh-CN" altLang="en-US" sz="1500"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微软雅黑" panose="020B0503020204020204" pitchFamily="34" charset="-122"/>
                <a:cs typeface="+mn-cs"/>
              </a:rPr>
              <a:t>时钟自检测试</a:t>
            </a:r>
            <a:endParaRPr kumimoji="0" lang="en-US" altLang="zh-CN" sz="1500"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微软雅黑" panose="020B0503020204020204" pitchFamily="34" charset="-122"/>
              <a:cs typeface="+mn-cs"/>
            </a:endParaRPr>
          </a:p>
          <a:p>
            <a:pPr marL="0" marR="0" lvl="0" indent="0" algn="just" defTabSz="914400" rtl="0" eaLnBrk="0" fontAlgn="base" latinLnBrk="0" hangingPunct="0">
              <a:lnSpc>
                <a:spcPct val="100000"/>
              </a:lnSpc>
              <a:spcBef>
                <a:spcPct val="0"/>
              </a:spcBef>
              <a:spcAft>
                <a:spcPts val="0"/>
              </a:spcAft>
              <a:buClrTx/>
              <a:buSzTx/>
              <a:buFontTx/>
              <a:buNone/>
              <a:tabLst/>
              <a:defRPr/>
            </a:pPr>
            <a:r>
              <a:rPr kumimoji="0" lang="zh-CN" altLang="en-US" sz="1500"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微软雅黑" panose="020B0503020204020204" pitchFamily="34" charset="-122"/>
                <a:cs typeface="+mn-cs"/>
              </a:rPr>
              <a:t>数字</a:t>
            </a:r>
            <a:r>
              <a:rPr kumimoji="0" lang="en-US" altLang="zh-CN" sz="1500"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微软雅黑" panose="020B0503020204020204" pitchFamily="34" charset="-122"/>
                <a:cs typeface="+mn-cs"/>
              </a:rPr>
              <a:t>I/O</a:t>
            </a:r>
            <a:r>
              <a:rPr kumimoji="0" lang="zh-CN" altLang="en-US" sz="1500"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微软雅黑" panose="020B0503020204020204" pitchFamily="34" charset="-122"/>
                <a:cs typeface="+mn-cs"/>
              </a:rPr>
              <a:t>自检测试</a:t>
            </a:r>
            <a:endParaRPr kumimoji="0" lang="en-US" altLang="zh-CN" sz="1500"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微软雅黑" panose="020B0503020204020204" pitchFamily="34" charset="-122"/>
              <a:cs typeface="+mn-cs"/>
            </a:endParaRPr>
          </a:p>
          <a:p>
            <a:pPr marL="0" marR="0" lvl="0" indent="0" algn="just" defTabSz="914400" rtl="0" eaLnBrk="0" fontAlgn="base" latinLnBrk="0" hangingPunct="0">
              <a:lnSpc>
                <a:spcPct val="100000"/>
              </a:lnSpc>
              <a:spcBef>
                <a:spcPct val="0"/>
              </a:spcBef>
              <a:spcAft>
                <a:spcPts val="0"/>
              </a:spcAft>
              <a:buClrTx/>
              <a:buSzTx/>
              <a:buFontTx/>
              <a:buNone/>
              <a:tabLst/>
              <a:defRPr/>
            </a:pPr>
            <a:r>
              <a:rPr kumimoji="0" lang="zh-CN" altLang="en-US" sz="1500"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微软雅黑" panose="020B0503020204020204" pitchFamily="34" charset="-122"/>
                <a:cs typeface="+mn-cs"/>
              </a:rPr>
              <a:t>模数转换器（</a:t>
            </a:r>
            <a:r>
              <a:rPr kumimoji="0" lang="en-US" altLang="zh-CN" sz="1500"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微软雅黑" panose="020B0503020204020204" pitchFamily="34" charset="-122"/>
                <a:cs typeface="+mn-cs"/>
              </a:rPr>
              <a:t>ADC</a:t>
            </a:r>
            <a:r>
              <a:rPr kumimoji="0" lang="zh-CN" altLang="en-US" sz="1500"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微软雅黑" panose="020B0503020204020204" pitchFamily="34" charset="-122"/>
                <a:cs typeface="+mn-cs"/>
              </a:rPr>
              <a:t>）自检测试</a:t>
            </a:r>
            <a:endParaRPr kumimoji="0" lang="en-US" altLang="zh-CN" sz="1500"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微软雅黑" panose="020B0503020204020204" pitchFamily="34" charset="-122"/>
              <a:cs typeface="+mn-cs"/>
            </a:endParaRPr>
          </a:p>
        </p:txBody>
      </p:sp>
      <p:sp>
        <p:nvSpPr>
          <p:cNvPr id="27" name="标题 1">
            <a:extLst>
              <a:ext uri="{FF2B5EF4-FFF2-40B4-BE49-F238E27FC236}">
                <a16:creationId xmlns:a16="http://schemas.microsoft.com/office/drawing/2014/main" id="{1A17D83D-9827-4087-BB3A-FBFBA9974F8E}"/>
              </a:ext>
            </a:extLst>
          </p:cNvPr>
          <p:cNvSpPr>
            <a:spLocks noGrp="1"/>
          </p:cNvSpPr>
          <p:nvPr>
            <p:ph type="title"/>
          </p:nvPr>
        </p:nvSpPr>
        <p:spPr/>
        <p:txBody>
          <a:bodyPr/>
          <a:lstStyle/>
          <a:p>
            <a:r>
              <a:rPr lang="en-US" altLang="zh-CN" dirty="0"/>
              <a:t>IEC60730/61508</a:t>
            </a:r>
            <a:endParaRPr lang="zh-CN" altLang="en-US" dirty="0"/>
          </a:p>
        </p:txBody>
      </p:sp>
      <p:pic>
        <p:nvPicPr>
          <p:cNvPr id="21" name="图片 20">
            <a:extLst>
              <a:ext uri="{FF2B5EF4-FFF2-40B4-BE49-F238E27FC236}">
                <a16:creationId xmlns:a16="http://schemas.microsoft.com/office/drawing/2014/main" id="{6F41DA13-CB88-43FF-B4B2-610384A0B025}"/>
              </a:ext>
            </a:extLst>
          </p:cNvPr>
          <p:cNvPicPr>
            <a:picLocks noChangeAspect="1"/>
          </p:cNvPicPr>
          <p:nvPr/>
        </p:nvPicPr>
        <p:blipFill>
          <a:blip r:embed="rId3"/>
          <a:stretch>
            <a:fillRect/>
          </a:stretch>
        </p:blipFill>
        <p:spPr>
          <a:xfrm>
            <a:off x="815858" y="3035384"/>
            <a:ext cx="2735812" cy="2762905"/>
          </a:xfrm>
          <a:prstGeom prst="rect">
            <a:avLst/>
          </a:prstGeom>
        </p:spPr>
      </p:pic>
      <p:sp>
        <p:nvSpPr>
          <p:cNvPr id="22" name="矩形 21">
            <a:extLst>
              <a:ext uri="{FF2B5EF4-FFF2-40B4-BE49-F238E27FC236}">
                <a16:creationId xmlns:a16="http://schemas.microsoft.com/office/drawing/2014/main" id="{553FBE89-800F-454D-A128-20709AEA929E}"/>
              </a:ext>
            </a:extLst>
          </p:cNvPr>
          <p:cNvSpPr/>
          <p:nvPr/>
        </p:nvSpPr>
        <p:spPr>
          <a:xfrm>
            <a:off x="7992279" y="3681199"/>
            <a:ext cx="3078833" cy="2400655"/>
          </a:xfrm>
          <a:prstGeom prst="rect">
            <a:avLst/>
          </a:prstGeom>
        </p:spPr>
        <p:txBody>
          <a:bodyPr wrap="square" lIns="91438" tIns="45719" rIns="91438" bIns="45719">
            <a:spAutoFit/>
          </a:bodyPr>
          <a:lstStyle/>
          <a:p>
            <a:pPr lvl="0" algn="just">
              <a:spcAft>
                <a:spcPts val="0"/>
              </a:spcAft>
              <a:defRPr/>
            </a:pPr>
            <a:r>
              <a:rPr lang="en-US" altLang="zh-CN" sz="1500" dirty="0">
                <a:solidFill>
                  <a:srgbClr val="808080">
                    <a:lumMod val="50000"/>
                  </a:srgbClr>
                </a:solidFill>
                <a:ea typeface="微软雅黑" panose="020B0503020204020204" pitchFamily="34" charset="-122"/>
              </a:rPr>
              <a:t>CPU</a:t>
            </a:r>
            <a:r>
              <a:rPr lang="zh-CN" altLang="en-US" sz="1500" dirty="0">
                <a:solidFill>
                  <a:srgbClr val="808080">
                    <a:lumMod val="50000"/>
                  </a:srgbClr>
                </a:solidFill>
                <a:ea typeface="微软雅黑" panose="020B0503020204020204" pitchFamily="34" charset="-122"/>
              </a:rPr>
              <a:t>寄存器自检测试</a:t>
            </a:r>
            <a:endParaRPr lang="en-US" altLang="zh-CN" sz="1500" dirty="0">
              <a:solidFill>
                <a:srgbClr val="808080">
                  <a:lumMod val="50000"/>
                </a:srgbClr>
              </a:solidFill>
              <a:ea typeface="微软雅黑" panose="020B0503020204020204" pitchFamily="34" charset="-122"/>
            </a:endParaRPr>
          </a:p>
          <a:p>
            <a:pPr lvl="0" algn="just">
              <a:spcAft>
                <a:spcPts val="0"/>
              </a:spcAft>
              <a:defRPr/>
            </a:pPr>
            <a:r>
              <a:rPr lang="en-US" altLang="zh-CN" sz="1500" dirty="0">
                <a:solidFill>
                  <a:srgbClr val="808080">
                    <a:lumMod val="50000"/>
                  </a:srgbClr>
                </a:solidFill>
                <a:ea typeface="微软雅黑" panose="020B0503020204020204" pitchFamily="34" charset="-122"/>
              </a:rPr>
              <a:t>CPU</a:t>
            </a:r>
            <a:r>
              <a:rPr lang="zh-CN" altLang="en-US" sz="1500" dirty="0">
                <a:solidFill>
                  <a:srgbClr val="808080">
                    <a:lumMod val="50000"/>
                  </a:srgbClr>
                </a:solidFill>
                <a:ea typeface="微软雅黑" panose="020B0503020204020204" pitchFamily="34" charset="-122"/>
              </a:rPr>
              <a:t>指令自检测试</a:t>
            </a:r>
            <a:endParaRPr lang="en-US" altLang="zh-CN" sz="1500" dirty="0">
              <a:solidFill>
                <a:srgbClr val="808080">
                  <a:lumMod val="50000"/>
                </a:srgbClr>
              </a:solidFill>
              <a:ea typeface="微软雅黑" panose="020B0503020204020204" pitchFamily="34" charset="-122"/>
            </a:endParaRPr>
          </a:p>
          <a:p>
            <a:pPr lvl="0" algn="just">
              <a:spcAft>
                <a:spcPts val="0"/>
              </a:spcAft>
              <a:defRPr/>
            </a:pPr>
            <a:r>
              <a:rPr lang="zh-CN" altLang="en-US" sz="1500" dirty="0">
                <a:solidFill>
                  <a:srgbClr val="808080">
                    <a:lumMod val="50000"/>
                  </a:srgbClr>
                </a:solidFill>
                <a:ea typeface="微软雅黑" panose="020B0503020204020204" pitchFamily="34" charset="-122"/>
              </a:rPr>
              <a:t>总线自检测试</a:t>
            </a:r>
            <a:endParaRPr lang="en-US" altLang="zh-CN" sz="1500" dirty="0">
              <a:solidFill>
                <a:srgbClr val="808080">
                  <a:lumMod val="50000"/>
                </a:srgbClr>
              </a:solidFill>
              <a:ea typeface="微软雅黑" panose="020B0503020204020204" pitchFamily="34" charset="-122"/>
            </a:endParaRPr>
          </a:p>
          <a:p>
            <a:pPr lvl="0" algn="just">
              <a:spcAft>
                <a:spcPts val="0"/>
              </a:spcAft>
              <a:defRPr/>
            </a:pPr>
            <a:r>
              <a:rPr lang="zh-CN" altLang="en-US" sz="1500" dirty="0">
                <a:solidFill>
                  <a:srgbClr val="808080">
                    <a:lumMod val="50000"/>
                  </a:srgbClr>
                </a:solidFill>
                <a:ea typeface="微软雅黑" panose="020B0503020204020204" pitchFamily="34" charset="-122"/>
              </a:rPr>
              <a:t>闪存（恒量存储器）自检测试</a:t>
            </a:r>
            <a:endParaRPr lang="en-US" altLang="zh-CN" sz="1500" dirty="0">
              <a:solidFill>
                <a:srgbClr val="808080">
                  <a:lumMod val="50000"/>
                </a:srgbClr>
              </a:solidFill>
              <a:ea typeface="微软雅黑" panose="020B0503020204020204" pitchFamily="34" charset="-122"/>
            </a:endParaRPr>
          </a:p>
          <a:p>
            <a:pPr lvl="0" algn="just">
              <a:spcAft>
                <a:spcPts val="0"/>
              </a:spcAft>
              <a:defRPr/>
            </a:pPr>
            <a:r>
              <a:rPr lang="en-US" altLang="zh-CN" sz="1500" dirty="0">
                <a:solidFill>
                  <a:srgbClr val="808080">
                    <a:lumMod val="50000"/>
                  </a:srgbClr>
                </a:solidFill>
                <a:ea typeface="微软雅黑" panose="020B0503020204020204" pitchFamily="34" charset="-122"/>
              </a:rPr>
              <a:t>SRAM</a:t>
            </a:r>
            <a:r>
              <a:rPr lang="zh-CN" altLang="en-US" sz="1500" dirty="0">
                <a:solidFill>
                  <a:srgbClr val="808080">
                    <a:lumMod val="50000"/>
                  </a:srgbClr>
                </a:solidFill>
                <a:ea typeface="微软雅黑" panose="020B0503020204020204" pitchFamily="34" charset="-122"/>
              </a:rPr>
              <a:t>（变量存储器）自检测试</a:t>
            </a:r>
            <a:endParaRPr lang="en-US" altLang="zh-CN" sz="1500" dirty="0">
              <a:solidFill>
                <a:srgbClr val="808080">
                  <a:lumMod val="50000"/>
                </a:srgbClr>
              </a:solidFill>
              <a:ea typeface="微软雅黑" panose="020B0503020204020204" pitchFamily="34" charset="-122"/>
            </a:endParaRPr>
          </a:p>
          <a:p>
            <a:pPr lvl="0" algn="just">
              <a:spcAft>
                <a:spcPts val="0"/>
              </a:spcAft>
              <a:defRPr/>
            </a:pPr>
            <a:r>
              <a:rPr lang="zh-CN" altLang="en-US" sz="1500" dirty="0">
                <a:solidFill>
                  <a:srgbClr val="808080">
                    <a:lumMod val="50000"/>
                  </a:srgbClr>
                </a:solidFill>
                <a:ea typeface="微软雅黑" panose="020B0503020204020204" pitchFamily="34" charset="-122"/>
              </a:rPr>
              <a:t>堆栈溢出自检测试</a:t>
            </a:r>
            <a:endParaRPr lang="en-US" altLang="zh-CN" sz="1500" dirty="0">
              <a:solidFill>
                <a:srgbClr val="808080">
                  <a:lumMod val="50000"/>
                </a:srgbClr>
              </a:solidFill>
              <a:ea typeface="微软雅黑" panose="020B0503020204020204" pitchFamily="34" charset="-122"/>
            </a:endParaRPr>
          </a:p>
          <a:p>
            <a:pPr lvl="0" algn="just">
              <a:spcAft>
                <a:spcPts val="0"/>
              </a:spcAft>
              <a:defRPr/>
            </a:pPr>
            <a:r>
              <a:rPr lang="zh-CN" altLang="en-US" sz="1500" dirty="0">
                <a:solidFill>
                  <a:srgbClr val="808080">
                    <a:lumMod val="50000"/>
                  </a:srgbClr>
                </a:solidFill>
                <a:ea typeface="微软雅黑" panose="020B0503020204020204" pitchFamily="34" charset="-122"/>
              </a:rPr>
              <a:t>时钟自检测试</a:t>
            </a:r>
            <a:endParaRPr lang="en-US" altLang="zh-CN" sz="1500" dirty="0">
              <a:solidFill>
                <a:srgbClr val="808080">
                  <a:lumMod val="50000"/>
                </a:srgbClr>
              </a:solidFill>
              <a:ea typeface="微软雅黑" panose="020B0503020204020204" pitchFamily="34" charset="-122"/>
            </a:endParaRPr>
          </a:p>
          <a:p>
            <a:pPr lvl="0" algn="just">
              <a:spcAft>
                <a:spcPts val="0"/>
              </a:spcAft>
              <a:defRPr/>
            </a:pPr>
            <a:r>
              <a:rPr lang="zh-CN" altLang="en-US" sz="1500" dirty="0">
                <a:solidFill>
                  <a:srgbClr val="808080">
                    <a:lumMod val="50000"/>
                  </a:srgbClr>
                </a:solidFill>
                <a:ea typeface="微软雅黑" panose="020B0503020204020204" pitchFamily="34" charset="-122"/>
              </a:rPr>
              <a:t>看门狗自检测试</a:t>
            </a:r>
            <a:endParaRPr lang="en-US" altLang="zh-CN" sz="1500" dirty="0">
              <a:solidFill>
                <a:srgbClr val="808080">
                  <a:lumMod val="50000"/>
                </a:srgbClr>
              </a:solidFill>
              <a:ea typeface="微软雅黑" panose="020B0503020204020204" pitchFamily="34" charset="-122"/>
            </a:endParaRPr>
          </a:p>
          <a:p>
            <a:pPr lvl="0" algn="just">
              <a:spcAft>
                <a:spcPts val="0"/>
              </a:spcAft>
              <a:defRPr/>
            </a:pPr>
            <a:r>
              <a:rPr lang="zh-CN" altLang="en-US" sz="1500" dirty="0">
                <a:solidFill>
                  <a:srgbClr val="808080">
                    <a:lumMod val="50000"/>
                  </a:srgbClr>
                </a:solidFill>
                <a:ea typeface="微软雅黑" panose="020B0503020204020204" pitchFamily="34" charset="-122"/>
              </a:rPr>
              <a:t>中断自检测试</a:t>
            </a:r>
            <a:endParaRPr lang="en-US" altLang="zh-CN" sz="1500" dirty="0">
              <a:solidFill>
                <a:srgbClr val="808080">
                  <a:lumMod val="50000"/>
                </a:srgbClr>
              </a:solidFill>
              <a:ea typeface="微软雅黑" panose="020B0503020204020204" pitchFamily="34" charset="-122"/>
            </a:endParaRPr>
          </a:p>
          <a:p>
            <a:pPr lvl="0" algn="just">
              <a:spcAft>
                <a:spcPts val="0"/>
              </a:spcAft>
              <a:defRPr/>
            </a:pPr>
            <a:r>
              <a:rPr lang="en-US" altLang="zh-CN" sz="1500" dirty="0">
                <a:solidFill>
                  <a:srgbClr val="808080">
                    <a:lumMod val="50000"/>
                  </a:srgbClr>
                </a:solidFill>
                <a:ea typeface="微软雅黑" panose="020B0503020204020204" pitchFamily="34" charset="-122"/>
              </a:rPr>
              <a:t>DMA</a:t>
            </a:r>
            <a:r>
              <a:rPr lang="zh-CN" altLang="en-US" sz="1500" dirty="0">
                <a:solidFill>
                  <a:srgbClr val="808080">
                    <a:lumMod val="50000"/>
                  </a:srgbClr>
                </a:solidFill>
                <a:ea typeface="微软雅黑" panose="020B0503020204020204" pitchFamily="34" charset="-122"/>
              </a:rPr>
              <a:t>自检测试</a:t>
            </a:r>
            <a:endParaRPr lang="en-US" altLang="zh-CN" sz="1500" dirty="0">
              <a:solidFill>
                <a:srgbClr val="808080">
                  <a:lumMod val="50000"/>
                </a:srgbClr>
              </a:solidFill>
              <a:ea typeface="微软雅黑" panose="020B0503020204020204" pitchFamily="34" charset="-122"/>
            </a:endParaRPr>
          </a:p>
        </p:txBody>
      </p:sp>
      <p:sp>
        <p:nvSpPr>
          <p:cNvPr id="2" name="文本框 1">
            <a:extLst>
              <a:ext uri="{FF2B5EF4-FFF2-40B4-BE49-F238E27FC236}">
                <a16:creationId xmlns:a16="http://schemas.microsoft.com/office/drawing/2014/main" id="{D064855F-2393-4290-8FD0-5CB5AA9C8CE6}"/>
              </a:ext>
            </a:extLst>
          </p:cNvPr>
          <p:cNvSpPr txBox="1"/>
          <p:nvPr/>
        </p:nvSpPr>
        <p:spPr>
          <a:xfrm>
            <a:off x="9439797" y="1638883"/>
            <a:ext cx="1210588" cy="369332"/>
          </a:xfrm>
          <a:prstGeom prst="rect">
            <a:avLst/>
          </a:prstGeom>
          <a:noFill/>
        </p:spPr>
        <p:txBody>
          <a:bodyPr wrap="none" rtlCol="0">
            <a:spAutoFit/>
          </a:bodyPr>
          <a:lstStyle/>
          <a:p>
            <a:r>
              <a:rPr lang="en-US" altLang="zh-CN" b="1" dirty="0">
                <a:solidFill>
                  <a:srgbClr val="0000FF"/>
                </a:solidFill>
              </a:rPr>
              <a:t>IEC60730</a:t>
            </a:r>
            <a:endParaRPr lang="zh-CN" altLang="en-US" b="1" dirty="0">
              <a:solidFill>
                <a:srgbClr val="0000FF"/>
              </a:solidFill>
            </a:endParaRPr>
          </a:p>
        </p:txBody>
      </p:sp>
      <p:sp>
        <p:nvSpPr>
          <p:cNvPr id="23" name="文本框 22">
            <a:extLst>
              <a:ext uri="{FF2B5EF4-FFF2-40B4-BE49-F238E27FC236}">
                <a16:creationId xmlns:a16="http://schemas.microsoft.com/office/drawing/2014/main" id="{226F1A11-A1A5-4C59-9164-35FF07049DC3}"/>
              </a:ext>
            </a:extLst>
          </p:cNvPr>
          <p:cNvSpPr txBox="1"/>
          <p:nvPr/>
        </p:nvSpPr>
        <p:spPr>
          <a:xfrm>
            <a:off x="9526113" y="5284723"/>
            <a:ext cx="1210588" cy="369332"/>
          </a:xfrm>
          <a:prstGeom prst="rect">
            <a:avLst/>
          </a:prstGeom>
          <a:noFill/>
        </p:spPr>
        <p:txBody>
          <a:bodyPr wrap="none" rtlCol="0">
            <a:spAutoFit/>
          </a:bodyPr>
          <a:lstStyle/>
          <a:p>
            <a:r>
              <a:rPr lang="en-US" altLang="zh-CN" b="1" dirty="0">
                <a:solidFill>
                  <a:srgbClr val="0000FF"/>
                </a:solidFill>
              </a:rPr>
              <a:t>IEC61508</a:t>
            </a:r>
            <a:endParaRPr lang="zh-CN" altLang="en-US" b="1" dirty="0">
              <a:solidFill>
                <a:srgbClr val="0000FF"/>
              </a:solidFill>
            </a:endParaRPr>
          </a:p>
        </p:txBody>
      </p:sp>
    </p:spTree>
    <p:extLst>
      <p:ext uri="{BB962C8B-B14F-4D97-AF65-F5344CB8AC3E}">
        <p14:creationId xmlns:p14="http://schemas.microsoft.com/office/powerpoint/2010/main" val="23985696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00EE887-5E23-460D-8620-170A4CEC1217}"/>
              </a:ext>
            </a:extLst>
          </p:cNvPr>
          <p:cNvSpPr>
            <a:spLocks noGrp="1"/>
          </p:cNvSpPr>
          <p:nvPr>
            <p:ph type="title"/>
          </p:nvPr>
        </p:nvSpPr>
        <p:spPr/>
        <p:txBody>
          <a:bodyPr/>
          <a:lstStyle/>
          <a:p>
            <a:r>
              <a:rPr lang="zh-CN" altLang="en-US" dirty="0"/>
              <a:t>高可靠性芯片设计</a:t>
            </a:r>
          </a:p>
        </p:txBody>
      </p:sp>
      <p:sp>
        <p:nvSpPr>
          <p:cNvPr id="4" name="灯片编号占位符 3">
            <a:extLst>
              <a:ext uri="{FF2B5EF4-FFF2-40B4-BE49-F238E27FC236}">
                <a16:creationId xmlns:a16="http://schemas.microsoft.com/office/drawing/2014/main" id="{BEF1D430-4AF3-4AB0-9632-8DE3877B7FB8}"/>
              </a:ext>
            </a:extLst>
          </p:cNvPr>
          <p:cNvSpPr>
            <a:spLocks noGrp="1"/>
          </p:cNvSpPr>
          <p:nvPr>
            <p:ph type="sldNum" sz="quarter" idx="4"/>
          </p:nvPr>
        </p:nvSpPr>
        <p:spPr/>
        <p:txBody>
          <a:bodyPr/>
          <a:lstStyle/>
          <a:p>
            <a:fld id="{B7F6407F-0FA8-4E99-847F-14031B22C7A3}" type="slidenum">
              <a:rPr lang="zh-CN" altLang="en-US" smtClean="0"/>
              <a:pPr/>
              <a:t>17</a:t>
            </a:fld>
            <a:endParaRPr lang="zh-CN" altLang="en-US"/>
          </a:p>
        </p:txBody>
      </p:sp>
      <p:pic>
        <p:nvPicPr>
          <p:cNvPr id="5" name="图片 4">
            <a:extLst>
              <a:ext uri="{FF2B5EF4-FFF2-40B4-BE49-F238E27FC236}">
                <a16:creationId xmlns:a16="http://schemas.microsoft.com/office/drawing/2014/main" id="{FA51021B-ADEC-4B7A-A583-FCB4BAF335E6}"/>
              </a:ext>
            </a:extLst>
          </p:cNvPr>
          <p:cNvPicPr>
            <a:picLocks noChangeAspect="1"/>
          </p:cNvPicPr>
          <p:nvPr/>
        </p:nvPicPr>
        <p:blipFill>
          <a:blip r:embed="rId3"/>
          <a:stretch>
            <a:fillRect/>
          </a:stretch>
        </p:blipFill>
        <p:spPr>
          <a:xfrm>
            <a:off x="6087204" y="1083116"/>
            <a:ext cx="4336445" cy="2427318"/>
          </a:xfrm>
          <a:prstGeom prst="rect">
            <a:avLst/>
          </a:prstGeom>
        </p:spPr>
      </p:pic>
      <p:pic>
        <p:nvPicPr>
          <p:cNvPr id="6" name="图片 5">
            <a:extLst>
              <a:ext uri="{FF2B5EF4-FFF2-40B4-BE49-F238E27FC236}">
                <a16:creationId xmlns:a16="http://schemas.microsoft.com/office/drawing/2014/main" id="{9B1D82AE-64A5-4BAA-A02E-DDDB92B8DD65}"/>
              </a:ext>
            </a:extLst>
          </p:cNvPr>
          <p:cNvPicPr>
            <a:picLocks noChangeAspect="1"/>
          </p:cNvPicPr>
          <p:nvPr/>
        </p:nvPicPr>
        <p:blipFill>
          <a:blip r:embed="rId4"/>
          <a:stretch>
            <a:fillRect/>
          </a:stretch>
        </p:blipFill>
        <p:spPr>
          <a:xfrm>
            <a:off x="744056" y="2042398"/>
            <a:ext cx="4608512" cy="2214404"/>
          </a:xfrm>
          <a:prstGeom prst="rect">
            <a:avLst/>
          </a:prstGeom>
        </p:spPr>
      </p:pic>
      <p:pic>
        <p:nvPicPr>
          <p:cNvPr id="8" name="图片 7">
            <a:extLst>
              <a:ext uri="{FF2B5EF4-FFF2-40B4-BE49-F238E27FC236}">
                <a16:creationId xmlns:a16="http://schemas.microsoft.com/office/drawing/2014/main" id="{74159FF5-B00C-460A-9626-77B192E0FE01}"/>
              </a:ext>
            </a:extLst>
          </p:cNvPr>
          <p:cNvPicPr>
            <a:picLocks noChangeAspect="1"/>
          </p:cNvPicPr>
          <p:nvPr/>
        </p:nvPicPr>
        <p:blipFill>
          <a:blip r:embed="rId5"/>
          <a:stretch>
            <a:fillRect/>
          </a:stretch>
        </p:blipFill>
        <p:spPr>
          <a:xfrm>
            <a:off x="744056" y="4177203"/>
            <a:ext cx="4608512" cy="1773843"/>
          </a:xfrm>
          <a:prstGeom prst="rect">
            <a:avLst/>
          </a:prstGeom>
        </p:spPr>
      </p:pic>
      <p:pic>
        <p:nvPicPr>
          <p:cNvPr id="9" name="图片 8">
            <a:extLst>
              <a:ext uri="{FF2B5EF4-FFF2-40B4-BE49-F238E27FC236}">
                <a16:creationId xmlns:a16="http://schemas.microsoft.com/office/drawing/2014/main" id="{399AC9CB-1E45-4C3B-B255-8E234FC66B96}"/>
              </a:ext>
            </a:extLst>
          </p:cNvPr>
          <p:cNvPicPr>
            <a:picLocks noChangeAspect="1"/>
          </p:cNvPicPr>
          <p:nvPr/>
        </p:nvPicPr>
        <p:blipFill>
          <a:blip r:embed="rId6"/>
          <a:stretch>
            <a:fillRect/>
          </a:stretch>
        </p:blipFill>
        <p:spPr>
          <a:xfrm>
            <a:off x="6455936" y="2205816"/>
            <a:ext cx="3598978" cy="2245400"/>
          </a:xfrm>
          <a:prstGeom prst="rect">
            <a:avLst/>
          </a:prstGeom>
        </p:spPr>
      </p:pic>
      <p:pic>
        <p:nvPicPr>
          <p:cNvPr id="7" name="图片 6">
            <a:extLst>
              <a:ext uri="{FF2B5EF4-FFF2-40B4-BE49-F238E27FC236}">
                <a16:creationId xmlns:a16="http://schemas.microsoft.com/office/drawing/2014/main" id="{C8DB9DEA-34B9-4143-8773-5B9EEC5F138F}"/>
              </a:ext>
            </a:extLst>
          </p:cNvPr>
          <p:cNvPicPr>
            <a:picLocks noChangeAspect="1"/>
          </p:cNvPicPr>
          <p:nvPr/>
        </p:nvPicPr>
        <p:blipFill>
          <a:blip r:embed="rId7"/>
          <a:stretch>
            <a:fillRect/>
          </a:stretch>
        </p:blipFill>
        <p:spPr>
          <a:xfrm>
            <a:off x="6328916" y="4223014"/>
            <a:ext cx="3853019" cy="1773843"/>
          </a:xfrm>
          <a:prstGeom prst="rect">
            <a:avLst/>
          </a:prstGeom>
        </p:spPr>
      </p:pic>
      <p:sp>
        <p:nvSpPr>
          <p:cNvPr id="11" name="矩形 10">
            <a:extLst>
              <a:ext uri="{FF2B5EF4-FFF2-40B4-BE49-F238E27FC236}">
                <a16:creationId xmlns:a16="http://schemas.microsoft.com/office/drawing/2014/main" id="{96348C9C-A686-4191-AAC8-FD547BA81AF1}"/>
              </a:ext>
            </a:extLst>
          </p:cNvPr>
          <p:cNvSpPr/>
          <p:nvPr/>
        </p:nvSpPr>
        <p:spPr>
          <a:xfrm>
            <a:off x="558552" y="806059"/>
            <a:ext cx="5597525" cy="1169551"/>
          </a:xfrm>
          <a:prstGeom prst="rect">
            <a:avLst/>
          </a:prstGeom>
        </p:spPr>
        <p:txBody>
          <a:bodyPr>
            <a:spAutoFit/>
          </a:bodyPr>
          <a:lstStyle/>
          <a:p>
            <a:r>
              <a:rPr lang="en-US" altLang="zh-CN" sz="1400" dirty="0"/>
              <a:t>HBM ESD pass +/- 8KV</a:t>
            </a:r>
          </a:p>
          <a:p>
            <a:r>
              <a:rPr lang="en-US" altLang="zh-CN" sz="1400" dirty="0"/>
              <a:t>MM ESD pass +/- 500V</a:t>
            </a:r>
          </a:p>
          <a:p>
            <a:r>
              <a:rPr lang="en-US" altLang="zh-CN" sz="1400" dirty="0"/>
              <a:t>CDM ESD pass +/-2KV</a:t>
            </a:r>
          </a:p>
          <a:p>
            <a:r>
              <a:rPr lang="en-US" altLang="zh-CN" sz="1400" dirty="0"/>
              <a:t>Latch up pass +/- 200mA</a:t>
            </a:r>
          </a:p>
          <a:p>
            <a:r>
              <a:rPr lang="en-US" altLang="zh-CN" sz="1400" dirty="0"/>
              <a:t>EFT</a:t>
            </a:r>
            <a:r>
              <a:rPr lang="zh-CN" altLang="en-US" sz="1400" dirty="0"/>
              <a:t>：</a:t>
            </a:r>
            <a:r>
              <a:rPr lang="en-US" altLang="zh-CN" sz="1400" dirty="0"/>
              <a:t>+/-4KV(power) / +/-2KV(IO)</a:t>
            </a:r>
            <a:endParaRPr lang="zh-CN" altLang="en-US" sz="1400" dirty="0"/>
          </a:p>
        </p:txBody>
      </p:sp>
      <p:sp>
        <p:nvSpPr>
          <p:cNvPr id="10" name="椭圆 9">
            <a:extLst>
              <a:ext uri="{FF2B5EF4-FFF2-40B4-BE49-F238E27FC236}">
                <a16:creationId xmlns:a16="http://schemas.microsoft.com/office/drawing/2014/main" id="{9C00EA42-D6BE-473A-BA68-548B6EA06F2F}"/>
              </a:ext>
            </a:extLst>
          </p:cNvPr>
          <p:cNvSpPr/>
          <p:nvPr/>
        </p:nvSpPr>
        <p:spPr>
          <a:xfrm>
            <a:off x="3294855" y="2205816"/>
            <a:ext cx="2304257" cy="79976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a:extLst>
              <a:ext uri="{FF2B5EF4-FFF2-40B4-BE49-F238E27FC236}">
                <a16:creationId xmlns:a16="http://schemas.microsoft.com/office/drawing/2014/main" id="{BD539439-0B4F-4DBB-97D4-D37F6709EFF4}"/>
              </a:ext>
            </a:extLst>
          </p:cNvPr>
          <p:cNvSpPr/>
          <p:nvPr/>
        </p:nvSpPr>
        <p:spPr>
          <a:xfrm>
            <a:off x="3111821" y="4361333"/>
            <a:ext cx="2304257" cy="79976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a:extLst>
              <a:ext uri="{FF2B5EF4-FFF2-40B4-BE49-F238E27FC236}">
                <a16:creationId xmlns:a16="http://schemas.microsoft.com/office/drawing/2014/main" id="{0B80EFC0-EDCE-4A33-96C4-B334E05443E7}"/>
              </a:ext>
            </a:extLst>
          </p:cNvPr>
          <p:cNvSpPr/>
          <p:nvPr/>
        </p:nvSpPr>
        <p:spPr>
          <a:xfrm>
            <a:off x="7398543" y="1425284"/>
            <a:ext cx="3152126" cy="79976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a:extLst>
              <a:ext uri="{FF2B5EF4-FFF2-40B4-BE49-F238E27FC236}">
                <a16:creationId xmlns:a16="http://schemas.microsoft.com/office/drawing/2014/main" id="{35CAF35F-A0F8-4B26-AA02-EF344C039D13}"/>
              </a:ext>
            </a:extLst>
          </p:cNvPr>
          <p:cNvSpPr/>
          <p:nvPr/>
        </p:nvSpPr>
        <p:spPr>
          <a:xfrm>
            <a:off x="8387398" y="4202481"/>
            <a:ext cx="2304257" cy="79976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3880696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矩形 73">
            <a:extLst>
              <a:ext uri="{FF2B5EF4-FFF2-40B4-BE49-F238E27FC236}">
                <a16:creationId xmlns:a16="http://schemas.microsoft.com/office/drawing/2014/main" id="{55A9695F-C3FB-4EB0-ACB0-F059C513D857}"/>
              </a:ext>
            </a:extLst>
          </p:cNvPr>
          <p:cNvSpPr/>
          <p:nvPr/>
        </p:nvSpPr>
        <p:spPr>
          <a:xfrm>
            <a:off x="126505" y="3802110"/>
            <a:ext cx="10679122" cy="44987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73" name="矩形 72">
            <a:extLst>
              <a:ext uri="{FF2B5EF4-FFF2-40B4-BE49-F238E27FC236}">
                <a16:creationId xmlns:a16="http://schemas.microsoft.com/office/drawing/2014/main" id="{A13B70DB-1791-4267-B563-FE375FCB03A9}"/>
              </a:ext>
            </a:extLst>
          </p:cNvPr>
          <p:cNvSpPr/>
          <p:nvPr/>
        </p:nvSpPr>
        <p:spPr>
          <a:xfrm>
            <a:off x="126505" y="2611412"/>
            <a:ext cx="10679122" cy="44987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24" name="矩形 123">
            <a:extLst>
              <a:ext uri="{FF2B5EF4-FFF2-40B4-BE49-F238E27FC236}">
                <a16:creationId xmlns:a16="http://schemas.microsoft.com/office/drawing/2014/main" id="{B5DF5ED3-34A4-496B-A7ED-C817CB386A7C}"/>
              </a:ext>
            </a:extLst>
          </p:cNvPr>
          <p:cNvSpPr/>
          <p:nvPr/>
        </p:nvSpPr>
        <p:spPr>
          <a:xfrm>
            <a:off x="126505" y="1077539"/>
            <a:ext cx="10679122" cy="44987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 name="标题 1">
            <a:extLst>
              <a:ext uri="{FF2B5EF4-FFF2-40B4-BE49-F238E27FC236}">
                <a16:creationId xmlns:a16="http://schemas.microsoft.com/office/drawing/2014/main" id="{C47F5A5D-288A-4BD2-9FB0-BBB07E17609C}"/>
              </a:ext>
            </a:extLst>
          </p:cNvPr>
          <p:cNvSpPr>
            <a:spLocks noGrp="1"/>
          </p:cNvSpPr>
          <p:nvPr>
            <p:ph type="title"/>
          </p:nvPr>
        </p:nvSpPr>
        <p:spPr/>
        <p:txBody>
          <a:bodyPr/>
          <a:lstStyle/>
          <a:p>
            <a:r>
              <a:rPr lang="zh-CN" altLang="en-US" dirty="0"/>
              <a:t>电机控制产品线</a:t>
            </a:r>
          </a:p>
        </p:txBody>
      </p:sp>
      <p:sp>
        <p:nvSpPr>
          <p:cNvPr id="28" name="文本框 27">
            <a:extLst>
              <a:ext uri="{FF2B5EF4-FFF2-40B4-BE49-F238E27FC236}">
                <a16:creationId xmlns:a16="http://schemas.microsoft.com/office/drawing/2014/main" id="{1776A006-9F52-48D0-8B13-13EBADF94D8B}"/>
              </a:ext>
            </a:extLst>
          </p:cNvPr>
          <p:cNvSpPr txBox="1"/>
          <p:nvPr/>
        </p:nvSpPr>
        <p:spPr>
          <a:xfrm>
            <a:off x="3780940" y="5741888"/>
            <a:ext cx="1080000"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6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64KB</a:t>
            </a:r>
            <a:endParaRPr kumimoji="0" lang="zh-CN" altLang="en-US" sz="16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33" name="文本框 32">
            <a:extLst>
              <a:ext uri="{FF2B5EF4-FFF2-40B4-BE49-F238E27FC236}">
                <a16:creationId xmlns:a16="http://schemas.microsoft.com/office/drawing/2014/main" id="{069EA145-DDEB-4BBF-BE59-CCF4DBBD41B2}"/>
              </a:ext>
            </a:extLst>
          </p:cNvPr>
          <p:cNvSpPr txBox="1"/>
          <p:nvPr/>
        </p:nvSpPr>
        <p:spPr>
          <a:xfrm>
            <a:off x="7345396" y="5741888"/>
            <a:ext cx="1080000"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6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256KB</a:t>
            </a:r>
            <a:endParaRPr kumimoji="0" lang="zh-CN" altLang="en-US" sz="16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p:txBody>
      </p:sp>
      <p:cxnSp>
        <p:nvCxnSpPr>
          <p:cNvPr id="69" name="直接箭头连接符 68">
            <a:extLst>
              <a:ext uri="{FF2B5EF4-FFF2-40B4-BE49-F238E27FC236}">
                <a16:creationId xmlns:a16="http://schemas.microsoft.com/office/drawing/2014/main" id="{1FE7B026-0E10-4C42-A8F3-A27F3DAF9FCD}"/>
              </a:ext>
            </a:extLst>
          </p:cNvPr>
          <p:cNvCxnSpPr>
            <a:cxnSpLocks/>
          </p:cNvCxnSpPr>
          <p:nvPr/>
        </p:nvCxnSpPr>
        <p:spPr>
          <a:xfrm>
            <a:off x="1495425" y="5741888"/>
            <a:ext cx="91440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0" name="文本框 3">
            <a:extLst>
              <a:ext uri="{FF2B5EF4-FFF2-40B4-BE49-F238E27FC236}">
                <a16:creationId xmlns:a16="http://schemas.microsoft.com/office/drawing/2014/main" id="{24B7AD41-B5B4-4124-BF32-FD903C2939E6}"/>
              </a:ext>
            </a:extLst>
          </p:cNvPr>
          <p:cNvSpPr txBox="1">
            <a:spLocks noChangeArrowheads="1"/>
          </p:cNvSpPr>
          <p:nvPr/>
        </p:nvSpPr>
        <p:spPr bwMode="auto">
          <a:xfrm>
            <a:off x="10352088" y="6057900"/>
            <a:ext cx="431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fld id="{5BC00E62-C0B3-4FE0-BADD-86B46B47BB22}" type="slidenum">
              <a:rPr lang="en-US" altLang="zh-CN" sz="1200">
                <a:solidFill>
                  <a:schemeClr val="bg1"/>
                </a:solidFill>
              </a:rPr>
              <a:pPr algn="ctr"/>
              <a:t>18</a:t>
            </a:fld>
            <a:endParaRPr lang="en-US" altLang="zh-CN" sz="1200" dirty="0">
              <a:solidFill>
                <a:schemeClr val="bg1"/>
              </a:solidFill>
            </a:endParaRPr>
          </a:p>
        </p:txBody>
      </p:sp>
      <p:cxnSp>
        <p:nvCxnSpPr>
          <p:cNvPr id="68" name="直接箭头连接符 67">
            <a:extLst>
              <a:ext uri="{FF2B5EF4-FFF2-40B4-BE49-F238E27FC236}">
                <a16:creationId xmlns:a16="http://schemas.microsoft.com/office/drawing/2014/main" id="{B74748F7-A388-4E64-926B-8116FC929D4A}"/>
              </a:ext>
            </a:extLst>
          </p:cNvPr>
          <p:cNvCxnSpPr/>
          <p:nvPr/>
        </p:nvCxnSpPr>
        <p:spPr>
          <a:xfrm flipV="1">
            <a:off x="1495425" y="1230113"/>
            <a:ext cx="0" cy="4500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3" name="文本框 92">
            <a:extLst>
              <a:ext uri="{FF2B5EF4-FFF2-40B4-BE49-F238E27FC236}">
                <a16:creationId xmlns:a16="http://schemas.microsoft.com/office/drawing/2014/main" id="{359C9B7B-713F-425D-8994-F065E0F8108E}"/>
              </a:ext>
            </a:extLst>
          </p:cNvPr>
          <p:cNvSpPr txBox="1"/>
          <p:nvPr/>
        </p:nvSpPr>
        <p:spPr>
          <a:xfrm>
            <a:off x="5563168" y="5741888"/>
            <a:ext cx="1080000"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6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128KB</a:t>
            </a:r>
            <a:endParaRPr kumimoji="0" lang="zh-CN" altLang="en-US" sz="16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98" name="文本框 97">
            <a:extLst>
              <a:ext uri="{FF2B5EF4-FFF2-40B4-BE49-F238E27FC236}">
                <a16:creationId xmlns:a16="http://schemas.microsoft.com/office/drawing/2014/main" id="{DF65302F-CDBE-419A-ABD4-C5D528466E36}"/>
              </a:ext>
            </a:extLst>
          </p:cNvPr>
          <p:cNvSpPr txBox="1"/>
          <p:nvPr/>
        </p:nvSpPr>
        <p:spPr>
          <a:xfrm>
            <a:off x="1998712" y="5741888"/>
            <a:ext cx="1080000"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6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32KB</a:t>
            </a:r>
            <a:endParaRPr kumimoji="0" lang="zh-CN" altLang="en-US" sz="16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108" name="文本框 107">
            <a:extLst>
              <a:ext uri="{FF2B5EF4-FFF2-40B4-BE49-F238E27FC236}">
                <a16:creationId xmlns:a16="http://schemas.microsoft.com/office/drawing/2014/main" id="{D526CD64-685A-4C57-8930-4F97BCAAF9D3}"/>
              </a:ext>
            </a:extLst>
          </p:cNvPr>
          <p:cNvSpPr txBox="1"/>
          <p:nvPr/>
        </p:nvSpPr>
        <p:spPr>
          <a:xfrm>
            <a:off x="9127624" y="5741888"/>
            <a:ext cx="1080000"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6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512KB</a:t>
            </a:r>
            <a:endParaRPr kumimoji="0" lang="zh-CN" altLang="en-US" sz="16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118" name="文本框 117">
            <a:extLst>
              <a:ext uri="{FF2B5EF4-FFF2-40B4-BE49-F238E27FC236}">
                <a16:creationId xmlns:a16="http://schemas.microsoft.com/office/drawing/2014/main" id="{40AF2855-3465-4873-9C4F-A9103D803712}"/>
              </a:ext>
            </a:extLst>
          </p:cNvPr>
          <p:cNvSpPr txBox="1"/>
          <p:nvPr/>
        </p:nvSpPr>
        <p:spPr>
          <a:xfrm>
            <a:off x="126505" y="1781448"/>
            <a:ext cx="1301462"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6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150DMIPS</a:t>
            </a:r>
            <a:endParaRPr kumimoji="0" lang="zh-CN" altLang="en-US" sz="16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120" name="文本框 119">
            <a:extLst>
              <a:ext uri="{FF2B5EF4-FFF2-40B4-BE49-F238E27FC236}">
                <a16:creationId xmlns:a16="http://schemas.microsoft.com/office/drawing/2014/main" id="{1A4420F1-C187-4CE9-8F1A-71AA7F5059FD}"/>
              </a:ext>
            </a:extLst>
          </p:cNvPr>
          <p:cNvSpPr txBox="1"/>
          <p:nvPr/>
        </p:nvSpPr>
        <p:spPr>
          <a:xfrm>
            <a:off x="126505" y="1133376"/>
            <a:ext cx="1301462"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6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210DMIPS</a:t>
            </a:r>
            <a:endParaRPr kumimoji="0" lang="zh-CN" altLang="en-US" sz="16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46" name="文本框 45">
            <a:extLst>
              <a:ext uri="{FF2B5EF4-FFF2-40B4-BE49-F238E27FC236}">
                <a16:creationId xmlns:a16="http://schemas.microsoft.com/office/drawing/2014/main" id="{C71A592B-A0E0-4019-A61A-F004388D8F0B}"/>
              </a:ext>
            </a:extLst>
          </p:cNvPr>
          <p:cNvSpPr txBox="1"/>
          <p:nvPr/>
        </p:nvSpPr>
        <p:spPr>
          <a:xfrm>
            <a:off x="5538526" y="3869680"/>
            <a:ext cx="1224000" cy="30960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nchor="ctr">
            <a:spAutoFit/>
          </a:bodyPr>
          <a:lstStyle>
            <a:defPPr>
              <a:defRPr lang="zh-CN"/>
            </a:defPPr>
            <a:lvl1pPr algn="ctr">
              <a:defRPr sz="1400">
                <a:solidFill>
                  <a:schemeClr val="bg1"/>
                </a:solidFill>
              </a:defRPr>
            </a:lvl1pPr>
          </a:lstStyle>
          <a:p>
            <a:r>
              <a:rPr lang="en-US" altLang="zh-CN" dirty="0">
                <a:latin typeface="微软雅黑" panose="020B0503020204020204" pitchFamily="34" charset="-122"/>
                <a:ea typeface="微软雅黑" panose="020B0503020204020204" pitchFamily="34" charset="-122"/>
              </a:rPr>
              <a:t>HC32M14x</a:t>
            </a:r>
          </a:p>
        </p:txBody>
      </p:sp>
      <p:sp>
        <p:nvSpPr>
          <p:cNvPr id="47" name="文本框 46">
            <a:extLst>
              <a:ext uri="{FF2B5EF4-FFF2-40B4-BE49-F238E27FC236}">
                <a16:creationId xmlns:a16="http://schemas.microsoft.com/office/drawing/2014/main" id="{A846A0BF-E3F1-4FA8-9004-1BFCCA6E3E04}"/>
              </a:ext>
            </a:extLst>
          </p:cNvPr>
          <p:cNvSpPr txBox="1"/>
          <p:nvPr/>
        </p:nvSpPr>
        <p:spPr>
          <a:xfrm>
            <a:off x="5527566" y="2645544"/>
            <a:ext cx="1224000" cy="30960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nchor="ctr">
            <a:spAutoFit/>
          </a:bodyPr>
          <a:lstStyle>
            <a:defPPr>
              <a:defRPr lang="zh-CN"/>
            </a:defPPr>
            <a:lvl1pPr algn="ctr">
              <a:defRPr sz="1400">
                <a:solidFill>
                  <a:schemeClr val="bg1"/>
                </a:solidFill>
              </a:defRPr>
            </a:lvl1pPr>
          </a:lstStyle>
          <a:p>
            <a:r>
              <a:rPr lang="en-US" altLang="zh-CN" dirty="0">
                <a:latin typeface="微软雅黑" panose="020B0503020204020204" pitchFamily="34" charset="-122"/>
                <a:ea typeface="微软雅黑" panose="020B0503020204020204" pitchFamily="34" charset="-122"/>
              </a:rPr>
              <a:t>HC32M423</a:t>
            </a:r>
          </a:p>
        </p:txBody>
      </p:sp>
      <p:sp>
        <p:nvSpPr>
          <p:cNvPr id="49" name="文本框 48">
            <a:extLst>
              <a:ext uri="{FF2B5EF4-FFF2-40B4-BE49-F238E27FC236}">
                <a16:creationId xmlns:a16="http://schemas.microsoft.com/office/drawing/2014/main" id="{9309B088-9BCA-40C2-A816-D9283CA3AD4D}"/>
              </a:ext>
            </a:extLst>
          </p:cNvPr>
          <p:cNvSpPr txBox="1"/>
          <p:nvPr/>
        </p:nvSpPr>
        <p:spPr>
          <a:xfrm>
            <a:off x="5538526" y="4229720"/>
            <a:ext cx="1224000" cy="707886"/>
          </a:xfrm>
          <a:prstGeom prst="rect">
            <a:avLst/>
          </a:prstGeom>
          <a:noFill/>
          <a:ln>
            <a:noFill/>
          </a:ln>
        </p:spPr>
        <p:txBody>
          <a:bodyPr wrap="square" rtlCol="0" anchor="ctr">
            <a:spAutoFit/>
          </a:bodyPr>
          <a:lstStyle/>
          <a:p>
            <a:pPr algn="ctr"/>
            <a:r>
              <a:rPr lang="en-US" altLang="zh-CN" sz="1000" dirty="0">
                <a:latin typeface="微软雅黑" panose="020B0503020204020204" pitchFamily="34" charset="-122"/>
                <a:ea typeface="微软雅黑" panose="020B0503020204020204" pitchFamily="34" charset="-122"/>
              </a:rPr>
              <a:t>Cortex-M0+</a:t>
            </a:r>
          </a:p>
          <a:p>
            <a:pPr algn="ctr"/>
            <a:r>
              <a:rPr lang="en-US" altLang="zh-CN" sz="1000" dirty="0">
                <a:latin typeface="微软雅黑" panose="020B0503020204020204" pitchFamily="34" charset="-122"/>
                <a:ea typeface="微软雅黑" panose="020B0503020204020204" pitchFamily="34" charset="-122"/>
              </a:rPr>
              <a:t>1ADC@1MSPS</a:t>
            </a:r>
          </a:p>
          <a:p>
            <a:pPr algn="ctr"/>
            <a:r>
              <a:rPr lang="en-US" altLang="zh-CN" sz="1000" dirty="0">
                <a:latin typeface="微软雅黑" panose="020B0503020204020204" pitchFamily="34" charset="-122"/>
                <a:ea typeface="微软雅黑" panose="020B0503020204020204" pitchFamily="34" charset="-122"/>
              </a:rPr>
              <a:t>2OPA/1VC</a:t>
            </a:r>
          </a:p>
          <a:p>
            <a:pPr algn="ctr"/>
            <a:r>
              <a:rPr lang="en-US" altLang="zh-CN" sz="1000" dirty="0">
                <a:latin typeface="微软雅黑" panose="020B0503020204020204" pitchFamily="34" charset="-122"/>
                <a:ea typeface="微软雅黑" panose="020B0503020204020204" pitchFamily="34" charset="-122"/>
              </a:rPr>
              <a:t>1*Motor-PWM</a:t>
            </a:r>
          </a:p>
        </p:txBody>
      </p:sp>
      <p:sp>
        <p:nvSpPr>
          <p:cNvPr id="51" name="文本框 50">
            <a:extLst>
              <a:ext uri="{FF2B5EF4-FFF2-40B4-BE49-F238E27FC236}">
                <a16:creationId xmlns:a16="http://schemas.microsoft.com/office/drawing/2014/main" id="{40B0D5D2-B01B-4FDE-A5BC-3768C5D2BBE6}"/>
              </a:ext>
            </a:extLst>
          </p:cNvPr>
          <p:cNvSpPr txBox="1"/>
          <p:nvPr/>
        </p:nvSpPr>
        <p:spPr>
          <a:xfrm>
            <a:off x="5527566" y="2953711"/>
            <a:ext cx="1224000" cy="861774"/>
          </a:xfrm>
          <a:prstGeom prst="rect">
            <a:avLst/>
          </a:prstGeom>
          <a:noFill/>
          <a:ln>
            <a:noFill/>
          </a:ln>
        </p:spPr>
        <p:txBody>
          <a:bodyPr wrap="square" rtlCol="0" anchor="ctr">
            <a:spAutoFit/>
          </a:bodyPr>
          <a:lstStyle/>
          <a:p>
            <a:pPr algn="ctr"/>
            <a:r>
              <a:rPr lang="en-US" altLang="zh-CN" sz="1000" dirty="0">
                <a:latin typeface="微软雅黑" panose="020B0503020204020204" pitchFamily="34" charset="-122"/>
                <a:ea typeface="微软雅黑" panose="020B0503020204020204" pitchFamily="34" charset="-122"/>
              </a:rPr>
              <a:t>Cortex-M4</a:t>
            </a:r>
          </a:p>
          <a:p>
            <a:pPr algn="ctr"/>
            <a:r>
              <a:rPr lang="en-US" altLang="zh-CN" sz="1000" dirty="0">
                <a:latin typeface="微软雅黑" panose="020B0503020204020204" pitchFamily="34" charset="-122"/>
                <a:ea typeface="微软雅黑" panose="020B0503020204020204" pitchFamily="34" charset="-122"/>
              </a:rPr>
              <a:t>1ADC@1MSPS</a:t>
            </a:r>
          </a:p>
          <a:p>
            <a:pPr algn="ctr"/>
            <a:r>
              <a:rPr lang="en-US" altLang="zh-CN" sz="1000" dirty="0">
                <a:latin typeface="微软雅黑" panose="020B0503020204020204" pitchFamily="34" charset="-122"/>
                <a:ea typeface="微软雅黑" panose="020B0503020204020204" pitchFamily="34" charset="-122"/>
              </a:rPr>
              <a:t>1OPA/3VC</a:t>
            </a:r>
          </a:p>
          <a:p>
            <a:pPr algn="ctr"/>
            <a:r>
              <a:rPr lang="en-US" altLang="zh-CN" sz="1000" dirty="0">
                <a:latin typeface="微软雅黑" panose="020B0503020204020204" pitchFamily="34" charset="-122"/>
                <a:ea typeface="微软雅黑" panose="020B0503020204020204" pitchFamily="34" charset="-122"/>
              </a:rPr>
              <a:t>1*Motor-PWM</a:t>
            </a:r>
          </a:p>
          <a:p>
            <a:pPr algn="ctr"/>
            <a:r>
              <a:rPr lang="en-US" altLang="zh-CN" sz="1000" dirty="0">
                <a:latin typeface="微软雅黑" panose="020B0503020204020204" pitchFamily="34" charset="-122"/>
                <a:ea typeface="微软雅黑" panose="020B0503020204020204" pitchFamily="34" charset="-122"/>
              </a:rPr>
              <a:t>1*QEP</a:t>
            </a:r>
          </a:p>
        </p:txBody>
      </p:sp>
      <p:sp>
        <p:nvSpPr>
          <p:cNvPr id="54" name="文本框 53">
            <a:extLst>
              <a:ext uri="{FF2B5EF4-FFF2-40B4-BE49-F238E27FC236}">
                <a16:creationId xmlns:a16="http://schemas.microsoft.com/office/drawing/2014/main" id="{1E9A3386-650D-47FC-B251-70BF303A6BAC}"/>
              </a:ext>
            </a:extLst>
          </p:cNvPr>
          <p:cNvSpPr txBox="1"/>
          <p:nvPr/>
        </p:nvSpPr>
        <p:spPr>
          <a:xfrm>
            <a:off x="7259512" y="1790894"/>
            <a:ext cx="1224000" cy="307777"/>
          </a:xfrm>
          <a:prstGeom prst="rect">
            <a:avLst/>
          </a:prstGeom>
        </p:spPr>
        <p:style>
          <a:lnRef idx="0">
            <a:schemeClr val="accent2"/>
          </a:lnRef>
          <a:fillRef idx="3">
            <a:schemeClr val="accent2"/>
          </a:fillRef>
          <a:effectRef idx="3">
            <a:schemeClr val="accent2"/>
          </a:effectRef>
          <a:fontRef idx="minor">
            <a:schemeClr val="lt1"/>
          </a:fontRef>
        </p:style>
        <p:txBody>
          <a:bodyPr wrap="square" rtlCol="0" anchor="ctr">
            <a:spAutoFit/>
          </a:bodyPr>
          <a:lstStyle/>
          <a:p>
            <a:pPr algn="ctr"/>
            <a:r>
              <a:rPr lang="en-US" altLang="zh-CN" sz="1400" dirty="0">
                <a:solidFill>
                  <a:schemeClr val="bg1"/>
                </a:solidFill>
                <a:latin typeface="微软雅黑" panose="020B0503020204020204" pitchFamily="34" charset="-122"/>
                <a:ea typeface="微软雅黑" panose="020B0503020204020204" pitchFamily="34" charset="-122"/>
              </a:rPr>
              <a:t>HC32M424</a:t>
            </a:r>
          </a:p>
        </p:txBody>
      </p:sp>
      <p:sp>
        <p:nvSpPr>
          <p:cNvPr id="55" name="文本框 54">
            <a:extLst>
              <a:ext uri="{FF2B5EF4-FFF2-40B4-BE49-F238E27FC236}">
                <a16:creationId xmlns:a16="http://schemas.microsoft.com/office/drawing/2014/main" id="{98576C5C-918F-4049-9BC5-7F32B7382112}"/>
              </a:ext>
            </a:extLst>
          </p:cNvPr>
          <p:cNvSpPr txBox="1"/>
          <p:nvPr/>
        </p:nvSpPr>
        <p:spPr>
          <a:xfrm>
            <a:off x="7253779" y="2079927"/>
            <a:ext cx="1224000" cy="861774"/>
          </a:xfrm>
          <a:prstGeom prst="rect">
            <a:avLst/>
          </a:prstGeom>
          <a:noFill/>
          <a:ln>
            <a:noFill/>
          </a:ln>
        </p:spPr>
        <p:txBody>
          <a:bodyPr wrap="square" rtlCol="0" anchor="ctr">
            <a:spAutoFit/>
          </a:bodyPr>
          <a:lstStyle/>
          <a:p>
            <a:pPr algn="ctr"/>
            <a:r>
              <a:rPr lang="en-US" altLang="zh-CN" sz="1000" dirty="0">
                <a:latin typeface="微软雅黑" panose="020B0503020204020204" pitchFamily="34" charset="-122"/>
                <a:ea typeface="微软雅黑" panose="020B0503020204020204" pitchFamily="34" charset="-122"/>
              </a:rPr>
              <a:t>Cortex-M4</a:t>
            </a:r>
          </a:p>
          <a:p>
            <a:pPr algn="ctr"/>
            <a:r>
              <a:rPr lang="en-US" altLang="zh-CN" sz="1000" dirty="0">
                <a:latin typeface="微软雅黑" panose="020B0503020204020204" pitchFamily="34" charset="-122"/>
                <a:ea typeface="微软雅黑" panose="020B0503020204020204" pitchFamily="34" charset="-122"/>
              </a:rPr>
              <a:t>3ADC@1MSPS</a:t>
            </a:r>
          </a:p>
          <a:p>
            <a:pPr algn="ctr"/>
            <a:r>
              <a:rPr lang="en-US" altLang="zh-CN" sz="1000" dirty="0">
                <a:latin typeface="微软雅黑" panose="020B0503020204020204" pitchFamily="34" charset="-122"/>
                <a:ea typeface="微软雅黑" panose="020B0503020204020204" pitchFamily="34" charset="-122"/>
              </a:rPr>
              <a:t>3PGA/3VC</a:t>
            </a:r>
          </a:p>
          <a:p>
            <a:pPr algn="ctr"/>
            <a:r>
              <a:rPr lang="en-US" altLang="zh-CN" sz="1000" dirty="0">
                <a:latin typeface="微软雅黑" panose="020B0503020204020204" pitchFamily="34" charset="-122"/>
                <a:ea typeface="微软雅黑" panose="020B0503020204020204" pitchFamily="34" charset="-122"/>
              </a:rPr>
              <a:t>2*Motor-PWM</a:t>
            </a:r>
          </a:p>
          <a:p>
            <a:pPr algn="ctr"/>
            <a:r>
              <a:rPr lang="en-US" altLang="zh-CN" sz="1000" dirty="0">
                <a:latin typeface="微软雅黑" panose="020B0503020204020204" pitchFamily="34" charset="-122"/>
                <a:ea typeface="微软雅黑" panose="020B0503020204020204" pitchFamily="34" charset="-122"/>
              </a:rPr>
              <a:t>2*QEP</a:t>
            </a:r>
          </a:p>
        </p:txBody>
      </p:sp>
      <p:sp>
        <p:nvSpPr>
          <p:cNvPr id="58" name="文本框 57">
            <a:extLst>
              <a:ext uri="{FF2B5EF4-FFF2-40B4-BE49-F238E27FC236}">
                <a16:creationId xmlns:a16="http://schemas.microsoft.com/office/drawing/2014/main" id="{8D9CD22C-CE63-4704-B518-5EF5D1852F4B}"/>
              </a:ext>
            </a:extLst>
          </p:cNvPr>
          <p:cNvSpPr txBox="1"/>
          <p:nvPr/>
        </p:nvSpPr>
        <p:spPr>
          <a:xfrm>
            <a:off x="9127640" y="1133376"/>
            <a:ext cx="1224000" cy="307777"/>
          </a:xfrm>
          <a:prstGeom prst="rect">
            <a:avLst/>
          </a:prstGeom>
        </p:spPr>
        <p:style>
          <a:lnRef idx="0">
            <a:schemeClr val="accent2"/>
          </a:lnRef>
          <a:fillRef idx="3">
            <a:schemeClr val="accent2"/>
          </a:fillRef>
          <a:effectRef idx="3">
            <a:schemeClr val="accent2"/>
          </a:effectRef>
          <a:fontRef idx="minor">
            <a:schemeClr val="lt1"/>
          </a:fontRef>
        </p:style>
        <p:txBody>
          <a:bodyPr wrap="square" rtlCol="0" anchor="ctr">
            <a:spAutoFit/>
          </a:bodyPr>
          <a:lstStyle/>
          <a:p>
            <a:pPr algn="ctr"/>
            <a:r>
              <a:rPr lang="en-US" altLang="zh-CN" sz="1400" dirty="0">
                <a:solidFill>
                  <a:schemeClr val="bg1"/>
                </a:solidFill>
                <a:latin typeface="微软雅黑" panose="020B0503020204020204" pitchFamily="34" charset="-122"/>
                <a:ea typeface="微软雅黑" panose="020B0503020204020204" pitchFamily="34" charset="-122"/>
              </a:rPr>
              <a:t>HC32M46x</a:t>
            </a:r>
          </a:p>
        </p:txBody>
      </p:sp>
      <p:sp>
        <p:nvSpPr>
          <p:cNvPr id="59" name="文本框 58">
            <a:extLst>
              <a:ext uri="{FF2B5EF4-FFF2-40B4-BE49-F238E27FC236}">
                <a16:creationId xmlns:a16="http://schemas.microsoft.com/office/drawing/2014/main" id="{636555D5-B373-431C-AA8C-E8DB96E496C1}"/>
              </a:ext>
            </a:extLst>
          </p:cNvPr>
          <p:cNvSpPr txBox="1"/>
          <p:nvPr/>
        </p:nvSpPr>
        <p:spPr>
          <a:xfrm>
            <a:off x="9121907" y="1416472"/>
            <a:ext cx="1224000" cy="861774"/>
          </a:xfrm>
          <a:prstGeom prst="rect">
            <a:avLst/>
          </a:prstGeom>
          <a:noFill/>
          <a:ln>
            <a:noFill/>
          </a:ln>
        </p:spPr>
        <p:txBody>
          <a:bodyPr wrap="square" rtlCol="0" anchor="ctr">
            <a:spAutoFit/>
          </a:bodyPr>
          <a:lstStyle/>
          <a:p>
            <a:pPr algn="ctr"/>
            <a:r>
              <a:rPr lang="en-US" altLang="zh-CN" sz="1000" dirty="0">
                <a:latin typeface="微软雅黑" panose="020B0503020204020204" pitchFamily="34" charset="-122"/>
                <a:ea typeface="微软雅黑" panose="020B0503020204020204" pitchFamily="34" charset="-122"/>
              </a:rPr>
              <a:t>Cortex-M4</a:t>
            </a:r>
          </a:p>
          <a:p>
            <a:pPr algn="ctr"/>
            <a:r>
              <a:rPr lang="en-US" altLang="zh-CN" sz="1000" dirty="0">
                <a:latin typeface="微软雅黑" panose="020B0503020204020204" pitchFamily="34" charset="-122"/>
                <a:ea typeface="微软雅黑" panose="020B0503020204020204" pitchFamily="34" charset="-122"/>
              </a:rPr>
              <a:t>2ADC@2MSPS</a:t>
            </a:r>
          </a:p>
          <a:p>
            <a:pPr algn="ctr"/>
            <a:r>
              <a:rPr lang="en-US" altLang="zh-CN" sz="1000" dirty="0">
                <a:latin typeface="微软雅黑" panose="020B0503020204020204" pitchFamily="34" charset="-122"/>
                <a:ea typeface="微软雅黑" panose="020B0503020204020204" pitchFamily="34" charset="-122"/>
              </a:rPr>
              <a:t>1PGA/3VC</a:t>
            </a:r>
          </a:p>
          <a:p>
            <a:pPr algn="ctr"/>
            <a:r>
              <a:rPr lang="en-US" altLang="zh-CN" sz="1000" dirty="0">
                <a:latin typeface="微软雅黑" panose="020B0503020204020204" pitchFamily="34" charset="-122"/>
                <a:ea typeface="微软雅黑" panose="020B0503020204020204" pitchFamily="34" charset="-122"/>
              </a:rPr>
              <a:t>3*Motor-PWM</a:t>
            </a:r>
          </a:p>
          <a:p>
            <a:pPr algn="ctr"/>
            <a:r>
              <a:rPr lang="en-US" altLang="zh-CN" sz="1000" dirty="0">
                <a:latin typeface="微软雅黑" panose="020B0503020204020204" pitchFamily="34" charset="-122"/>
                <a:ea typeface="微软雅黑" panose="020B0503020204020204" pitchFamily="34" charset="-122"/>
              </a:rPr>
              <a:t>3*QEP</a:t>
            </a:r>
          </a:p>
        </p:txBody>
      </p:sp>
      <p:sp>
        <p:nvSpPr>
          <p:cNvPr id="60" name="文本框 59">
            <a:extLst>
              <a:ext uri="{FF2B5EF4-FFF2-40B4-BE49-F238E27FC236}">
                <a16:creationId xmlns:a16="http://schemas.microsoft.com/office/drawing/2014/main" id="{55B8685F-10BF-4CD0-ADCE-FC7AA2FBE9B6}"/>
              </a:ext>
            </a:extLst>
          </p:cNvPr>
          <p:cNvSpPr txBox="1"/>
          <p:nvPr/>
        </p:nvSpPr>
        <p:spPr>
          <a:xfrm>
            <a:off x="126505" y="2645544"/>
            <a:ext cx="1301462"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6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100DMIPS</a:t>
            </a:r>
            <a:endParaRPr kumimoji="0" lang="zh-CN" altLang="en-US" sz="16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63" name="文本框 62">
            <a:extLst>
              <a:ext uri="{FF2B5EF4-FFF2-40B4-BE49-F238E27FC236}">
                <a16:creationId xmlns:a16="http://schemas.microsoft.com/office/drawing/2014/main" id="{33F82964-D660-444E-9302-7771C7E3A027}"/>
              </a:ext>
            </a:extLst>
          </p:cNvPr>
          <p:cNvSpPr txBox="1"/>
          <p:nvPr/>
        </p:nvSpPr>
        <p:spPr>
          <a:xfrm>
            <a:off x="126505" y="3869680"/>
            <a:ext cx="1301462"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6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38DMIPS</a:t>
            </a:r>
            <a:endParaRPr kumimoji="0" lang="zh-CN" altLang="en-US" sz="16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65" name="文本框 64">
            <a:extLst>
              <a:ext uri="{FF2B5EF4-FFF2-40B4-BE49-F238E27FC236}">
                <a16:creationId xmlns:a16="http://schemas.microsoft.com/office/drawing/2014/main" id="{F93281A6-FF26-4B1C-B39E-84B72260AB93}"/>
              </a:ext>
            </a:extLst>
          </p:cNvPr>
          <p:cNvSpPr txBox="1"/>
          <p:nvPr/>
        </p:nvSpPr>
        <p:spPr>
          <a:xfrm>
            <a:off x="126505" y="4445744"/>
            <a:ext cx="1301462"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6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25DMIPS</a:t>
            </a:r>
            <a:endParaRPr kumimoji="0" lang="zh-CN" altLang="en-US" sz="16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66" name="文本框 65">
            <a:extLst>
              <a:ext uri="{FF2B5EF4-FFF2-40B4-BE49-F238E27FC236}">
                <a16:creationId xmlns:a16="http://schemas.microsoft.com/office/drawing/2014/main" id="{496E95CF-37A0-41C8-A77E-10DBA39D440A}"/>
              </a:ext>
            </a:extLst>
          </p:cNvPr>
          <p:cNvSpPr txBox="1"/>
          <p:nvPr/>
        </p:nvSpPr>
        <p:spPr>
          <a:xfrm>
            <a:off x="3695143" y="3869680"/>
            <a:ext cx="1224000" cy="30960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nchor="ctr">
            <a:spAutoFit/>
          </a:bodyPr>
          <a:lstStyle>
            <a:defPPr>
              <a:defRPr lang="zh-CN"/>
            </a:defPPr>
            <a:lvl1pPr algn="ctr">
              <a:defRPr sz="1400">
                <a:solidFill>
                  <a:schemeClr val="bg1"/>
                </a:solidFill>
              </a:defRPr>
            </a:lvl1pPr>
          </a:lstStyle>
          <a:p>
            <a:r>
              <a:rPr lang="en-US" altLang="zh-CN" dirty="0">
                <a:latin typeface="微软雅黑" panose="020B0503020204020204" pitchFamily="34" charset="-122"/>
                <a:ea typeface="微软雅黑" panose="020B0503020204020204" pitchFamily="34" charset="-122"/>
              </a:rPr>
              <a:t>HC32M12x</a:t>
            </a:r>
          </a:p>
        </p:txBody>
      </p:sp>
      <p:sp>
        <p:nvSpPr>
          <p:cNvPr id="67" name="文本框 66">
            <a:extLst>
              <a:ext uri="{FF2B5EF4-FFF2-40B4-BE49-F238E27FC236}">
                <a16:creationId xmlns:a16="http://schemas.microsoft.com/office/drawing/2014/main" id="{E2D3F11F-CF3F-40FF-BFC0-725E6EA75C61}"/>
              </a:ext>
            </a:extLst>
          </p:cNvPr>
          <p:cNvSpPr txBox="1"/>
          <p:nvPr/>
        </p:nvSpPr>
        <p:spPr>
          <a:xfrm>
            <a:off x="3695143" y="4229720"/>
            <a:ext cx="1224000" cy="707886"/>
          </a:xfrm>
          <a:prstGeom prst="rect">
            <a:avLst/>
          </a:prstGeom>
          <a:noFill/>
          <a:ln>
            <a:noFill/>
          </a:ln>
        </p:spPr>
        <p:txBody>
          <a:bodyPr wrap="square" rtlCol="0" anchor="ctr">
            <a:spAutoFit/>
          </a:bodyPr>
          <a:lstStyle/>
          <a:p>
            <a:pPr algn="ctr"/>
            <a:r>
              <a:rPr lang="en-US" altLang="zh-CN" sz="1000" dirty="0">
                <a:latin typeface="微软雅黑" panose="020B0503020204020204" pitchFamily="34" charset="-122"/>
                <a:ea typeface="微软雅黑" panose="020B0503020204020204" pitchFamily="34" charset="-122"/>
              </a:rPr>
              <a:t>Cortex-M0+</a:t>
            </a:r>
          </a:p>
          <a:p>
            <a:pPr algn="ctr"/>
            <a:r>
              <a:rPr lang="en-US" altLang="zh-CN" sz="1000" dirty="0">
                <a:latin typeface="微软雅黑" panose="020B0503020204020204" pitchFamily="34" charset="-122"/>
                <a:ea typeface="微软雅黑" panose="020B0503020204020204" pitchFamily="34" charset="-122"/>
              </a:rPr>
              <a:t>1ADC@1MSPS</a:t>
            </a:r>
          </a:p>
          <a:p>
            <a:pPr algn="ctr"/>
            <a:r>
              <a:rPr lang="en-US" altLang="zh-CN" sz="1000" dirty="0">
                <a:latin typeface="微软雅黑" panose="020B0503020204020204" pitchFamily="34" charset="-122"/>
                <a:ea typeface="微软雅黑" panose="020B0503020204020204" pitchFamily="34" charset="-122"/>
              </a:rPr>
              <a:t>3OPA/2VC</a:t>
            </a:r>
          </a:p>
          <a:p>
            <a:pPr algn="ctr"/>
            <a:r>
              <a:rPr lang="en-US" altLang="zh-CN" sz="1000" dirty="0">
                <a:latin typeface="微软雅黑" panose="020B0503020204020204" pitchFamily="34" charset="-122"/>
                <a:ea typeface="微软雅黑" panose="020B0503020204020204" pitchFamily="34" charset="-122"/>
              </a:rPr>
              <a:t>1*Motor-PWM</a:t>
            </a:r>
          </a:p>
        </p:txBody>
      </p:sp>
      <p:sp>
        <p:nvSpPr>
          <p:cNvPr id="71" name="文本框 70">
            <a:extLst>
              <a:ext uri="{FF2B5EF4-FFF2-40B4-BE49-F238E27FC236}">
                <a16:creationId xmlns:a16="http://schemas.microsoft.com/office/drawing/2014/main" id="{444557CC-02F4-4ECD-8AB0-BE6412EA5D75}"/>
              </a:ext>
            </a:extLst>
          </p:cNvPr>
          <p:cNvSpPr txBox="1"/>
          <p:nvPr/>
        </p:nvSpPr>
        <p:spPr>
          <a:xfrm>
            <a:off x="1983284" y="4457938"/>
            <a:ext cx="1224000" cy="30960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nchor="ctr">
            <a:spAutoFit/>
          </a:bodyPr>
          <a:lstStyle>
            <a:defPPr>
              <a:defRPr lang="zh-CN"/>
            </a:defPPr>
            <a:lvl1pPr algn="ctr">
              <a:defRPr sz="1400">
                <a:solidFill>
                  <a:schemeClr val="bg1"/>
                </a:solidFill>
              </a:defRPr>
            </a:lvl1pPr>
          </a:lstStyle>
          <a:p>
            <a:r>
              <a:rPr lang="en-US" altLang="zh-CN" dirty="0">
                <a:latin typeface="微软雅黑" panose="020B0503020204020204" pitchFamily="34" charset="-122"/>
                <a:ea typeface="微软雅黑" panose="020B0503020204020204" pitchFamily="34" charset="-122"/>
              </a:rPr>
              <a:t>HC32M10x</a:t>
            </a:r>
          </a:p>
        </p:txBody>
      </p:sp>
      <p:sp>
        <p:nvSpPr>
          <p:cNvPr id="72" name="文本框 71">
            <a:extLst>
              <a:ext uri="{FF2B5EF4-FFF2-40B4-BE49-F238E27FC236}">
                <a16:creationId xmlns:a16="http://schemas.microsoft.com/office/drawing/2014/main" id="{1091D6F6-F6A6-4641-B928-FA4BEC846994}"/>
              </a:ext>
            </a:extLst>
          </p:cNvPr>
          <p:cNvSpPr txBox="1"/>
          <p:nvPr/>
        </p:nvSpPr>
        <p:spPr>
          <a:xfrm>
            <a:off x="1983284" y="4750906"/>
            <a:ext cx="1224000" cy="707886"/>
          </a:xfrm>
          <a:prstGeom prst="rect">
            <a:avLst/>
          </a:prstGeom>
          <a:noFill/>
          <a:ln>
            <a:noFill/>
          </a:ln>
        </p:spPr>
        <p:txBody>
          <a:bodyPr wrap="square" rtlCol="0" anchor="ctr">
            <a:spAutoFit/>
          </a:bodyPr>
          <a:lstStyle/>
          <a:p>
            <a:pPr algn="ctr"/>
            <a:r>
              <a:rPr lang="en-US" altLang="zh-CN" sz="1000" dirty="0">
                <a:latin typeface="微软雅黑" panose="020B0503020204020204" pitchFamily="34" charset="-122"/>
                <a:ea typeface="微软雅黑" panose="020B0503020204020204" pitchFamily="34" charset="-122"/>
              </a:rPr>
              <a:t>Cortex-M0+</a:t>
            </a:r>
          </a:p>
          <a:p>
            <a:pPr algn="ctr"/>
            <a:r>
              <a:rPr lang="en-US" altLang="zh-CN" sz="1000" dirty="0">
                <a:latin typeface="微软雅黑" panose="020B0503020204020204" pitchFamily="34" charset="-122"/>
                <a:ea typeface="微软雅黑" panose="020B0503020204020204" pitchFamily="34" charset="-122"/>
              </a:rPr>
              <a:t>1ADC@1MSPS</a:t>
            </a:r>
          </a:p>
          <a:p>
            <a:pPr algn="ctr"/>
            <a:r>
              <a:rPr lang="en-US" altLang="zh-CN" sz="1000" dirty="0">
                <a:latin typeface="微软雅黑" panose="020B0503020204020204" pitchFamily="34" charset="-122"/>
                <a:ea typeface="微软雅黑" panose="020B0503020204020204" pitchFamily="34" charset="-122"/>
              </a:rPr>
              <a:t>2VC</a:t>
            </a:r>
          </a:p>
          <a:p>
            <a:pPr algn="ctr"/>
            <a:r>
              <a:rPr lang="en-US" altLang="zh-CN" sz="1000" dirty="0">
                <a:latin typeface="微软雅黑" panose="020B0503020204020204" pitchFamily="34" charset="-122"/>
                <a:ea typeface="微软雅黑" panose="020B0503020204020204" pitchFamily="34" charset="-122"/>
              </a:rPr>
              <a:t>1*Motor-PWM</a:t>
            </a:r>
          </a:p>
        </p:txBody>
      </p:sp>
      <p:pic>
        <p:nvPicPr>
          <p:cNvPr id="79" name="图片 78">
            <a:extLst>
              <a:ext uri="{FF2B5EF4-FFF2-40B4-BE49-F238E27FC236}">
                <a16:creationId xmlns:a16="http://schemas.microsoft.com/office/drawing/2014/main" id="{BD8C5A70-A574-415A-B142-99A914F0053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46694" y="3585762"/>
            <a:ext cx="1120841" cy="807113"/>
          </a:xfrm>
          <a:prstGeom prst="rect">
            <a:avLst/>
          </a:prstGeom>
        </p:spPr>
      </p:pic>
      <p:pic>
        <p:nvPicPr>
          <p:cNvPr id="4" name="图片 3">
            <a:extLst>
              <a:ext uri="{FF2B5EF4-FFF2-40B4-BE49-F238E27FC236}">
                <a16:creationId xmlns:a16="http://schemas.microsoft.com/office/drawing/2014/main" id="{55DCF8E4-5A5E-47F9-8967-4A29A7CCA9A3}"/>
              </a:ext>
            </a:extLst>
          </p:cNvPr>
          <p:cNvPicPr>
            <a:picLocks noChangeAspect="1"/>
          </p:cNvPicPr>
          <p:nvPr/>
        </p:nvPicPr>
        <p:blipFill>
          <a:blip r:embed="rId4" cstate="screen">
            <a:clrChange>
              <a:clrFrom>
                <a:srgbClr val="000000"/>
              </a:clrFrom>
              <a:clrTo>
                <a:srgbClr val="000000">
                  <a:alpha val="0"/>
                </a:srgbClr>
              </a:clrTo>
            </a:clrChange>
            <a:extLst>
              <a:ext uri="{28A0092B-C50C-407E-A947-70E740481C1C}">
                <a14:useLocalDpi xmlns:a14="http://schemas.microsoft.com/office/drawing/2010/main"/>
              </a:ext>
            </a:extLst>
          </a:blip>
          <a:stretch>
            <a:fillRect/>
          </a:stretch>
        </p:blipFill>
        <p:spPr>
          <a:xfrm>
            <a:off x="6716703" y="3568552"/>
            <a:ext cx="1239613" cy="1239613"/>
          </a:xfrm>
          <a:prstGeom prst="rect">
            <a:avLst/>
          </a:prstGeom>
        </p:spPr>
      </p:pic>
      <p:pic>
        <p:nvPicPr>
          <p:cNvPr id="5" name="图片 4">
            <a:extLst>
              <a:ext uri="{FF2B5EF4-FFF2-40B4-BE49-F238E27FC236}">
                <a16:creationId xmlns:a16="http://schemas.microsoft.com/office/drawing/2014/main" id="{CD36B978-C529-4E22-9CE3-200911839FC7}"/>
              </a:ext>
            </a:extLst>
          </p:cNvPr>
          <p:cNvPicPr>
            <a:picLocks noChangeAspect="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444835" y="1506000"/>
            <a:ext cx="1411381" cy="1058536"/>
          </a:xfrm>
          <a:prstGeom prst="rect">
            <a:avLst/>
          </a:prstGeom>
        </p:spPr>
      </p:pic>
      <p:pic>
        <p:nvPicPr>
          <p:cNvPr id="9" name="图片 8">
            <a:extLst>
              <a:ext uri="{FF2B5EF4-FFF2-40B4-BE49-F238E27FC236}">
                <a16:creationId xmlns:a16="http://schemas.microsoft.com/office/drawing/2014/main" id="{AEE76620-9920-4F2F-9AC7-4E46ED7C7EDE}"/>
              </a:ext>
            </a:extLst>
          </p:cNvPr>
          <p:cNvPicPr>
            <a:picLocks noChangeAspect="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308767" y="2083135"/>
            <a:ext cx="1295809" cy="1637431"/>
          </a:xfrm>
          <a:prstGeom prst="rect">
            <a:avLst/>
          </a:prstGeom>
        </p:spPr>
      </p:pic>
      <p:pic>
        <p:nvPicPr>
          <p:cNvPr id="36" name="图片 35">
            <a:extLst>
              <a:ext uri="{FF2B5EF4-FFF2-40B4-BE49-F238E27FC236}">
                <a16:creationId xmlns:a16="http://schemas.microsoft.com/office/drawing/2014/main" id="{7378F009-989E-473B-9D30-0CA61BE8BC7A}"/>
              </a:ext>
            </a:extLst>
          </p:cNvPr>
          <p:cNvPicPr>
            <a:picLocks noChangeAspect="1"/>
          </p:cNvPicPr>
          <p:nvPr/>
        </p:nvPicPr>
        <p:blipFill rotWithShape="1">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7283050" y="817026"/>
            <a:ext cx="1223994" cy="940476"/>
          </a:xfrm>
          <a:prstGeom prst="rect">
            <a:avLst/>
          </a:prstGeom>
        </p:spPr>
      </p:pic>
      <p:pic>
        <p:nvPicPr>
          <p:cNvPr id="3" name="图片 2">
            <a:extLst>
              <a:ext uri="{FF2B5EF4-FFF2-40B4-BE49-F238E27FC236}">
                <a16:creationId xmlns:a16="http://schemas.microsoft.com/office/drawing/2014/main" id="{267C0CB2-253A-46B3-A2B1-C6921BE8F0F3}"/>
              </a:ext>
            </a:extLst>
          </p:cNvPr>
          <p:cNvPicPr>
            <a:picLocks noChangeAspect="1"/>
          </p:cNvPicPr>
          <p:nvPr/>
        </p:nvPicPr>
        <p:blipFill rotWithShape="1">
          <a:blip r:embed="rId8"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775911" y="2371370"/>
            <a:ext cx="1295809" cy="1048338"/>
          </a:xfrm>
          <a:prstGeom prst="rect">
            <a:avLst/>
          </a:prstGeom>
        </p:spPr>
      </p:pic>
      <p:pic>
        <p:nvPicPr>
          <p:cNvPr id="6" name="图片 5">
            <a:extLst>
              <a:ext uri="{FF2B5EF4-FFF2-40B4-BE49-F238E27FC236}">
                <a16:creationId xmlns:a16="http://schemas.microsoft.com/office/drawing/2014/main" id="{781B5BA3-BD74-44F1-BCAF-200930AE0780}"/>
              </a:ext>
            </a:extLst>
          </p:cNvPr>
          <p:cNvPicPr>
            <a:picLocks noChangeAspect="1"/>
          </p:cNvPicPr>
          <p:nvPr/>
        </p:nvPicPr>
        <p:blipFill rotWithShape="1">
          <a:blip r:embed="rId9"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8760217" y="2332355"/>
            <a:ext cx="881485" cy="1014830"/>
          </a:xfrm>
          <a:prstGeom prst="rect">
            <a:avLst/>
          </a:prstGeom>
        </p:spPr>
      </p:pic>
      <p:sp>
        <p:nvSpPr>
          <p:cNvPr id="38" name="箭头: 右 37">
            <a:extLst>
              <a:ext uri="{FF2B5EF4-FFF2-40B4-BE49-F238E27FC236}">
                <a16:creationId xmlns:a16="http://schemas.microsoft.com/office/drawing/2014/main" id="{22A9167B-9808-4D3B-9C2D-D48AC7807D7A}"/>
              </a:ext>
            </a:extLst>
          </p:cNvPr>
          <p:cNvSpPr/>
          <p:nvPr/>
        </p:nvSpPr>
        <p:spPr>
          <a:xfrm rot="20461906">
            <a:off x="2246112" y="1510058"/>
            <a:ext cx="4218790" cy="427309"/>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文本框 38">
            <a:extLst>
              <a:ext uri="{FF2B5EF4-FFF2-40B4-BE49-F238E27FC236}">
                <a16:creationId xmlns:a16="http://schemas.microsoft.com/office/drawing/2014/main" id="{8BB183B4-8541-4146-B27E-20930A3B513E}"/>
              </a:ext>
            </a:extLst>
          </p:cNvPr>
          <p:cNvSpPr txBox="1"/>
          <p:nvPr/>
        </p:nvSpPr>
        <p:spPr>
          <a:xfrm>
            <a:off x="1623291" y="2227258"/>
            <a:ext cx="1079997" cy="646331"/>
          </a:xfrm>
          <a:prstGeom prst="rect">
            <a:avLst/>
          </a:prstGeom>
          <a:noFill/>
        </p:spPr>
        <p:txBody>
          <a:bodyPr wrap="square" rtlCol="0">
            <a:spAutoFit/>
          </a:bodyPr>
          <a:lstStyle/>
          <a:p>
            <a:r>
              <a:rPr lang="en-US" altLang="zh-CN" b="1" dirty="0">
                <a:solidFill>
                  <a:srgbClr val="00B050"/>
                </a:solidFill>
              </a:rPr>
              <a:t>32</a:t>
            </a:r>
            <a:r>
              <a:rPr lang="zh-CN" altLang="en-US" b="1" dirty="0">
                <a:solidFill>
                  <a:srgbClr val="00B050"/>
                </a:solidFill>
              </a:rPr>
              <a:t>位</a:t>
            </a:r>
            <a:r>
              <a:rPr lang="en-US" altLang="zh-CN" b="1" dirty="0">
                <a:solidFill>
                  <a:srgbClr val="00B050"/>
                </a:solidFill>
              </a:rPr>
              <a:t>M0+</a:t>
            </a:r>
            <a:endParaRPr lang="zh-CN" altLang="en-US" b="1" dirty="0">
              <a:solidFill>
                <a:srgbClr val="00B050"/>
              </a:solidFill>
            </a:endParaRPr>
          </a:p>
        </p:txBody>
      </p:sp>
      <p:sp>
        <p:nvSpPr>
          <p:cNvPr id="40" name="文本框 39">
            <a:extLst>
              <a:ext uri="{FF2B5EF4-FFF2-40B4-BE49-F238E27FC236}">
                <a16:creationId xmlns:a16="http://schemas.microsoft.com/office/drawing/2014/main" id="{27FA9260-2D1D-40C9-8AB5-F92CE346D897}"/>
              </a:ext>
            </a:extLst>
          </p:cNvPr>
          <p:cNvSpPr txBox="1"/>
          <p:nvPr/>
        </p:nvSpPr>
        <p:spPr>
          <a:xfrm>
            <a:off x="6426290" y="755114"/>
            <a:ext cx="1295890" cy="646331"/>
          </a:xfrm>
          <a:prstGeom prst="rect">
            <a:avLst/>
          </a:prstGeom>
          <a:noFill/>
        </p:spPr>
        <p:txBody>
          <a:bodyPr wrap="square" rtlCol="0">
            <a:spAutoFit/>
          </a:bodyPr>
          <a:lstStyle/>
          <a:p>
            <a:r>
              <a:rPr lang="en-US" altLang="zh-CN" b="1" dirty="0">
                <a:solidFill>
                  <a:srgbClr val="00B050"/>
                </a:solidFill>
              </a:rPr>
              <a:t>32</a:t>
            </a:r>
            <a:r>
              <a:rPr lang="zh-CN" altLang="en-US" b="1" dirty="0">
                <a:solidFill>
                  <a:srgbClr val="00B050"/>
                </a:solidFill>
              </a:rPr>
              <a:t>位</a:t>
            </a:r>
            <a:endParaRPr lang="en-US" altLang="zh-CN" b="1" dirty="0">
              <a:solidFill>
                <a:srgbClr val="00B050"/>
              </a:solidFill>
            </a:endParaRPr>
          </a:p>
          <a:p>
            <a:r>
              <a:rPr lang="en-US" altLang="zh-CN" b="1" dirty="0">
                <a:solidFill>
                  <a:srgbClr val="00B050"/>
                </a:solidFill>
              </a:rPr>
              <a:t>M4</a:t>
            </a:r>
            <a:endParaRPr lang="zh-CN" altLang="en-US" b="1" dirty="0">
              <a:solidFill>
                <a:srgbClr val="00B050"/>
              </a:solidFill>
            </a:endParaRPr>
          </a:p>
        </p:txBody>
      </p:sp>
      <p:sp>
        <p:nvSpPr>
          <p:cNvPr id="7" name="文本框 6">
            <a:extLst>
              <a:ext uri="{FF2B5EF4-FFF2-40B4-BE49-F238E27FC236}">
                <a16:creationId xmlns:a16="http://schemas.microsoft.com/office/drawing/2014/main" id="{F06CEC57-1152-416E-8D95-366E60649301}"/>
              </a:ext>
            </a:extLst>
          </p:cNvPr>
          <p:cNvSpPr txBox="1"/>
          <p:nvPr/>
        </p:nvSpPr>
        <p:spPr>
          <a:xfrm>
            <a:off x="4353583" y="4949381"/>
            <a:ext cx="3915655" cy="733663"/>
          </a:xfrm>
          <a:prstGeom prst="stripedRightArrow">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zh-CN" altLang="en-US" dirty="0"/>
              <a:t>方波、</a:t>
            </a:r>
            <a:r>
              <a:rPr lang="en-US" altLang="zh-CN" dirty="0"/>
              <a:t>FOC</a:t>
            </a:r>
            <a:r>
              <a:rPr lang="zh-CN" altLang="en-US" dirty="0"/>
              <a:t>、多电机、伺服</a:t>
            </a:r>
          </a:p>
        </p:txBody>
      </p:sp>
      <p:pic>
        <p:nvPicPr>
          <p:cNvPr id="42" name="图片 41">
            <a:extLst>
              <a:ext uri="{FF2B5EF4-FFF2-40B4-BE49-F238E27FC236}">
                <a16:creationId xmlns:a16="http://schemas.microsoft.com/office/drawing/2014/main" id="{C85AE93C-D8AB-485B-ADDB-3570D44C0B96}"/>
              </a:ext>
            </a:extLst>
          </p:cNvPr>
          <p:cNvPicPr>
            <a:picLocks noChangeAspect="1"/>
          </p:cNvPicPr>
          <p:nvPr/>
        </p:nvPicPr>
        <p:blipFill>
          <a:blip r:embed="rId10" cstate="print">
            <a:clrChange>
              <a:clrFrom>
                <a:srgbClr val="FEFEFE"/>
              </a:clrFrom>
              <a:clrTo>
                <a:srgbClr val="FEFEFE">
                  <a:alpha val="0"/>
                </a:srgbClr>
              </a:clrTo>
            </a:clrChange>
            <a:extLst>
              <a:ext uri="{28A0092B-C50C-407E-A947-70E740481C1C}">
                <a14:useLocalDpi xmlns:a14="http://schemas.microsoft.com/office/drawing/2010/main"/>
              </a:ext>
            </a:extLst>
          </a:blip>
          <a:stretch>
            <a:fillRect/>
          </a:stretch>
        </p:blipFill>
        <p:spPr>
          <a:xfrm>
            <a:off x="2713363" y="3694678"/>
            <a:ext cx="556144" cy="552171"/>
          </a:xfrm>
          <a:prstGeom prst="rect">
            <a:avLst/>
          </a:prstGeom>
        </p:spPr>
      </p:pic>
      <p:pic>
        <p:nvPicPr>
          <p:cNvPr id="43" name="Picture 13" descr="ele-bicycle2_b">
            <a:extLst>
              <a:ext uri="{FF2B5EF4-FFF2-40B4-BE49-F238E27FC236}">
                <a16:creationId xmlns:a16="http://schemas.microsoft.com/office/drawing/2014/main" id="{4D95CF83-CE30-4937-BA4B-9CE598C12965}"/>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flipH="1">
            <a:off x="4143453" y="2867287"/>
            <a:ext cx="1335088" cy="890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64390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4B69364-A9D4-4CA9-BCAB-E4F5E1123AC1}"/>
              </a:ext>
            </a:extLst>
          </p:cNvPr>
          <p:cNvSpPr>
            <a:spLocks noGrp="1"/>
          </p:cNvSpPr>
          <p:nvPr>
            <p:ph type="title"/>
          </p:nvPr>
        </p:nvSpPr>
        <p:spPr/>
        <p:txBody>
          <a:bodyPr/>
          <a:lstStyle/>
          <a:p>
            <a:r>
              <a:rPr lang="en-US" altLang="zh-CN" dirty="0"/>
              <a:t>HC32M140</a:t>
            </a:r>
            <a:r>
              <a:rPr lang="zh-CN" altLang="en-US" dirty="0"/>
              <a:t>系列</a:t>
            </a:r>
          </a:p>
        </p:txBody>
      </p:sp>
      <p:graphicFrame>
        <p:nvGraphicFramePr>
          <p:cNvPr id="3" name="表格 2">
            <a:extLst>
              <a:ext uri="{FF2B5EF4-FFF2-40B4-BE49-F238E27FC236}">
                <a16:creationId xmlns:a16="http://schemas.microsoft.com/office/drawing/2014/main" id="{59AE2BD1-CDA5-4DAB-9E96-ABF1442DBEE3}"/>
              </a:ext>
            </a:extLst>
          </p:cNvPr>
          <p:cNvGraphicFramePr>
            <a:graphicFrameLocks noGrp="1"/>
          </p:cNvGraphicFramePr>
          <p:nvPr>
            <p:extLst/>
          </p:nvPr>
        </p:nvGraphicFramePr>
        <p:xfrm>
          <a:off x="558799" y="2404637"/>
          <a:ext cx="10265903" cy="3625283"/>
        </p:xfrm>
        <a:graphic>
          <a:graphicData uri="http://schemas.openxmlformats.org/drawingml/2006/table">
            <a:tbl>
              <a:tblPr firstRow="1" firstCol="1" bandRow="1">
                <a:tableStyleId>{21E4AEA4-8DFA-4A89-87EB-49C32662AFE0}</a:tableStyleId>
              </a:tblPr>
              <a:tblGrid>
                <a:gridCol w="1203289">
                  <a:extLst>
                    <a:ext uri="{9D8B030D-6E8A-4147-A177-3AD203B41FA5}">
                      <a16:colId xmlns:a16="http://schemas.microsoft.com/office/drawing/2014/main" val="117995957"/>
                    </a:ext>
                  </a:extLst>
                </a:gridCol>
                <a:gridCol w="566701">
                  <a:extLst>
                    <a:ext uri="{9D8B030D-6E8A-4147-A177-3AD203B41FA5}">
                      <a16:colId xmlns:a16="http://schemas.microsoft.com/office/drawing/2014/main" val="323774230"/>
                    </a:ext>
                  </a:extLst>
                </a:gridCol>
                <a:gridCol w="615914">
                  <a:extLst>
                    <a:ext uri="{9D8B030D-6E8A-4147-A177-3AD203B41FA5}">
                      <a16:colId xmlns:a16="http://schemas.microsoft.com/office/drawing/2014/main" val="3558851135"/>
                    </a:ext>
                  </a:extLst>
                </a:gridCol>
                <a:gridCol w="525426">
                  <a:extLst>
                    <a:ext uri="{9D8B030D-6E8A-4147-A177-3AD203B41FA5}">
                      <a16:colId xmlns:a16="http://schemas.microsoft.com/office/drawing/2014/main" val="2407499767"/>
                    </a:ext>
                  </a:extLst>
                </a:gridCol>
                <a:gridCol w="666714">
                  <a:extLst>
                    <a:ext uri="{9D8B030D-6E8A-4147-A177-3AD203B41FA5}">
                      <a16:colId xmlns:a16="http://schemas.microsoft.com/office/drawing/2014/main" val="3377721463"/>
                    </a:ext>
                  </a:extLst>
                </a:gridCol>
                <a:gridCol w="395251">
                  <a:extLst>
                    <a:ext uri="{9D8B030D-6E8A-4147-A177-3AD203B41FA5}">
                      <a16:colId xmlns:a16="http://schemas.microsoft.com/office/drawing/2014/main" val="3772398372"/>
                    </a:ext>
                  </a:extLst>
                </a:gridCol>
                <a:gridCol w="504788">
                  <a:extLst>
                    <a:ext uri="{9D8B030D-6E8A-4147-A177-3AD203B41FA5}">
                      <a16:colId xmlns:a16="http://schemas.microsoft.com/office/drawing/2014/main" val="2691472184"/>
                    </a:ext>
                  </a:extLst>
                </a:gridCol>
                <a:gridCol w="280951">
                  <a:extLst>
                    <a:ext uri="{9D8B030D-6E8A-4147-A177-3AD203B41FA5}">
                      <a16:colId xmlns:a16="http://schemas.microsoft.com/office/drawing/2014/main" val="3846441589"/>
                    </a:ext>
                  </a:extLst>
                </a:gridCol>
                <a:gridCol w="509551">
                  <a:extLst>
                    <a:ext uri="{9D8B030D-6E8A-4147-A177-3AD203B41FA5}">
                      <a16:colId xmlns:a16="http://schemas.microsoft.com/office/drawing/2014/main" val="700531622"/>
                    </a:ext>
                  </a:extLst>
                </a:gridCol>
                <a:gridCol w="476214">
                  <a:extLst>
                    <a:ext uri="{9D8B030D-6E8A-4147-A177-3AD203B41FA5}">
                      <a16:colId xmlns:a16="http://schemas.microsoft.com/office/drawing/2014/main" val="2333257228"/>
                    </a:ext>
                  </a:extLst>
                </a:gridCol>
                <a:gridCol w="412714">
                  <a:extLst>
                    <a:ext uri="{9D8B030D-6E8A-4147-A177-3AD203B41FA5}">
                      <a16:colId xmlns:a16="http://schemas.microsoft.com/office/drawing/2014/main" val="549181647"/>
                    </a:ext>
                  </a:extLst>
                </a:gridCol>
                <a:gridCol w="250788">
                  <a:extLst>
                    <a:ext uri="{9D8B030D-6E8A-4147-A177-3AD203B41FA5}">
                      <a16:colId xmlns:a16="http://schemas.microsoft.com/office/drawing/2014/main" val="3095194282"/>
                    </a:ext>
                  </a:extLst>
                </a:gridCol>
                <a:gridCol w="363501">
                  <a:extLst>
                    <a:ext uri="{9D8B030D-6E8A-4147-A177-3AD203B41FA5}">
                      <a16:colId xmlns:a16="http://schemas.microsoft.com/office/drawing/2014/main" val="616264513"/>
                    </a:ext>
                  </a:extLst>
                </a:gridCol>
                <a:gridCol w="574639">
                  <a:extLst>
                    <a:ext uri="{9D8B030D-6E8A-4147-A177-3AD203B41FA5}">
                      <a16:colId xmlns:a16="http://schemas.microsoft.com/office/drawing/2014/main" val="104753405"/>
                    </a:ext>
                  </a:extLst>
                </a:gridCol>
                <a:gridCol w="480976">
                  <a:extLst>
                    <a:ext uri="{9D8B030D-6E8A-4147-A177-3AD203B41FA5}">
                      <a16:colId xmlns:a16="http://schemas.microsoft.com/office/drawing/2014/main" val="4068352170"/>
                    </a:ext>
                  </a:extLst>
                </a:gridCol>
                <a:gridCol w="336514">
                  <a:extLst>
                    <a:ext uri="{9D8B030D-6E8A-4147-A177-3AD203B41FA5}">
                      <a16:colId xmlns:a16="http://schemas.microsoft.com/office/drawing/2014/main" val="3107691204"/>
                    </a:ext>
                  </a:extLst>
                </a:gridCol>
                <a:gridCol w="446051">
                  <a:extLst>
                    <a:ext uri="{9D8B030D-6E8A-4147-A177-3AD203B41FA5}">
                      <a16:colId xmlns:a16="http://schemas.microsoft.com/office/drawing/2014/main" val="1990404163"/>
                    </a:ext>
                  </a:extLst>
                </a:gridCol>
                <a:gridCol w="369851">
                  <a:extLst>
                    <a:ext uri="{9D8B030D-6E8A-4147-A177-3AD203B41FA5}">
                      <a16:colId xmlns:a16="http://schemas.microsoft.com/office/drawing/2014/main" val="524619268"/>
                    </a:ext>
                  </a:extLst>
                </a:gridCol>
                <a:gridCol w="550826">
                  <a:extLst>
                    <a:ext uri="{9D8B030D-6E8A-4147-A177-3AD203B41FA5}">
                      <a16:colId xmlns:a16="http://schemas.microsoft.com/office/drawing/2014/main" val="1912289674"/>
                    </a:ext>
                  </a:extLst>
                </a:gridCol>
                <a:gridCol w="398426">
                  <a:extLst>
                    <a:ext uri="{9D8B030D-6E8A-4147-A177-3AD203B41FA5}">
                      <a16:colId xmlns:a16="http://schemas.microsoft.com/office/drawing/2014/main" val="1030500135"/>
                    </a:ext>
                  </a:extLst>
                </a:gridCol>
                <a:gridCol w="336818">
                  <a:extLst>
                    <a:ext uri="{9D8B030D-6E8A-4147-A177-3AD203B41FA5}">
                      <a16:colId xmlns:a16="http://schemas.microsoft.com/office/drawing/2014/main" val="1972719109"/>
                    </a:ext>
                  </a:extLst>
                </a:gridCol>
              </a:tblGrid>
              <a:tr h="1224135">
                <a:tc>
                  <a:txBody>
                    <a:bodyPr/>
                    <a:lstStyle/>
                    <a:p>
                      <a:pPr algn="ctr" fontAlgn="ctr"/>
                      <a:r>
                        <a:rPr lang="en-US" sz="1200" u="none" strike="noStrike" dirty="0">
                          <a:effectLst/>
                        </a:rPr>
                        <a:t>Part number</a:t>
                      </a:r>
                      <a:endParaRPr lang="en-US" sz="1200" b="1" i="0" u="none" strike="noStrike" dirty="0">
                        <a:solidFill>
                          <a:srgbClr val="FFFFFF"/>
                        </a:solidFill>
                        <a:effectLst/>
                        <a:latin typeface="微软雅黑" panose="020B0503020204020204" pitchFamily="34" charset="-122"/>
                        <a:ea typeface="微软雅黑" panose="020B0503020204020204" pitchFamily="34" charset="-122"/>
                      </a:endParaRPr>
                    </a:p>
                  </a:txBody>
                  <a:tcPr marL="5538" marR="5538" marT="5537" marB="0" anchor="ctr"/>
                </a:tc>
                <a:tc>
                  <a:txBody>
                    <a:bodyPr/>
                    <a:lstStyle/>
                    <a:p>
                      <a:pPr algn="ctr" fontAlgn="ctr"/>
                      <a:r>
                        <a:rPr lang="en-US" sz="1200" u="none" strike="noStrike" dirty="0">
                          <a:effectLst/>
                        </a:rPr>
                        <a:t>PKG</a:t>
                      </a:r>
                      <a:endParaRPr lang="en-US" sz="1200" b="1" i="0" u="none" strike="noStrike" dirty="0">
                        <a:solidFill>
                          <a:srgbClr val="FFFFFF"/>
                        </a:solidFill>
                        <a:effectLst/>
                        <a:latin typeface="微软雅黑" panose="020B0503020204020204" pitchFamily="34" charset="-122"/>
                        <a:ea typeface="微软雅黑" panose="020B0503020204020204" pitchFamily="34" charset="-122"/>
                      </a:endParaRPr>
                    </a:p>
                  </a:txBody>
                  <a:tcPr marL="5538" marR="5538" marT="5537" marB="0" anchor="ctr"/>
                </a:tc>
                <a:tc>
                  <a:txBody>
                    <a:bodyPr/>
                    <a:lstStyle/>
                    <a:p>
                      <a:pPr algn="ctr" fontAlgn="ctr"/>
                      <a:r>
                        <a:rPr lang="zh-CN" altLang="en-US" sz="1200" u="none" strike="noStrike">
                          <a:effectLst/>
                        </a:rPr>
                        <a:t>工作</a:t>
                      </a:r>
                      <a:br>
                        <a:rPr lang="zh-CN" altLang="en-US" sz="1200" u="none" strike="noStrike">
                          <a:effectLst/>
                        </a:rPr>
                      </a:br>
                      <a:r>
                        <a:rPr lang="zh-CN" altLang="en-US" sz="1200" u="none" strike="noStrike">
                          <a:effectLst/>
                        </a:rPr>
                        <a:t>电压</a:t>
                      </a:r>
                      <a:endParaRPr lang="zh-CN" altLang="en-US" sz="1200" b="1" i="0" u="none" strike="noStrike">
                        <a:solidFill>
                          <a:srgbClr val="FFFFFF"/>
                        </a:solidFill>
                        <a:effectLst/>
                        <a:latin typeface="微软雅黑" panose="020B0503020204020204" pitchFamily="34" charset="-122"/>
                        <a:ea typeface="微软雅黑" panose="020B0503020204020204" pitchFamily="34" charset="-122"/>
                      </a:endParaRPr>
                    </a:p>
                  </a:txBody>
                  <a:tcPr marL="5538" marR="5538" marT="5537" marB="0" anchor="ctr"/>
                </a:tc>
                <a:tc>
                  <a:txBody>
                    <a:bodyPr/>
                    <a:lstStyle/>
                    <a:p>
                      <a:pPr algn="ctr" fontAlgn="ctr"/>
                      <a:r>
                        <a:rPr lang="zh-CN" altLang="en-US" sz="1200" u="none" strike="noStrike" dirty="0">
                          <a:effectLst/>
                        </a:rPr>
                        <a:t>主频</a:t>
                      </a:r>
                      <a:endParaRPr lang="en-US" altLang="zh-CN" sz="1200" b="1" i="0" u="none" strike="noStrike" dirty="0">
                        <a:solidFill>
                          <a:srgbClr val="FFFFFF"/>
                        </a:solidFill>
                        <a:effectLst/>
                        <a:latin typeface="微软雅黑" panose="020B0503020204020204" pitchFamily="34" charset="-122"/>
                        <a:ea typeface="微软雅黑" panose="020B0503020204020204" pitchFamily="34" charset="-122"/>
                      </a:endParaRPr>
                    </a:p>
                  </a:txBody>
                  <a:tcPr marL="5538" marR="5538" marT="5537" marB="0" anchor="ctr"/>
                </a:tc>
                <a:tc>
                  <a:txBody>
                    <a:bodyPr/>
                    <a:lstStyle/>
                    <a:p>
                      <a:pPr algn="ctr" fontAlgn="ctr"/>
                      <a:r>
                        <a:rPr lang="en-US" sz="1200" u="none" strike="noStrike" dirty="0">
                          <a:effectLst/>
                        </a:rPr>
                        <a:t>Flash</a:t>
                      </a:r>
                      <a:endParaRPr lang="en-US" sz="1200" b="1" i="0" u="none" strike="noStrike" dirty="0">
                        <a:solidFill>
                          <a:srgbClr val="FFFFFF"/>
                        </a:solidFill>
                        <a:effectLst/>
                        <a:latin typeface="微软雅黑" panose="020B0503020204020204" pitchFamily="34" charset="-122"/>
                        <a:ea typeface="微软雅黑" panose="020B0503020204020204" pitchFamily="34" charset="-122"/>
                      </a:endParaRPr>
                    </a:p>
                  </a:txBody>
                  <a:tcPr marL="5538" marR="5538" marT="5537" marB="0" anchor="ctr"/>
                </a:tc>
                <a:tc>
                  <a:txBody>
                    <a:bodyPr/>
                    <a:lstStyle/>
                    <a:p>
                      <a:pPr algn="ctr" fontAlgn="ctr"/>
                      <a:r>
                        <a:rPr lang="en-US" sz="1200" u="none" strike="noStrike" dirty="0">
                          <a:effectLst/>
                        </a:rPr>
                        <a:t>RAM</a:t>
                      </a:r>
                      <a:endParaRPr lang="en-US" sz="1200" b="1" i="0" u="none" strike="noStrike" dirty="0">
                        <a:solidFill>
                          <a:srgbClr val="FFFFFF"/>
                        </a:solidFill>
                        <a:effectLst/>
                        <a:latin typeface="微软雅黑" panose="020B0503020204020204" pitchFamily="34" charset="-122"/>
                        <a:ea typeface="微软雅黑" panose="020B0503020204020204" pitchFamily="34" charset="-122"/>
                      </a:endParaRPr>
                    </a:p>
                  </a:txBody>
                  <a:tcPr marL="5538" marR="5538" marT="5537" marB="0" anchor="ctr"/>
                </a:tc>
                <a:tc>
                  <a:txBody>
                    <a:bodyPr/>
                    <a:lstStyle/>
                    <a:p>
                      <a:pPr algn="ctr" fontAlgn="ctr"/>
                      <a:r>
                        <a:rPr lang="en-US" sz="1200" u="none" strike="noStrike" dirty="0">
                          <a:effectLst/>
                        </a:rPr>
                        <a:t>DMAC</a:t>
                      </a:r>
                      <a:endParaRPr lang="en-US" sz="1200" b="1" i="0" u="none" strike="noStrike" dirty="0">
                        <a:solidFill>
                          <a:srgbClr val="FFFFFF"/>
                        </a:solidFill>
                        <a:effectLst/>
                        <a:latin typeface="微软雅黑" panose="020B0503020204020204" pitchFamily="34" charset="-122"/>
                        <a:ea typeface="微软雅黑" panose="020B0503020204020204" pitchFamily="34" charset="-122"/>
                      </a:endParaRPr>
                    </a:p>
                  </a:txBody>
                  <a:tcPr marL="5538" marR="5538" marT="5537" marB="0" anchor="ctr"/>
                </a:tc>
                <a:tc>
                  <a:txBody>
                    <a:bodyPr/>
                    <a:lstStyle/>
                    <a:p>
                      <a:pPr algn="ctr" fontAlgn="ctr"/>
                      <a:r>
                        <a:rPr lang="en-US" sz="1200" u="none" strike="noStrike">
                          <a:effectLst/>
                        </a:rPr>
                        <a:t>I/O</a:t>
                      </a:r>
                      <a:endParaRPr lang="en-US" sz="1200" b="1" i="0" u="none" strike="noStrike">
                        <a:solidFill>
                          <a:srgbClr val="FFFFFF"/>
                        </a:solidFill>
                        <a:effectLst/>
                        <a:latin typeface="微软雅黑" panose="020B0503020204020204" pitchFamily="34" charset="-122"/>
                        <a:ea typeface="微软雅黑" panose="020B0503020204020204" pitchFamily="34" charset="-122"/>
                      </a:endParaRPr>
                    </a:p>
                  </a:txBody>
                  <a:tcPr marL="5538" marR="5538" marT="5537" marB="0" anchor="ctr"/>
                </a:tc>
                <a:tc>
                  <a:txBody>
                    <a:bodyPr/>
                    <a:lstStyle/>
                    <a:p>
                      <a:pPr algn="ctr" fontAlgn="ctr"/>
                      <a:r>
                        <a:rPr lang="zh-CN" altLang="en-US" sz="1200" u="none" strike="noStrike" dirty="0">
                          <a:effectLst/>
                        </a:rPr>
                        <a:t>大电流</a:t>
                      </a:r>
                      <a:endParaRPr lang="en-US" altLang="zh-CN" sz="1200" u="none" strike="noStrike" dirty="0">
                        <a:effectLst/>
                      </a:endParaRPr>
                    </a:p>
                    <a:p>
                      <a:pPr algn="ctr" fontAlgn="ctr"/>
                      <a:r>
                        <a:rPr lang="en-US" sz="1200" u="none" strike="noStrike" dirty="0">
                          <a:effectLst/>
                        </a:rPr>
                        <a:t>I/O</a:t>
                      </a:r>
                      <a:endParaRPr lang="en-US" sz="1200" b="1" i="0" u="none" strike="noStrike" dirty="0">
                        <a:solidFill>
                          <a:srgbClr val="FFFFFF"/>
                        </a:solidFill>
                        <a:effectLst/>
                        <a:latin typeface="微软雅黑" panose="020B0503020204020204" pitchFamily="34" charset="-122"/>
                        <a:ea typeface="微软雅黑" panose="020B0503020204020204" pitchFamily="34" charset="-122"/>
                      </a:endParaRPr>
                    </a:p>
                  </a:txBody>
                  <a:tcPr marL="5538" marR="5538" marT="5537" marB="0" anchor="ctr"/>
                </a:tc>
                <a:tc>
                  <a:txBody>
                    <a:bodyPr/>
                    <a:lstStyle/>
                    <a:p>
                      <a:pPr algn="ctr" fontAlgn="ctr"/>
                      <a:r>
                        <a:rPr lang="en-US" sz="1200" u="none" strike="noStrike" dirty="0">
                          <a:effectLst/>
                        </a:rPr>
                        <a:t>EXINT</a:t>
                      </a:r>
                      <a:endParaRPr lang="en-US" sz="1200" b="1" i="0" u="none" strike="noStrike" dirty="0">
                        <a:solidFill>
                          <a:srgbClr val="FFFFFF"/>
                        </a:solidFill>
                        <a:effectLst/>
                        <a:latin typeface="微软雅黑" panose="020B0503020204020204" pitchFamily="34" charset="-122"/>
                        <a:ea typeface="微软雅黑" panose="020B0503020204020204" pitchFamily="34" charset="-122"/>
                      </a:endParaRPr>
                    </a:p>
                  </a:txBody>
                  <a:tcPr marL="5538" marR="5538" marT="5537" marB="0" anchor="ctr"/>
                </a:tc>
                <a:tc>
                  <a:txBody>
                    <a:bodyPr/>
                    <a:lstStyle/>
                    <a:p>
                      <a:pPr algn="ctr" fontAlgn="ctr"/>
                      <a:r>
                        <a:rPr lang="en-US" sz="1200" u="none" strike="noStrike">
                          <a:effectLst/>
                        </a:rPr>
                        <a:t>ADC</a:t>
                      </a:r>
                      <a:br>
                        <a:rPr lang="en-US" sz="1200" u="none" strike="noStrike">
                          <a:effectLst/>
                        </a:rPr>
                      </a:br>
                      <a:r>
                        <a:rPr lang="en-US" sz="1200" u="none" strike="noStrike">
                          <a:effectLst/>
                        </a:rPr>
                        <a:t>12bit</a:t>
                      </a:r>
                      <a:endParaRPr lang="en-US" sz="1200" b="1" i="0" u="none" strike="noStrike">
                        <a:solidFill>
                          <a:srgbClr val="FFFFFF"/>
                        </a:solidFill>
                        <a:effectLst/>
                        <a:latin typeface="微软雅黑" panose="020B0503020204020204" pitchFamily="34" charset="-122"/>
                        <a:ea typeface="微软雅黑" panose="020B0503020204020204" pitchFamily="34" charset="-122"/>
                      </a:endParaRPr>
                    </a:p>
                  </a:txBody>
                  <a:tcPr marL="5538" marR="5538" marT="5537" marB="0" anchor="ctr"/>
                </a:tc>
                <a:tc>
                  <a:txBody>
                    <a:bodyPr/>
                    <a:lstStyle/>
                    <a:p>
                      <a:pPr algn="ctr" fontAlgn="ctr"/>
                      <a:r>
                        <a:rPr lang="en-US" sz="1200" u="none" strike="noStrike">
                          <a:effectLst/>
                        </a:rPr>
                        <a:t>VC</a:t>
                      </a:r>
                      <a:endParaRPr lang="en-US" sz="1200" b="1" i="0" u="none" strike="noStrike">
                        <a:solidFill>
                          <a:srgbClr val="FFFFFF"/>
                        </a:solidFill>
                        <a:effectLst/>
                        <a:latin typeface="微软雅黑" panose="020B0503020204020204" pitchFamily="34" charset="-122"/>
                        <a:ea typeface="微软雅黑" panose="020B0503020204020204" pitchFamily="34" charset="-122"/>
                      </a:endParaRPr>
                    </a:p>
                  </a:txBody>
                  <a:tcPr marL="5538" marR="5538" marT="5537" marB="0" anchor="ctr"/>
                </a:tc>
                <a:tc>
                  <a:txBody>
                    <a:bodyPr/>
                    <a:lstStyle/>
                    <a:p>
                      <a:pPr algn="ctr" fontAlgn="ctr"/>
                      <a:r>
                        <a:rPr lang="en-US" sz="1200" u="none" strike="noStrike" dirty="0">
                          <a:effectLst/>
                        </a:rPr>
                        <a:t>OPA</a:t>
                      </a:r>
                      <a:endParaRPr lang="en-US" sz="1200" b="1" i="0" u="none" strike="noStrike" dirty="0">
                        <a:solidFill>
                          <a:srgbClr val="FFFFFF"/>
                        </a:solidFill>
                        <a:effectLst/>
                        <a:latin typeface="微软雅黑" panose="020B0503020204020204" pitchFamily="34" charset="-122"/>
                        <a:ea typeface="微软雅黑" panose="020B0503020204020204" pitchFamily="34" charset="-122"/>
                      </a:endParaRPr>
                    </a:p>
                  </a:txBody>
                  <a:tcPr marL="5538" marR="5538" marT="5537" marB="0" anchor="ctr"/>
                </a:tc>
                <a:tc>
                  <a:txBody>
                    <a:bodyPr/>
                    <a:lstStyle/>
                    <a:p>
                      <a:pPr algn="ctr" fontAlgn="ctr"/>
                      <a:r>
                        <a:rPr lang="en-US" sz="1200" u="none" strike="noStrike" dirty="0">
                          <a:effectLst/>
                        </a:rPr>
                        <a:t>Timer 4</a:t>
                      </a:r>
                      <a:br>
                        <a:rPr lang="en-US" sz="1200" u="none" strike="noStrike" dirty="0">
                          <a:effectLst/>
                        </a:rPr>
                      </a:br>
                      <a:r>
                        <a:rPr lang="en-US" sz="1200" u="none" strike="noStrike" dirty="0">
                          <a:effectLst/>
                        </a:rPr>
                        <a:t>(</a:t>
                      </a:r>
                      <a:r>
                        <a:rPr lang="zh-CN" altLang="en-US" sz="1200" u="none" strike="noStrike" dirty="0">
                          <a:effectLst/>
                        </a:rPr>
                        <a:t>电机</a:t>
                      </a:r>
                      <a:endParaRPr lang="en-US" altLang="zh-CN" sz="1200" u="none" strike="noStrike" dirty="0">
                        <a:effectLst/>
                      </a:endParaRPr>
                    </a:p>
                    <a:p>
                      <a:pPr algn="ctr" fontAlgn="ctr"/>
                      <a:r>
                        <a:rPr lang="zh-CN" altLang="en-US" sz="1200" u="none" strike="noStrike" dirty="0">
                          <a:effectLst/>
                        </a:rPr>
                        <a:t>控制</a:t>
                      </a:r>
                      <a:r>
                        <a:rPr lang="en-US" altLang="zh-CN" sz="1200" u="none" strike="noStrike" dirty="0">
                          <a:effectLst/>
                        </a:rPr>
                        <a:t>)</a:t>
                      </a:r>
                      <a:endParaRPr lang="en-US" altLang="zh-CN" sz="1200" b="1" i="0" u="none" strike="noStrike" dirty="0">
                        <a:solidFill>
                          <a:srgbClr val="FFFFFF"/>
                        </a:solidFill>
                        <a:effectLst/>
                        <a:latin typeface="微软雅黑" panose="020B0503020204020204" pitchFamily="34" charset="-122"/>
                        <a:ea typeface="微软雅黑" panose="020B0503020204020204" pitchFamily="34" charset="-122"/>
                      </a:endParaRPr>
                    </a:p>
                  </a:txBody>
                  <a:tcPr marL="5538" marR="5538" marT="5537" marB="0" anchor="ctr"/>
                </a:tc>
                <a:tc>
                  <a:txBody>
                    <a:bodyPr/>
                    <a:lstStyle/>
                    <a:p>
                      <a:pPr algn="ctr" fontAlgn="ctr"/>
                      <a:r>
                        <a:rPr lang="en-US" sz="1200" u="none" strike="noStrike" dirty="0">
                          <a:effectLst/>
                        </a:rPr>
                        <a:t>CT</a:t>
                      </a:r>
                      <a:br>
                        <a:rPr lang="en-US" sz="1200" u="none" strike="noStrike" dirty="0">
                          <a:effectLst/>
                        </a:rPr>
                      </a:br>
                      <a:r>
                        <a:rPr lang="en-US" sz="1200" u="none" strike="noStrike" dirty="0">
                          <a:effectLst/>
                        </a:rPr>
                        <a:t>(PWM</a:t>
                      </a:r>
                    </a:p>
                    <a:p>
                      <a:pPr algn="ctr" fontAlgn="ctr"/>
                      <a:r>
                        <a:rPr lang="en-US" sz="1200" u="none" strike="noStrike" dirty="0">
                          <a:effectLst/>
                        </a:rPr>
                        <a:t>/PWC</a:t>
                      </a:r>
                    </a:p>
                    <a:p>
                      <a:pPr algn="ctr" fontAlgn="ctr"/>
                      <a:r>
                        <a:rPr lang="en-US" sz="1200" u="none" strike="noStrike" dirty="0">
                          <a:effectLst/>
                        </a:rPr>
                        <a:t>/PPG</a:t>
                      </a:r>
                    </a:p>
                    <a:p>
                      <a:pPr algn="ctr" fontAlgn="ctr"/>
                      <a:r>
                        <a:rPr lang="en-US" sz="1200" u="none" strike="noStrike" dirty="0">
                          <a:effectLst/>
                        </a:rPr>
                        <a:t>/RT)</a:t>
                      </a:r>
                      <a:endParaRPr lang="en-US" sz="1200" b="1" i="0" u="none" strike="noStrike" dirty="0">
                        <a:solidFill>
                          <a:srgbClr val="FFFFFF"/>
                        </a:solidFill>
                        <a:effectLst/>
                        <a:latin typeface="微软雅黑" panose="020B0503020204020204" pitchFamily="34" charset="-122"/>
                        <a:ea typeface="微软雅黑" panose="020B0503020204020204" pitchFamily="34" charset="-122"/>
                      </a:endParaRPr>
                    </a:p>
                  </a:txBody>
                  <a:tcPr marL="5538" marR="5538" marT="5537" marB="0" anchor="ctr"/>
                </a:tc>
                <a:tc>
                  <a:txBody>
                    <a:bodyPr/>
                    <a:lstStyle/>
                    <a:p>
                      <a:pPr algn="ctr" fontAlgn="ctr"/>
                      <a:r>
                        <a:rPr lang="en-US" sz="1200" u="none" strike="noStrike">
                          <a:effectLst/>
                        </a:rPr>
                        <a:t>LCD</a:t>
                      </a:r>
                      <a:endParaRPr lang="en-US" sz="1200" b="1" i="0" u="none" strike="noStrike">
                        <a:solidFill>
                          <a:srgbClr val="FFFFFF"/>
                        </a:solidFill>
                        <a:effectLst/>
                        <a:latin typeface="微软雅黑" panose="020B0503020204020204" pitchFamily="34" charset="-122"/>
                        <a:ea typeface="微软雅黑" panose="020B0503020204020204" pitchFamily="34" charset="-122"/>
                      </a:endParaRPr>
                    </a:p>
                  </a:txBody>
                  <a:tcPr marL="5538" marR="5538" marT="5537" marB="0" anchor="ctr"/>
                </a:tc>
                <a:tc>
                  <a:txBody>
                    <a:bodyPr/>
                    <a:lstStyle/>
                    <a:p>
                      <a:pPr algn="ctr" fontAlgn="ctr"/>
                      <a:r>
                        <a:rPr lang="en-US" sz="1200" u="none" strike="noStrike" dirty="0">
                          <a:effectLst/>
                        </a:rPr>
                        <a:t>SPI/</a:t>
                      </a:r>
                    </a:p>
                    <a:p>
                      <a:pPr algn="ctr" fontAlgn="ctr"/>
                      <a:r>
                        <a:rPr lang="en-US" sz="1200" u="none" strike="noStrike" dirty="0">
                          <a:effectLst/>
                        </a:rPr>
                        <a:t>I2C/</a:t>
                      </a:r>
                    </a:p>
                    <a:p>
                      <a:pPr algn="ctr" fontAlgn="ctr"/>
                      <a:r>
                        <a:rPr lang="en-US" sz="1200" u="none" strike="noStrike" dirty="0">
                          <a:effectLst/>
                        </a:rPr>
                        <a:t>UART</a:t>
                      </a:r>
                      <a:endParaRPr lang="en-US" sz="1200" b="1" i="0" u="none" strike="noStrike" dirty="0">
                        <a:solidFill>
                          <a:srgbClr val="FFFFFF"/>
                        </a:solidFill>
                        <a:effectLst/>
                        <a:latin typeface="微软雅黑" panose="020B0503020204020204" pitchFamily="34" charset="-122"/>
                        <a:ea typeface="微软雅黑" panose="020B0503020204020204" pitchFamily="34" charset="-122"/>
                      </a:endParaRPr>
                    </a:p>
                  </a:txBody>
                  <a:tcPr marL="5538" marR="5538" marT="5537" marB="0" anchor="ctr"/>
                </a:tc>
                <a:tc>
                  <a:txBody>
                    <a:bodyPr/>
                    <a:lstStyle/>
                    <a:p>
                      <a:pPr algn="ctr" fontAlgn="ctr"/>
                      <a:r>
                        <a:rPr lang="en-US" sz="1200" u="none" strike="noStrike" dirty="0">
                          <a:effectLst/>
                        </a:rPr>
                        <a:t>IrDA</a:t>
                      </a:r>
                      <a:endParaRPr lang="en-US" sz="1200" b="1" i="0" u="none" strike="noStrike" dirty="0">
                        <a:solidFill>
                          <a:srgbClr val="FFFFFF"/>
                        </a:solidFill>
                        <a:effectLst/>
                        <a:latin typeface="微软雅黑" panose="020B0503020204020204" pitchFamily="34" charset="-122"/>
                        <a:ea typeface="微软雅黑" panose="020B0503020204020204" pitchFamily="34" charset="-122"/>
                      </a:endParaRPr>
                    </a:p>
                  </a:txBody>
                  <a:tcPr marL="5538" marR="5538" marT="5537" marB="0" anchor="ctr"/>
                </a:tc>
                <a:tc>
                  <a:txBody>
                    <a:bodyPr/>
                    <a:lstStyle/>
                    <a:p>
                      <a:pPr algn="ctr" fontAlgn="ctr"/>
                      <a:r>
                        <a:rPr lang="en-US" sz="1200" u="none" strike="noStrike" dirty="0">
                          <a:effectLst/>
                        </a:rPr>
                        <a:t>Unique</a:t>
                      </a:r>
                      <a:br>
                        <a:rPr lang="en-US" sz="1200" u="none" strike="noStrike" dirty="0">
                          <a:effectLst/>
                        </a:rPr>
                      </a:br>
                      <a:r>
                        <a:rPr lang="en-US" sz="1200" u="none" strike="noStrike" dirty="0">
                          <a:effectLst/>
                        </a:rPr>
                        <a:t>ID</a:t>
                      </a:r>
                      <a:endParaRPr lang="en-US" sz="1200" b="1" i="0" u="none" strike="noStrike" dirty="0">
                        <a:solidFill>
                          <a:srgbClr val="FFFFFF"/>
                        </a:solidFill>
                        <a:effectLst/>
                        <a:latin typeface="微软雅黑" panose="020B0503020204020204" pitchFamily="34" charset="-122"/>
                        <a:ea typeface="微软雅黑" panose="020B0503020204020204" pitchFamily="34" charset="-122"/>
                      </a:endParaRPr>
                    </a:p>
                  </a:txBody>
                  <a:tcPr marL="5538" marR="5538" marT="5537" marB="0" anchor="ctr"/>
                </a:tc>
                <a:tc>
                  <a:txBody>
                    <a:bodyPr/>
                    <a:lstStyle/>
                    <a:p>
                      <a:pPr algn="ctr" fontAlgn="ctr"/>
                      <a:r>
                        <a:rPr lang="en-US" sz="1200" u="none" strike="noStrike" dirty="0">
                          <a:effectLst/>
                        </a:rPr>
                        <a:t>WDT</a:t>
                      </a:r>
                      <a:endParaRPr lang="en-US" sz="1200" b="1" i="0" u="none" strike="noStrike" dirty="0">
                        <a:solidFill>
                          <a:srgbClr val="FFFFFF"/>
                        </a:solidFill>
                        <a:effectLst/>
                        <a:latin typeface="微软雅黑" panose="020B0503020204020204" pitchFamily="34" charset="-122"/>
                        <a:ea typeface="微软雅黑" panose="020B0503020204020204" pitchFamily="34" charset="-122"/>
                      </a:endParaRPr>
                    </a:p>
                  </a:txBody>
                  <a:tcPr marL="5538" marR="5538" marT="5537" marB="0" anchor="ctr"/>
                </a:tc>
                <a:tc>
                  <a:txBody>
                    <a:bodyPr/>
                    <a:lstStyle/>
                    <a:p>
                      <a:pPr algn="ctr" fontAlgn="ctr"/>
                      <a:r>
                        <a:rPr lang="en-US" sz="1200" u="none" strike="noStrike" dirty="0">
                          <a:effectLst/>
                        </a:rPr>
                        <a:t>IAP/</a:t>
                      </a:r>
                      <a:br>
                        <a:rPr lang="en-US" sz="1200" u="none" strike="noStrike" dirty="0">
                          <a:effectLst/>
                        </a:rPr>
                      </a:br>
                      <a:r>
                        <a:rPr lang="en-US" sz="1200" u="none" strike="noStrike" dirty="0">
                          <a:effectLst/>
                        </a:rPr>
                        <a:t>ISP</a:t>
                      </a:r>
                      <a:endParaRPr lang="en-US" sz="1200" b="1" i="0" u="none" strike="noStrike" dirty="0">
                        <a:solidFill>
                          <a:srgbClr val="FFFFFF"/>
                        </a:solidFill>
                        <a:effectLst/>
                        <a:latin typeface="微软雅黑" panose="020B0503020204020204" pitchFamily="34" charset="-122"/>
                        <a:ea typeface="微软雅黑" panose="020B0503020204020204" pitchFamily="34" charset="-122"/>
                      </a:endParaRPr>
                    </a:p>
                  </a:txBody>
                  <a:tcPr marL="5538" marR="5538" marT="5537" marB="0" anchor="ctr"/>
                </a:tc>
                <a:extLst>
                  <a:ext uri="{0D108BD9-81ED-4DB2-BD59-A6C34878D82A}">
                    <a16:rowId xmlns:a16="http://schemas.microsoft.com/office/drawing/2014/main" val="658773787"/>
                  </a:ext>
                </a:extLst>
              </a:tr>
              <a:tr h="600287">
                <a:tc>
                  <a:txBody>
                    <a:bodyPr/>
                    <a:lstStyle/>
                    <a:p>
                      <a:pPr algn="ctr" fontAlgn="ctr"/>
                      <a:r>
                        <a:rPr lang="en-US" sz="1200" u="none" strike="noStrike" dirty="0">
                          <a:effectLst/>
                        </a:rPr>
                        <a:t>HC32M140KATA</a:t>
                      </a:r>
                    </a:p>
                    <a:p>
                      <a:pPr algn="ctr" fontAlgn="ctr"/>
                      <a:r>
                        <a:rPr lang="en-US" sz="1200" u="none" strike="noStrike" dirty="0">
                          <a:effectLst/>
                        </a:rPr>
                        <a:t> - LQ64</a:t>
                      </a:r>
                      <a:endParaRPr lang="en-US"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5538" marR="5538" marT="5537" marB="0" anchor="ctr"/>
                </a:tc>
                <a:tc>
                  <a:txBody>
                    <a:bodyPr/>
                    <a:lstStyle/>
                    <a:p>
                      <a:pPr algn="ctr" fontAlgn="ctr"/>
                      <a:r>
                        <a:rPr lang="en-US" sz="1200" u="none" strike="noStrike">
                          <a:effectLst/>
                        </a:rPr>
                        <a:t>LQFP64</a:t>
                      </a:r>
                      <a:br>
                        <a:rPr lang="en-US" sz="1200" u="none" strike="noStrike">
                          <a:effectLst/>
                        </a:rPr>
                      </a:br>
                      <a:r>
                        <a:rPr lang="en-US" sz="1200" u="none" strike="noStrike">
                          <a:effectLst/>
                        </a:rPr>
                        <a:t>7*7</a:t>
                      </a:r>
                      <a:endParaRPr lang="en-US" sz="1200" b="0" i="0" u="none" strike="noStrike">
                        <a:solidFill>
                          <a:srgbClr val="000000"/>
                        </a:solidFill>
                        <a:effectLst/>
                        <a:latin typeface="微软雅黑" panose="020B0503020204020204" pitchFamily="34" charset="-122"/>
                        <a:ea typeface="微软雅黑" panose="020B0503020204020204" pitchFamily="34" charset="-122"/>
                      </a:endParaRPr>
                    </a:p>
                  </a:txBody>
                  <a:tcPr marL="5538" marR="5538" marT="5537" marB="0" anchor="ctr"/>
                </a:tc>
                <a:tc>
                  <a:txBody>
                    <a:bodyPr/>
                    <a:lstStyle/>
                    <a:p>
                      <a:pPr algn="ctr" fontAlgn="ctr"/>
                      <a:r>
                        <a:rPr lang="en-US" sz="1200" u="none" strike="noStrike">
                          <a:effectLst/>
                        </a:rPr>
                        <a:t>2.7-5.5V</a:t>
                      </a:r>
                      <a:endParaRPr lang="en-US" sz="1200" b="0" i="0" u="none" strike="noStrike">
                        <a:solidFill>
                          <a:srgbClr val="000000"/>
                        </a:solidFill>
                        <a:effectLst/>
                        <a:latin typeface="微软雅黑" panose="020B0503020204020204" pitchFamily="34" charset="-122"/>
                        <a:ea typeface="微软雅黑" panose="020B0503020204020204" pitchFamily="34" charset="-122"/>
                      </a:endParaRPr>
                    </a:p>
                  </a:txBody>
                  <a:tcPr marL="5538" marR="5538" marT="5537" marB="0" anchor="ctr"/>
                </a:tc>
                <a:tc>
                  <a:txBody>
                    <a:bodyPr/>
                    <a:lstStyle/>
                    <a:p>
                      <a:pPr algn="ctr" fontAlgn="ctr"/>
                      <a:r>
                        <a:rPr lang="en-US" sz="1200" u="none" strike="noStrike" dirty="0">
                          <a:effectLst/>
                        </a:rPr>
                        <a:t>48MHz</a:t>
                      </a:r>
                      <a:endParaRPr lang="en-US"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5538" marR="5538" marT="5537" marB="0" anchor="ctr"/>
                </a:tc>
                <a:tc>
                  <a:txBody>
                    <a:bodyPr/>
                    <a:lstStyle/>
                    <a:p>
                      <a:pPr algn="ctr" fontAlgn="ctr"/>
                      <a:r>
                        <a:rPr lang="en-US" sz="1200" u="none" strike="noStrike">
                          <a:effectLst/>
                        </a:rPr>
                        <a:t>128KByte</a:t>
                      </a:r>
                      <a:endParaRPr lang="en-US" sz="1200" b="0" i="0" u="none" strike="noStrike">
                        <a:solidFill>
                          <a:srgbClr val="000000"/>
                        </a:solidFill>
                        <a:effectLst/>
                        <a:latin typeface="微软雅黑" panose="020B0503020204020204" pitchFamily="34" charset="-122"/>
                        <a:ea typeface="微软雅黑" panose="020B0503020204020204" pitchFamily="34" charset="-122"/>
                      </a:endParaRPr>
                    </a:p>
                  </a:txBody>
                  <a:tcPr marL="5538" marR="5538" marT="5537" marB="0" anchor="ctr"/>
                </a:tc>
                <a:tc>
                  <a:txBody>
                    <a:bodyPr/>
                    <a:lstStyle/>
                    <a:p>
                      <a:pPr algn="ctr" fontAlgn="ctr"/>
                      <a:r>
                        <a:rPr lang="en-US" sz="1200" u="none" strike="noStrike">
                          <a:effectLst/>
                        </a:rPr>
                        <a:t>8K</a:t>
                      </a:r>
                      <a:endParaRPr lang="en-US" sz="1200" b="0" i="0" u="none" strike="noStrike">
                        <a:solidFill>
                          <a:srgbClr val="000000"/>
                        </a:solidFill>
                        <a:effectLst/>
                        <a:latin typeface="微软雅黑" panose="020B0503020204020204" pitchFamily="34" charset="-122"/>
                        <a:ea typeface="微软雅黑" panose="020B0503020204020204" pitchFamily="34" charset="-122"/>
                      </a:endParaRPr>
                    </a:p>
                  </a:txBody>
                  <a:tcPr marL="5538" marR="5538" marT="5537" marB="0" anchor="ctr"/>
                </a:tc>
                <a:tc>
                  <a:txBody>
                    <a:bodyPr/>
                    <a:lstStyle/>
                    <a:p>
                      <a:pPr algn="ctr" fontAlgn="ctr"/>
                      <a:r>
                        <a:rPr lang="en-US" altLang="zh-CN" sz="1200" u="none" strike="noStrike">
                          <a:effectLst/>
                        </a:rPr>
                        <a:t>2</a:t>
                      </a:r>
                      <a:endParaRPr lang="en-US" altLang="zh-CN" sz="1200" b="0" i="0" u="none" strike="noStrike">
                        <a:solidFill>
                          <a:srgbClr val="000000"/>
                        </a:solidFill>
                        <a:effectLst/>
                        <a:latin typeface="微软雅黑" panose="020B0503020204020204" pitchFamily="34" charset="-122"/>
                        <a:ea typeface="微软雅黑" panose="020B0503020204020204" pitchFamily="34" charset="-122"/>
                      </a:endParaRPr>
                    </a:p>
                  </a:txBody>
                  <a:tcPr marL="5538" marR="5538" marT="5537" marB="0" anchor="ctr"/>
                </a:tc>
                <a:tc>
                  <a:txBody>
                    <a:bodyPr/>
                    <a:lstStyle/>
                    <a:p>
                      <a:pPr algn="ctr" fontAlgn="ctr"/>
                      <a:r>
                        <a:rPr lang="en-US" altLang="zh-CN" sz="1200" u="none" strike="noStrike">
                          <a:effectLst/>
                        </a:rPr>
                        <a:t>55</a:t>
                      </a:r>
                      <a:endParaRPr lang="en-US" altLang="zh-CN" sz="1200" b="0" i="0" u="none" strike="noStrike">
                        <a:solidFill>
                          <a:srgbClr val="000000"/>
                        </a:solidFill>
                        <a:effectLst/>
                        <a:latin typeface="微软雅黑" panose="020B0503020204020204" pitchFamily="34" charset="-122"/>
                        <a:ea typeface="微软雅黑" panose="020B0503020204020204" pitchFamily="34" charset="-122"/>
                      </a:endParaRPr>
                    </a:p>
                  </a:txBody>
                  <a:tcPr marL="5538" marR="5538" marT="5537" marB="0" anchor="ctr"/>
                </a:tc>
                <a:tc>
                  <a:txBody>
                    <a:bodyPr/>
                    <a:lstStyle/>
                    <a:p>
                      <a:pPr algn="ctr" fontAlgn="ctr"/>
                      <a:r>
                        <a:rPr lang="en-US" altLang="zh-CN" sz="1200" u="none" strike="noStrike">
                          <a:effectLst/>
                        </a:rPr>
                        <a:t>8</a:t>
                      </a:r>
                      <a:endParaRPr lang="en-US" altLang="zh-CN" sz="1200" b="0" i="0" u="none" strike="noStrike">
                        <a:solidFill>
                          <a:srgbClr val="000000"/>
                        </a:solidFill>
                        <a:effectLst/>
                        <a:latin typeface="微软雅黑" panose="020B0503020204020204" pitchFamily="34" charset="-122"/>
                        <a:ea typeface="微软雅黑" panose="020B0503020204020204" pitchFamily="34" charset="-122"/>
                      </a:endParaRPr>
                    </a:p>
                  </a:txBody>
                  <a:tcPr marL="5538" marR="5538" marT="5537" marB="0" anchor="ctr"/>
                </a:tc>
                <a:tc>
                  <a:txBody>
                    <a:bodyPr/>
                    <a:lstStyle/>
                    <a:p>
                      <a:pPr algn="ctr" fontAlgn="ctr"/>
                      <a:r>
                        <a:rPr lang="en-US" altLang="zh-CN" sz="1200" u="none" strike="noStrike" dirty="0">
                          <a:effectLst/>
                        </a:rPr>
                        <a:t>16</a:t>
                      </a:r>
                      <a:endParaRPr lang="en-US" altLang="zh-CN"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5538" marR="5538" marT="5537" marB="0" anchor="ctr"/>
                </a:tc>
                <a:tc>
                  <a:txBody>
                    <a:bodyPr/>
                    <a:lstStyle/>
                    <a:p>
                      <a:pPr algn="ctr" fontAlgn="ctr"/>
                      <a:r>
                        <a:rPr lang="en-US" sz="1200" u="none" strike="noStrike">
                          <a:effectLst/>
                        </a:rPr>
                        <a:t>16ch</a:t>
                      </a:r>
                      <a:endParaRPr lang="en-US" sz="1200" b="0" i="0" u="none" strike="noStrike">
                        <a:solidFill>
                          <a:srgbClr val="000000"/>
                        </a:solidFill>
                        <a:effectLst/>
                        <a:latin typeface="微软雅黑" panose="020B0503020204020204" pitchFamily="34" charset="-122"/>
                        <a:ea typeface="微软雅黑" panose="020B0503020204020204" pitchFamily="34" charset="-122"/>
                      </a:endParaRPr>
                    </a:p>
                  </a:txBody>
                  <a:tcPr marL="5538" marR="5538" marT="5537" marB="0" anchor="ctr"/>
                </a:tc>
                <a:tc>
                  <a:txBody>
                    <a:bodyPr/>
                    <a:lstStyle/>
                    <a:p>
                      <a:pPr algn="ctr" fontAlgn="ctr"/>
                      <a:r>
                        <a:rPr lang="en-US" altLang="zh-CN" sz="1200" u="none" strike="noStrike">
                          <a:effectLst/>
                        </a:rPr>
                        <a:t>1</a:t>
                      </a:r>
                      <a:endParaRPr lang="en-US" altLang="zh-CN" sz="1200" b="0" i="0" u="none" strike="noStrike">
                        <a:solidFill>
                          <a:srgbClr val="000000"/>
                        </a:solidFill>
                        <a:effectLst/>
                        <a:latin typeface="微软雅黑" panose="020B0503020204020204" pitchFamily="34" charset="-122"/>
                        <a:ea typeface="微软雅黑" panose="020B0503020204020204" pitchFamily="34" charset="-122"/>
                      </a:endParaRPr>
                    </a:p>
                  </a:txBody>
                  <a:tcPr marL="5538" marR="5538" marT="5537" marB="0" anchor="ctr"/>
                </a:tc>
                <a:tc>
                  <a:txBody>
                    <a:bodyPr/>
                    <a:lstStyle/>
                    <a:p>
                      <a:pPr algn="ctr" fontAlgn="ctr"/>
                      <a:r>
                        <a:rPr lang="en-US" altLang="zh-CN" sz="1200" u="none" strike="noStrike" dirty="0">
                          <a:effectLst/>
                        </a:rPr>
                        <a:t>2</a:t>
                      </a:r>
                      <a:endParaRPr lang="en-US" altLang="zh-CN"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5538" marR="5538" marT="5537" marB="0" anchor="ctr"/>
                </a:tc>
                <a:tc>
                  <a:txBody>
                    <a:bodyPr/>
                    <a:lstStyle/>
                    <a:p>
                      <a:pPr algn="ctr" fontAlgn="ctr"/>
                      <a:r>
                        <a:rPr lang="en-US" altLang="zh-CN" sz="1200" u="none" strike="noStrike">
                          <a:effectLst/>
                        </a:rPr>
                        <a:t>1</a:t>
                      </a:r>
                      <a:endParaRPr lang="en-US" altLang="zh-CN" sz="1200" b="0" i="0" u="none" strike="noStrike">
                        <a:solidFill>
                          <a:srgbClr val="000000"/>
                        </a:solidFill>
                        <a:effectLst/>
                        <a:latin typeface="微软雅黑" panose="020B0503020204020204" pitchFamily="34" charset="-122"/>
                        <a:ea typeface="微软雅黑" panose="020B0503020204020204" pitchFamily="34" charset="-122"/>
                      </a:endParaRPr>
                    </a:p>
                  </a:txBody>
                  <a:tcPr marL="5538" marR="5538" marT="5537" marB="0" anchor="ctr"/>
                </a:tc>
                <a:tc>
                  <a:txBody>
                    <a:bodyPr/>
                    <a:lstStyle/>
                    <a:p>
                      <a:pPr algn="ctr" fontAlgn="ctr"/>
                      <a:r>
                        <a:rPr lang="en-US" altLang="zh-CN" sz="1200" u="none" strike="noStrike">
                          <a:effectLst/>
                        </a:rPr>
                        <a:t>4</a:t>
                      </a:r>
                      <a:endParaRPr lang="en-US" altLang="zh-CN" sz="1200" b="0" i="0" u="none" strike="noStrike">
                        <a:solidFill>
                          <a:srgbClr val="000000"/>
                        </a:solidFill>
                        <a:effectLst/>
                        <a:latin typeface="微软雅黑" panose="020B0503020204020204" pitchFamily="34" charset="-122"/>
                        <a:ea typeface="微软雅黑" panose="020B0503020204020204" pitchFamily="34" charset="-122"/>
                      </a:endParaRPr>
                    </a:p>
                  </a:txBody>
                  <a:tcPr marL="5538" marR="5538" marT="5537" marB="0" anchor="ctr"/>
                </a:tc>
                <a:tc>
                  <a:txBody>
                    <a:bodyPr/>
                    <a:lstStyle/>
                    <a:p>
                      <a:pPr algn="ctr" fontAlgn="ctr"/>
                      <a:r>
                        <a:rPr lang="en-US" altLang="zh-CN" sz="1200" u="none" strike="noStrike">
                          <a:effectLst/>
                        </a:rPr>
                        <a:t>-</a:t>
                      </a:r>
                      <a:endParaRPr lang="en-US" altLang="zh-CN" sz="1200" b="0" i="0" u="none" strike="noStrike">
                        <a:solidFill>
                          <a:srgbClr val="000000"/>
                        </a:solidFill>
                        <a:effectLst/>
                        <a:latin typeface="微软雅黑" panose="020B0503020204020204" pitchFamily="34" charset="-122"/>
                        <a:ea typeface="微软雅黑" panose="020B0503020204020204" pitchFamily="34" charset="-122"/>
                      </a:endParaRPr>
                    </a:p>
                  </a:txBody>
                  <a:tcPr marL="5538" marR="5538" marT="5537" marB="0" anchor="ctr"/>
                </a:tc>
                <a:tc>
                  <a:txBody>
                    <a:bodyPr/>
                    <a:lstStyle/>
                    <a:p>
                      <a:pPr algn="ctr" fontAlgn="ctr"/>
                      <a:r>
                        <a:rPr lang="en-US" altLang="zh-CN" sz="1200" u="none" strike="noStrike">
                          <a:effectLst/>
                        </a:rPr>
                        <a:t>4</a:t>
                      </a:r>
                      <a:endParaRPr lang="en-US" altLang="zh-CN" sz="1200" b="0" i="0" u="none" strike="noStrike">
                        <a:solidFill>
                          <a:srgbClr val="000000"/>
                        </a:solidFill>
                        <a:effectLst/>
                        <a:latin typeface="微软雅黑" panose="020B0503020204020204" pitchFamily="34" charset="-122"/>
                        <a:ea typeface="微软雅黑" panose="020B0503020204020204" pitchFamily="34" charset="-122"/>
                      </a:endParaRPr>
                    </a:p>
                  </a:txBody>
                  <a:tcPr marL="5538" marR="5538" marT="5537" marB="0" anchor="ctr"/>
                </a:tc>
                <a:tc>
                  <a:txBody>
                    <a:bodyPr/>
                    <a:lstStyle/>
                    <a:p>
                      <a:pPr algn="ctr" fontAlgn="ctr"/>
                      <a:r>
                        <a:rPr lang="en-US" altLang="zh-CN" sz="1200" u="none" strike="noStrike">
                          <a:effectLst/>
                        </a:rPr>
                        <a:t>1</a:t>
                      </a:r>
                      <a:endParaRPr lang="en-US" altLang="zh-CN" sz="1200" b="0" i="0" u="none" strike="noStrike">
                        <a:solidFill>
                          <a:srgbClr val="000000"/>
                        </a:solidFill>
                        <a:effectLst/>
                        <a:latin typeface="微软雅黑" panose="020B0503020204020204" pitchFamily="34" charset="-122"/>
                        <a:ea typeface="微软雅黑" panose="020B0503020204020204" pitchFamily="34" charset="-122"/>
                      </a:endParaRPr>
                    </a:p>
                  </a:txBody>
                  <a:tcPr marL="5538" marR="5538" marT="5537" marB="0" anchor="ctr"/>
                </a:tc>
                <a:tc>
                  <a:txBody>
                    <a:bodyPr/>
                    <a:lstStyle/>
                    <a:p>
                      <a:pPr algn="ctr" fontAlgn="ctr"/>
                      <a:r>
                        <a:rPr lang="en-US" sz="1200" u="none" strike="noStrike">
                          <a:effectLst/>
                        </a:rPr>
                        <a:t>80bit</a:t>
                      </a:r>
                      <a:endParaRPr lang="en-US" sz="1200" b="0" i="0" u="none" strike="noStrike">
                        <a:solidFill>
                          <a:srgbClr val="000000"/>
                        </a:solidFill>
                        <a:effectLst/>
                        <a:latin typeface="微软雅黑" panose="020B0503020204020204" pitchFamily="34" charset="-122"/>
                        <a:ea typeface="微软雅黑" panose="020B0503020204020204" pitchFamily="34" charset="-122"/>
                      </a:endParaRPr>
                    </a:p>
                  </a:txBody>
                  <a:tcPr marL="5538" marR="5538" marT="5537" marB="0" anchor="ctr"/>
                </a:tc>
                <a:tc>
                  <a:txBody>
                    <a:bodyPr/>
                    <a:lstStyle/>
                    <a:p>
                      <a:pPr algn="ctr" fontAlgn="ctr"/>
                      <a:r>
                        <a:rPr lang="en-US" altLang="zh-CN" sz="1200" u="none" strike="noStrike">
                          <a:effectLst/>
                        </a:rPr>
                        <a:t>2</a:t>
                      </a:r>
                      <a:endParaRPr lang="en-US" altLang="zh-CN" sz="1200" b="0" i="0" u="none" strike="noStrike">
                        <a:solidFill>
                          <a:srgbClr val="000000"/>
                        </a:solidFill>
                        <a:effectLst/>
                        <a:latin typeface="微软雅黑" panose="020B0503020204020204" pitchFamily="34" charset="-122"/>
                        <a:ea typeface="微软雅黑" panose="020B0503020204020204" pitchFamily="34" charset="-122"/>
                      </a:endParaRPr>
                    </a:p>
                  </a:txBody>
                  <a:tcPr marL="5538" marR="5538" marT="5537" marB="0" anchor="ctr"/>
                </a:tc>
                <a:tc>
                  <a:txBody>
                    <a:bodyPr/>
                    <a:lstStyle/>
                    <a:p>
                      <a:pPr algn="ctr" fontAlgn="ctr"/>
                      <a:r>
                        <a:rPr lang="zh-CN" altLang="en-US" sz="1200" u="none" strike="noStrike">
                          <a:effectLst/>
                        </a:rPr>
                        <a:t>√</a:t>
                      </a:r>
                      <a:endParaRPr lang="zh-CN" altLang="en-US" sz="1200" b="0" i="0" u="none" strike="noStrike">
                        <a:solidFill>
                          <a:srgbClr val="000000"/>
                        </a:solidFill>
                        <a:effectLst/>
                        <a:latin typeface="微软雅黑" panose="020B0503020204020204" pitchFamily="34" charset="-122"/>
                        <a:ea typeface="微软雅黑" panose="020B0503020204020204" pitchFamily="34" charset="-122"/>
                      </a:endParaRPr>
                    </a:p>
                  </a:txBody>
                  <a:tcPr marL="5538" marR="5538" marT="5537" marB="0" anchor="ctr"/>
                </a:tc>
                <a:extLst>
                  <a:ext uri="{0D108BD9-81ED-4DB2-BD59-A6C34878D82A}">
                    <a16:rowId xmlns:a16="http://schemas.microsoft.com/office/drawing/2014/main" val="3850030218"/>
                  </a:ext>
                </a:extLst>
              </a:tr>
              <a:tr h="600287">
                <a:tc>
                  <a:txBody>
                    <a:bodyPr/>
                    <a:lstStyle/>
                    <a:p>
                      <a:pPr algn="ctr" fontAlgn="ctr"/>
                      <a:r>
                        <a:rPr lang="en-US" sz="1200" u="none" strike="noStrike" dirty="0">
                          <a:effectLst/>
                        </a:rPr>
                        <a:t>HC32M140J8TA</a:t>
                      </a:r>
                    </a:p>
                    <a:p>
                      <a:pPr algn="ctr" fontAlgn="ctr"/>
                      <a:r>
                        <a:rPr lang="en-US" sz="1200" u="none" strike="noStrike" dirty="0">
                          <a:effectLst/>
                        </a:rPr>
                        <a:t> - TQFP48</a:t>
                      </a:r>
                      <a:endParaRPr lang="en-US"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5538" marR="5538" marT="5537" marB="0" anchor="ctr"/>
                </a:tc>
                <a:tc>
                  <a:txBody>
                    <a:bodyPr/>
                    <a:lstStyle/>
                    <a:p>
                      <a:pPr algn="ctr" fontAlgn="ctr"/>
                      <a:r>
                        <a:rPr lang="en-US" sz="1200" u="none" strike="noStrike">
                          <a:effectLst/>
                        </a:rPr>
                        <a:t>TQPF48</a:t>
                      </a:r>
                      <a:br>
                        <a:rPr lang="en-US" sz="1200" u="none" strike="noStrike">
                          <a:effectLst/>
                        </a:rPr>
                      </a:br>
                      <a:r>
                        <a:rPr lang="en-US" sz="1200" u="none" strike="noStrike">
                          <a:effectLst/>
                        </a:rPr>
                        <a:t>7*7</a:t>
                      </a:r>
                      <a:endParaRPr lang="en-US" sz="1200" b="0" i="0" u="none" strike="noStrike">
                        <a:solidFill>
                          <a:srgbClr val="000000"/>
                        </a:solidFill>
                        <a:effectLst/>
                        <a:latin typeface="微软雅黑" panose="020B0503020204020204" pitchFamily="34" charset="-122"/>
                        <a:ea typeface="微软雅黑" panose="020B0503020204020204" pitchFamily="34" charset="-122"/>
                      </a:endParaRPr>
                    </a:p>
                  </a:txBody>
                  <a:tcPr marL="5538" marR="5538" marT="5537" marB="0" anchor="ctr"/>
                </a:tc>
                <a:tc>
                  <a:txBody>
                    <a:bodyPr/>
                    <a:lstStyle/>
                    <a:p>
                      <a:pPr algn="ctr" fontAlgn="ctr"/>
                      <a:r>
                        <a:rPr lang="en-US" sz="1200" u="none" strike="noStrike">
                          <a:effectLst/>
                        </a:rPr>
                        <a:t>2.7-5.5V</a:t>
                      </a:r>
                      <a:endParaRPr lang="en-US" sz="1200" b="0" i="0" u="none" strike="noStrike">
                        <a:solidFill>
                          <a:srgbClr val="000000"/>
                        </a:solidFill>
                        <a:effectLst/>
                        <a:latin typeface="微软雅黑" panose="020B0503020204020204" pitchFamily="34" charset="-122"/>
                        <a:ea typeface="微软雅黑" panose="020B0503020204020204" pitchFamily="34" charset="-122"/>
                      </a:endParaRPr>
                    </a:p>
                  </a:txBody>
                  <a:tcPr marL="5538" marR="5538" marT="5537" marB="0" anchor="ctr"/>
                </a:tc>
                <a:tc>
                  <a:txBody>
                    <a:bodyPr/>
                    <a:lstStyle/>
                    <a:p>
                      <a:pPr algn="ctr" fontAlgn="ctr"/>
                      <a:r>
                        <a:rPr lang="en-US" sz="1200" u="none" strike="noStrike">
                          <a:effectLst/>
                        </a:rPr>
                        <a:t>48MHz</a:t>
                      </a:r>
                      <a:endParaRPr lang="en-US" sz="1200" b="0" i="0" u="none" strike="noStrike">
                        <a:solidFill>
                          <a:srgbClr val="000000"/>
                        </a:solidFill>
                        <a:effectLst/>
                        <a:latin typeface="微软雅黑" panose="020B0503020204020204" pitchFamily="34" charset="-122"/>
                        <a:ea typeface="微软雅黑" panose="020B0503020204020204" pitchFamily="34" charset="-122"/>
                      </a:endParaRPr>
                    </a:p>
                  </a:txBody>
                  <a:tcPr marL="5538" marR="5538" marT="5537" marB="0" anchor="ctr"/>
                </a:tc>
                <a:tc>
                  <a:txBody>
                    <a:bodyPr/>
                    <a:lstStyle/>
                    <a:p>
                      <a:pPr algn="ctr" fontAlgn="ctr"/>
                      <a:r>
                        <a:rPr lang="en-US" sz="1200" u="none" strike="noStrike">
                          <a:effectLst/>
                        </a:rPr>
                        <a:t>64KByte</a:t>
                      </a:r>
                      <a:endParaRPr lang="en-US" sz="1200" b="0" i="0" u="none" strike="noStrike">
                        <a:solidFill>
                          <a:srgbClr val="000000"/>
                        </a:solidFill>
                        <a:effectLst/>
                        <a:latin typeface="微软雅黑" panose="020B0503020204020204" pitchFamily="34" charset="-122"/>
                        <a:ea typeface="微软雅黑" panose="020B0503020204020204" pitchFamily="34" charset="-122"/>
                      </a:endParaRPr>
                    </a:p>
                  </a:txBody>
                  <a:tcPr marL="5538" marR="5538" marT="5537" marB="0" anchor="ctr"/>
                </a:tc>
                <a:tc>
                  <a:txBody>
                    <a:bodyPr/>
                    <a:lstStyle/>
                    <a:p>
                      <a:pPr algn="ctr" fontAlgn="ctr"/>
                      <a:r>
                        <a:rPr lang="en-US" sz="1200" u="none" strike="noStrike">
                          <a:effectLst/>
                        </a:rPr>
                        <a:t>8K</a:t>
                      </a:r>
                      <a:endParaRPr lang="en-US" sz="1200" b="0" i="0" u="none" strike="noStrike">
                        <a:solidFill>
                          <a:srgbClr val="000000"/>
                        </a:solidFill>
                        <a:effectLst/>
                        <a:latin typeface="微软雅黑" panose="020B0503020204020204" pitchFamily="34" charset="-122"/>
                        <a:ea typeface="微软雅黑" panose="020B0503020204020204" pitchFamily="34" charset="-122"/>
                      </a:endParaRPr>
                    </a:p>
                  </a:txBody>
                  <a:tcPr marL="5538" marR="5538" marT="5537" marB="0" anchor="ctr"/>
                </a:tc>
                <a:tc>
                  <a:txBody>
                    <a:bodyPr/>
                    <a:lstStyle/>
                    <a:p>
                      <a:pPr algn="ctr" fontAlgn="ctr"/>
                      <a:r>
                        <a:rPr lang="en-US" altLang="zh-CN" sz="1200" u="none" strike="noStrike" dirty="0">
                          <a:effectLst/>
                        </a:rPr>
                        <a:t>2</a:t>
                      </a:r>
                      <a:endParaRPr lang="en-US" altLang="zh-CN"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5538" marR="5538" marT="5537" marB="0" anchor="ctr"/>
                </a:tc>
                <a:tc>
                  <a:txBody>
                    <a:bodyPr/>
                    <a:lstStyle/>
                    <a:p>
                      <a:pPr algn="ctr" fontAlgn="ctr"/>
                      <a:r>
                        <a:rPr lang="en-US" altLang="zh-CN" sz="1200" u="none" strike="noStrike">
                          <a:effectLst/>
                        </a:rPr>
                        <a:t>41</a:t>
                      </a:r>
                      <a:endParaRPr lang="en-US" altLang="zh-CN" sz="1200" b="0" i="0" u="none" strike="noStrike">
                        <a:solidFill>
                          <a:srgbClr val="000000"/>
                        </a:solidFill>
                        <a:effectLst/>
                        <a:latin typeface="微软雅黑" panose="020B0503020204020204" pitchFamily="34" charset="-122"/>
                        <a:ea typeface="微软雅黑" panose="020B0503020204020204" pitchFamily="34" charset="-122"/>
                      </a:endParaRPr>
                    </a:p>
                  </a:txBody>
                  <a:tcPr marL="5538" marR="5538" marT="5537" marB="0" anchor="ctr"/>
                </a:tc>
                <a:tc>
                  <a:txBody>
                    <a:bodyPr/>
                    <a:lstStyle/>
                    <a:p>
                      <a:pPr algn="ctr" fontAlgn="ctr"/>
                      <a:r>
                        <a:rPr lang="en-US" altLang="zh-CN" sz="1200" u="none" strike="noStrike">
                          <a:effectLst/>
                        </a:rPr>
                        <a:t>8</a:t>
                      </a:r>
                      <a:endParaRPr lang="en-US" altLang="zh-CN" sz="1200" b="0" i="0" u="none" strike="noStrike">
                        <a:solidFill>
                          <a:srgbClr val="000000"/>
                        </a:solidFill>
                        <a:effectLst/>
                        <a:latin typeface="微软雅黑" panose="020B0503020204020204" pitchFamily="34" charset="-122"/>
                        <a:ea typeface="微软雅黑" panose="020B0503020204020204" pitchFamily="34" charset="-122"/>
                      </a:endParaRPr>
                    </a:p>
                  </a:txBody>
                  <a:tcPr marL="5538" marR="5538" marT="5537" marB="0" anchor="ctr"/>
                </a:tc>
                <a:tc>
                  <a:txBody>
                    <a:bodyPr/>
                    <a:lstStyle/>
                    <a:p>
                      <a:pPr algn="ctr" fontAlgn="ctr"/>
                      <a:r>
                        <a:rPr lang="en-US" altLang="zh-CN" sz="1200" u="none" strike="noStrike">
                          <a:effectLst/>
                        </a:rPr>
                        <a:t>16</a:t>
                      </a:r>
                      <a:endParaRPr lang="en-US" altLang="zh-CN" sz="1200" b="0" i="0" u="none" strike="noStrike">
                        <a:solidFill>
                          <a:srgbClr val="000000"/>
                        </a:solidFill>
                        <a:effectLst/>
                        <a:latin typeface="微软雅黑" panose="020B0503020204020204" pitchFamily="34" charset="-122"/>
                        <a:ea typeface="微软雅黑" panose="020B0503020204020204" pitchFamily="34" charset="-122"/>
                      </a:endParaRPr>
                    </a:p>
                  </a:txBody>
                  <a:tcPr marL="5538" marR="5538" marT="5537" marB="0" anchor="ctr"/>
                </a:tc>
                <a:tc>
                  <a:txBody>
                    <a:bodyPr/>
                    <a:lstStyle/>
                    <a:p>
                      <a:pPr algn="ctr" fontAlgn="ctr"/>
                      <a:r>
                        <a:rPr lang="en-US" sz="1200" u="none" strike="noStrike" dirty="0">
                          <a:effectLst/>
                        </a:rPr>
                        <a:t>16ch</a:t>
                      </a:r>
                      <a:endParaRPr lang="en-US"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5538" marR="5538" marT="5537" marB="0" anchor="ctr"/>
                </a:tc>
                <a:tc>
                  <a:txBody>
                    <a:bodyPr/>
                    <a:lstStyle/>
                    <a:p>
                      <a:pPr algn="ctr" fontAlgn="ctr"/>
                      <a:r>
                        <a:rPr lang="en-US" altLang="zh-CN" sz="1200" u="none" strike="noStrike">
                          <a:effectLst/>
                        </a:rPr>
                        <a:t>1</a:t>
                      </a:r>
                      <a:endParaRPr lang="en-US" altLang="zh-CN" sz="1200" b="0" i="0" u="none" strike="noStrike">
                        <a:solidFill>
                          <a:srgbClr val="000000"/>
                        </a:solidFill>
                        <a:effectLst/>
                        <a:latin typeface="微软雅黑" panose="020B0503020204020204" pitchFamily="34" charset="-122"/>
                        <a:ea typeface="微软雅黑" panose="020B0503020204020204" pitchFamily="34" charset="-122"/>
                      </a:endParaRPr>
                    </a:p>
                  </a:txBody>
                  <a:tcPr marL="5538" marR="5538" marT="5537" marB="0" anchor="ctr"/>
                </a:tc>
                <a:tc>
                  <a:txBody>
                    <a:bodyPr/>
                    <a:lstStyle/>
                    <a:p>
                      <a:pPr algn="ctr" fontAlgn="ctr"/>
                      <a:r>
                        <a:rPr lang="en-US" altLang="zh-CN" sz="1200" u="none" strike="noStrike" dirty="0">
                          <a:effectLst/>
                        </a:rPr>
                        <a:t>2</a:t>
                      </a:r>
                      <a:endParaRPr lang="en-US" altLang="zh-CN"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5538" marR="5538" marT="5537" marB="0" anchor="ctr"/>
                </a:tc>
                <a:tc>
                  <a:txBody>
                    <a:bodyPr/>
                    <a:lstStyle/>
                    <a:p>
                      <a:pPr algn="ctr" fontAlgn="ctr"/>
                      <a:r>
                        <a:rPr lang="en-US" altLang="zh-CN" sz="1200" u="none" strike="noStrike" dirty="0">
                          <a:effectLst/>
                        </a:rPr>
                        <a:t>1</a:t>
                      </a:r>
                      <a:endParaRPr lang="en-US" altLang="zh-CN"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5538" marR="5538" marT="5537" marB="0" anchor="ctr"/>
                </a:tc>
                <a:tc>
                  <a:txBody>
                    <a:bodyPr/>
                    <a:lstStyle/>
                    <a:p>
                      <a:pPr algn="ctr" fontAlgn="ctr"/>
                      <a:r>
                        <a:rPr lang="en-US" altLang="zh-CN" sz="1200" u="none" strike="noStrike" dirty="0">
                          <a:effectLst/>
                        </a:rPr>
                        <a:t>4</a:t>
                      </a:r>
                      <a:endParaRPr lang="en-US" altLang="zh-CN"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5538" marR="5538" marT="5537" marB="0" anchor="ctr"/>
                </a:tc>
                <a:tc>
                  <a:txBody>
                    <a:bodyPr/>
                    <a:lstStyle/>
                    <a:p>
                      <a:pPr algn="ctr" fontAlgn="ctr"/>
                      <a:r>
                        <a:rPr lang="en-US" altLang="zh-CN" sz="1200" u="none" strike="noStrike" dirty="0">
                          <a:effectLst/>
                        </a:rPr>
                        <a:t>-</a:t>
                      </a:r>
                      <a:endParaRPr lang="en-US" altLang="zh-CN"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5538" marR="5538" marT="5537" marB="0" anchor="ctr"/>
                </a:tc>
                <a:tc>
                  <a:txBody>
                    <a:bodyPr/>
                    <a:lstStyle/>
                    <a:p>
                      <a:pPr algn="ctr" fontAlgn="ctr"/>
                      <a:r>
                        <a:rPr lang="en-US" altLang="zh-CN" sz="1200" u="none" strike="noStrike" dirty="0">
                          <a:effectLst/>
                        </a:rPr>
                        <a:t>4</a:t>
                      </a:r>
                      <a:endParaRPr lang="en-US" altLang="zh-CN"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5538" marR="5538" marT="5537" marB="0" anchor="ctr"/>
                </a:tc>
                <a:tc>
                  <a:txBody>
                    <a:bodyPr/>
                    <a:lstStyle/>
                    <a:p>
                      <a:pPr algn="ctr" fontAlgn="ctr"/>
                      <a:r>
                        <a:rPr lang="en-US" altLang="zh-CN" sz="1200" u="none" strike="noStrike" dirty="0">
                          <a:effectLst/>
                        </a:rPr>
                        <a:t>1</a:t>
                      </a:r>
                      <a:endParaRPr lang="en-US" altLang="zh-CN"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5538" marR="5538" marT="5537" marB="0" anchor="ctr"/>
                </a:tc>
                <a:tc>
                  <a:txBody>
                    <a:bodyPr/>
                    <a:lstStyle/>
                    <a:p>
                      <a:pPr algn="ctr" fontAlgn="ctr"/>
                      <a:r>
                        <a:rPr lang="en-US" sz="1200" u="none" strike="noStrike">
                          <a:effectLst/>
                        </a:rPr>
                        <a:t>80bit</a:t>
                      </a:r>
                      <a:endParaRPr lang="en-US" sz="1200" b="0" i="0" u="none" strike="noStrike">
                        <a:solidFill>
                          <a:srgbClr val="000000"/>
                        </a:solidFill>
                        <a:effectLst/>
                        <a:latin typeface="微软雅黑" panose="020B0503020204020204" pitchFamily="34" charset="-122"/>
                        <a:ea typeface="微软雅黑" panose="020B0503020204020204" pitchFamily="34" charset="-122"/>
                      </a:endParaRPr>
                    </a:p>
                  </a:txBody>
                  <a:tcPr marL="5538" marR="5538" marT="5537" marB="0" anchor="ctr"/>
                </a:tc>
                <a:tc>
                  <a:txBody>
                    <a:bodyPr/>
                    <a:lstStyle/>
                    <a:p>
                      <a:pPr algn="ctr" fontAlgn="ctr"/>
                      <a:r>
                        <a:rPr lang="en-US" altLang="zh-CN" sz="1200" u="none" strike="noStrike">
                          <a:effectLst/>
                        </a:rPr>
                        <a:t>2</a:t>
                      </a:r>
                      <a:endParaRPr lang="en-US" altLang="zh-CN" sz="1200" b="0" i="0" u="none" strike="noStrike">
                        <a:solidFill>
                          <a:srgbClr val="000000"/>
                        </a:solidFill>
                        <a:effectLst/>
                        <a:latin typeface="微软雅黑" panose="020B0503020204020204" pitchFamily="34" charset="-122"/>
                        <a:ea typeface="微软雅黑" panose="020B0503020204020204" pitchFamily="34" charset="-122"/>
                      </a:endParaRPr>
                    </a:p>
                  </a:txBody>
                  <a:tcPr marL="5538" marR="5538" marT="5537" marB="0" anchor="ctr"/>
                </a:tc>
                <a:tc>
                  <a:txBody>
                    <a:bodyPr/>
                    <a:lstStyle/>
                    <a:p>
                      <a:pPr algn="ctr" fontAlgn="ctr"/>
                      <a:r>
                        <a:rPr lang="zh-CN" altLang="en-US" sz="1200" u="none" strike="noStrike">
                          <a:effectLst/>
                        </a:rPr>
                        <a:t>√</a:t>
                      </a:r>
                      <a:endParaRPr lang="zh-CN" altLang="en-US" sz="1200" b="0" i="0" u="none" strike="noStrike">
                        <a:solidFill>
                          <a:srgbClr val="000000"/>
                        </a:solidFill>
                        <a:effectLst/>
                        <a:latin typeface="微软雅黑" panose="020B0503020204020204" pitchFamily="34" charset="-122"/>
                        <a:ea typeface="微软雅黑" panose="020B0503020204020204" pitchFamily="34" charset="-122"/>
                      </a:endParaRPr>
                    </a:p>
                  </a:txBody>
                  <a:tcPr marL="5538" marR="5538" marT="5537" marB="0" anchor="ctr"/>
                </a:tc>
                <a:extLst>
                  <a:ext uri="{0D108BD9-81ED-4DB2-BD59-A6C34878D82A}">
                    <a16:rowId xmlns:a16="http://schemas.microsoft.com/office/drawing/2014/main" val="3068678359"/>
                  </a:ext>
                </a:extLst>
              </a:tr>
              <a:tr h="600287">
                <a:tc>
                  <a:txBody>
                    <a:bodyPr/>
                    <a:lstStyle/>
                    <a:p>
                      <a:pPr algn="ctr" fontAlgn="ctr"/>
                      <a:r>
                        <a:rPr lang="en-US" sz="1200" u="none" strike="noStrike" dirty="0">
                          <a:effectLst/>
                        </a:rPr>
                        <a:t>HC32M140J8UA</a:t>
                      </a:r>
                    </a:p>
                    <a:p>
                      <a:pPr algn="ctr" fontAlgn="ctr"/>
                      <a:r>
                        <a:rPr lang="en-US" sz="1200" u="none" strike="noStrike" dirty="0">
                          <a:effectLst/>
                        </a:rPr>
                        <a:t> - QFN48</a:t>
                      </a:r>
                      <a:endParaRPr lang="en-US"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5538" marR="5538" marT="5537" marB="0" anchor="ctr"/>
                </a:tc>
                <a:tc>
                  <a:txBody>
                    <a:bodyPr/>
                    <a:lstStyle/>
                    <a:p>
                      <a:pPr algn="ctr" fontAlgn="ctr"/>
                      <a:r>
                        <a:rPr lang="en-US" sz="1200" u="none" strike="noStrike" dirty="0">
                          <a:effectLst/>
                        </a:rPr>
                        <a:t>QFN48</a:t>
                      </a:r>
                      <a:br>
                        <a:rPr lang="en-US" sz="1200" u="none" strike="noStrike" dirty="0">
                          <a:effectLst/>
                        </a:rPr>
                      </a:br>
                      <a:r>
                        <a:rPr lang="en-US" sz="1200" u="none" strike="noStrike" dirty="0">
                          <a:effectLst/>
                        </a:rPr>
                        <a:t>7*7</a:t>
                      </a:r>
                      <a:endParaRPr lang="en-US"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5538" marR="5538" marT="5537" marB="0" anchor="ctr"/>
                </a:tc>
                <a:tc>
                  <a:txBody>
                    <a:bodyPr/>
                    <a:lstStyle/>
                    <a:p>
                      <a:pPr algn="ctr" fontAlgn="ctr"/>
                      <a:r>
                        <a:rPr lang="en-US" sz="1200" u="none" strike="noStrike" dirty="0">
                          <a:effectLst/>
                        </a:rPr>
                        <a:t>2.7-5.5V</a:t>
                      </a:r>
                      <a:endParaRPr lang="en-US"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5538" marR="5538" marT="5537" marB="0" anchor="ctr"/>
                </a:tc>
                <a:tc>
                  <a:txBody>
                    <a:bodyPr/>
                    <a:lstStyle/>
                    <a:p>
                      <a:pPr algn="ctr" fontAlgn="ctr"/>
                      <a:r>
                        <a:rPr lang="en-US" sz="1200" u="none" strike="noStrike">
                          <a:effectLst/>
                        </a:rPr>
                        <a:t>48MHz</a:t>
                      </a:r>
                      <a:endParaRPr lang="en-US" sz="1200" b="0" i="0" u="none" strike="noStrike">
                        <a:solidFill>
                          <a:srgbClr val="000000"/>
                        </a:solidFill>
                        <a:effectLst/>
                        <a:latin typeface="微软雅黑" panose="020B0503020204020204" pitchFamily="34" charset="-122"/>
                        <a:ea typeface="微软雅黑" panose="020B0503020204020204" pitchFamily="34" charset="-122"/>
                      </a:endParaRPr>
                    </a:p>
                  </a:txBody>
                  <a:tcPr marL="5538" marR="5538" marT="5537" marB="0" anchor="ctr"/>
                </a:tc>
                <a:tc>
                  <a:txBody>
                    <a:bodyPr/>
                    <a:lstStyle/>
                    <a:p>
                      <a:pPr algn="ctr" fontAlgn="ctr"/>
                      <a:r>
                        <a:rPr lang="en-US" sz="1200" u="none" strike="noStrike" dirty="0">
                          <a:effectLst/>
                        </a:rPr>
                        <a:t>64KByte</a:t>
                      </a:r>
                      <a:endParaRPr lang="en-US"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5538" marR="5538" marT="5537" marB="0" anchor="ctr"/>
                </a:tc>
                <a:tc>
                  <a:txBody>
                    <a:bodyPr/>
                    <a:lstStyle/>
                    <a:p>
                      <a:pPr algn="ctr" fontAlgn="ctr"/>
                      <a:r>
                        <a:rPr lang="en-US" sz="1200" u="none" strike="noStrike">
                          <a:effectLst/>
                        </a:rPr>
                        <a:t>8K</a:t>
                      </a:r>
                      <a:endParaRPr lang="en-US" sz="1200" b="0" i="0" u="none" strike="noStrike">
                        <a:solidFill>
                          <a:srgbClr val="000000"/>
                        </a:solidFill>
                        <a:effectLst/>
                        <a:latin typeface="微软雅黑" panose="020B0503020204020204" pitchFamily="34" charset="-122"/>
                        <a:ea typeface="微软雅黑" panose="020B0503020204020204" pitchFamily="34" charset="-122"/>
                      </a:endParaRPr>
                    </a:p>
                  </a:txBody>
                  <a:tcPr marL="5538" marR="5538" marT="5537" marB="0" anchor="ctr"/>
                </a:tc>
                <a:tc>
                  <a:txBody>
                    <a:bodyPr/>
                    <a:lstStyle/>
                    <a:p>
                      <a:pPr algn="ctr" fontAlgn="ctr"/>
                      <a:r>
                        <a:rPr lang="en-US" altLang="zh-CN" sz="1200" u="none" strike="noStrike">
                          <a:effectLst/>
                        </a:rPr>
                        <a:t>2</a:t>
                      </a:r>
                      <a:endParaRPr lang="en-US" altLang="zh-CN" sz="1200" b="0" i="0" u="none" strike="noStrike">
                        <a:solidFill>
                          <a:srgbClr val="000000"/>
                        </a:solidFill>
                        <a:effectLst/>
                        <a:latin typeface="微软雅黑" panose="020B0503020204020204" pitchFamily="34" charset="-122"/>
                        <a:ea typeface="微软雅黑" panose="020B0503020204020204" pitchFamily="34" charset="-122"/>
                      </a:endParaRPr>
                    </a:p>
                  </a:txBody>
                  <a:tcPr marL="5538" marR="5538" marT="5537" marB="0" anchor="ctr"/>
                </a:tc>
                <a:tc>
                  <a:txBody>
                    <a:bodyPr/>
                    <a:lstStyle/>
                    <a:p>
                      <a:pPr algn="ctr" fontAlgn="ctr"/>
                      <a:r>
                        <a:rPr lang="en-US" altLang="zh-CN" sz="1200" u="none" strike="noStrike">
                          <a:effectLst/>
                        </a:rPr>
                        <a:t>41</a:t>
                      </a:r>
                      <a:endParaRPr lang="en-US" altLang="zh-CN" sz="1200" b="0" i="0" u="none" strike="noStrike">
                        <a:solidFill>
                          <a:srgbClr val="000000"/>
                        </a:solidFill>
                        <a:effectLst/>
                        <a:latin typeface="微软雅黑" panose="020B0503020204020204" pitchFamily="34" charset="-122"/>
                        <a:ea typeface="微软雅黑" panose="020B0503020204020204" pitchFamily="34" charset="-122"/>
                      </a:endParaRPr>
                    </a:p>
                  </a:txBody>
                  <a:tcPr marL="5538" marR="5538" marT="5537" marB="0" anchor="ctr"/>
                </a:tc>
                <a:tc>
                  <a:txBody>
                    <a:bodyPr/>
                    <a:lstStyle/>
                    <a:p>
                      <a:pPr algn="ctr" fontAlgn="ctr"/>
                      <a:r>
                        <a:rPr lang="en-US" altLang="zh-CN" sz="1200" u="none" strike="noStrike">
                          <a:effectLst/>
                        </a:rPr>
                        <a:t>8</a:t>
                      </a:r>
                      <a:endParaRPr lang="en-US" altLang="zh-CN" sz="1200" b="0" i="0" u="none" strike="noStrike">
                        <a:solidFill>
                          <a:srgbClr val="000000"/>
                        </a:solidFill>
                        <a:effectLst/>
                        <a:latin typeface="微软雅黑" panose="020B0503020204020204" pitchFamily="34" charset="-122"/>
                        <a:ea typeface="微软雅黑" panose="020B0503020204020204" pitchFamily="34" charset="-122"/>
                      </a:endParaRPr>
                    </a:p>
                  </a:txBody>
                  <a:tcPr marL="5538" marR="5538" marT="5537" marB="0" anchor="ctr"/>
                </a:tc>
                <a:tc>
                  <a:txBody>
                    <a:bodyPr/>
                    <a:lstStyle/>
                    <a:p>
                      <a:pPr algn="ctr" fontAlgn="ctr"/>
                      <a:r>
                        <a:rPr lang="en-US" altLang="zh-CN" sz="1200" u="none" strike="noStrike">
                          <a:effectLst/>
                        </a:rPr>
                        <a:t>16</a:t>
                      </a:r>
                      <a:endParaRPr lang="en-US" altLang="zh-CN" sz="1200" b="0" i="0" u="none" strike="noStrike">
                        <a:solidFill>
                          <a:srgbClr val="000000"/>
                        </a:solidFill>
                        <a:effectLst/>
                        <a:latin typeface="微软雅黑" panose="020B0503020204020204" pitchFamily="34" charset="-122"/>
                        <a:ea typeface="微软雅黑" panose="020B0503020204020204" pitchFamily="34" charset="-122"/>
                      </a:endParaRPr>
                    </a:p>
                  </a:txBody>
                  <a:tcPr marL="5538" marR="5538" marT="5537" marB="0" anchor="ctr"/>
                </a:tc>
                <a:tc>
                  <a:txBody>
                    <a:bodyPr/>
                    <a:lstStyle/>
                    <a:p>
                      <a:pPr algn="ctr" fontAlgn="ctr"/>
                      <a:r>
                        <a:rPr lang="en-US" sz="1200" u="none" strike="noStrike">
                          <a:effectLst/>
                        </a:rPr>
                        <a:t>16ch</a:t>
                      </a:r>
                      <a:endParaRPr lang="en-US" sz="1200" b="0" i="0" u="none" strike="noStrike">
                        <a:solidFill>
                          <a:srgbClr val="000000"/>
                        </a:solidFill>
                        <a:effectLst/>
                        <a:latin typeface="微软雅黑" panose="020B0503020204020204" pitchFamily="34" charset="-122"/>
                        <a:ea typeface="微软雅黑" panose="020B0503020204020204" pitchFamily="34" charset="-122"/>
                      </a:endParaRPr>
                    </a:p>
                  </a:txBody>
                  <a:tcPr marL="5538" marR="5538" marT="5537" marB="0" anchor="ctr"/>
                </a:tc>
                <a:tc>
                  <a:txBody>
                    <a:bodyPr/>
                    <a:lstStyle/>
                    <a:p>
                      <a:pPr algn="ctr" fontAlgn="ctr"/>
                      <a:r>
                        <a:rPr lang="en-US" altLang="zh-CN" sz="1200" u="none" strike="noStrike">
                          <a:effectLst/>
                        </a:rPr>
                        <a:t>1</a:t>
                      </a:r>
                      <a:endParaRPr lang="en-US" altLang="zh-CN" sz="1200" b="0" i="0" u="none" strike="noStrike">
                        <a:solidFill>
                          <a:srgbClr val="000000"/>
                        </a:solidFill>
                        <a:effectLst/>
                        <a:latin typeface="微软雅黑" panose="020B0503020204020204" pitchFamily="34" charset="-122"/>
                        <a:ea typeface="微软雅黑" panose="020B0503020204020204" pitchFamily="34" charset="-122"/>
                      </a:endParaRPr>
                    </a:p>
                  </a:txBody>
                  <a:tcPr marL="5538" marR="5538" marT="5537" marB="0" anchor="ctr"/>
                </a:tc>
                <a:tc>
                  <a:txBody>
                    <a:bodyPr/>
                    <a:lstStyle/>
                    <a:p>
                      <a:pPr algn="ctr" fontAlgn="ctr"/>
                      <a:r>
                        <a:rPr lang="en-US" altLang="zh-CN" sz="1200" u="none" strike="noStrike">
                          <a:effectLst/>
                        </a:rPr>
                        <a:t>2</a:t>
                      </a:r>
                      <a:endParaRPr lang="en-US" altLang="zh-CN" sz="1200" b="0" i="0" u="none" strike="noStrike">
                        <a:solidFill>
                          <a:srgbClr val="000000"/>
                        </a:solidFill>
                        <a:effectLst/>
                        <a:latin typeface="微软雅黑" panose="020B0503020204020204" pitchFamily="34" charset="-122"/>
                        <a:ea typeface="微软雅黑" panose="020B0503020204020204" pitchFamily="34" charset="-122"/>
                      </a:endParaRPr>
                    </a:p>
                  </a:txBody>
                  <a:tcPr marL="5538" marR="5538" marT="5537" marB="0" anchor="ctr"/>
                </a:tc>
                <a:tc>
                  <a:txBody>
                    <a:bodyPr/>
                    <a:lstStyle/>
                    <a:p>
                      <a:pPr algn="ctr" fontAlgn="ctr"/>
                      <a:r>
                        <a:rPr lang="en-US" altLang="zh-CN" sz="1200" u="none" strike="noStrike">
                          <a:effectLst/>
                        </a:rPr>
                        <a:t>1</a:t>
                      </a:r>
                      <a:endParaRPr lang="en-US" altLang="zh-CN" sz="1200" b="0" i="0" u="none" strike="noStrike">
                        <a:solidFill>
                          <a:srgbClr val="000000"/>
                        </a:solidFill>
                        <a:effectLst/>
                        <a:latin typeface="微软雅黑" panose="020B0503020204020204" pitchFamily="34" charset="-122"/>
                        <a:ea typeface="微软雅黑" panose="020B0503020204020204" pitchFamily="34" charset="-122"/>
                      </a:endParaRPr>
                    </a:p>
                  </a:txBody>
                  <a:tcPr marL="5538" marR="5538" marT="5537" marB="0" anchor="ctr"/>
                </a:tc>
                <a:tc>
                  <a:txBody>
                    <a:bodyPr/>
                    <a:lstStyle/>
                    <a:p>
                      <a:pPr algn="ctr" fontAlgn="ctr"/>
                      <a:r>
                        <a:rPr lang="en-US" altLang="zh-CN" sz="1200" u="none" strike="noStrike">
                          <a:effectLst/>
                        </a:rPr>
                        <a:t>4</a:t>
                      </a:r>
                      <a:endParaRPr lang="en-US" altLang="zh-CN" sz="1200" b="0" i="0" u="none" strike="noStrike">
                        <a:solidFill>
                          <a:srgbClr val="000000"/>
                        </a:solidFill>
                        <a:effectLst/>
                        <a:latin typeface="微软雅黑" panose="020B0503020204020204" pitchFamily="34" charset="-122"/>
                        <a:ea typeface="微软雅黑" panose="020B0503020204020204" pitchFamily="34" charset="-122"/>
                      </a:endParaRPr>
                    </a:p>
                  </a:txBody>
                  <a:tcPr marL="5538" marR="5538" marT="5537" marB="0" anchor="ctr"/>
                </a:tc>
                <a:tc>
                  <a:txBody>
                    <a:bodyPr/>
                    <a:lstStyle/>
                    <a:p>
                      <a:pPr algn="ctr" fontAlgn="ctr"/>
                      <a:r>
                        <a:rPr lang="en-US" altLang="zh-CN" sz="1200" u="none" strike="noStrike">
                          <a:effectLst/>
                        </a:rPr>
                        <a:t>-</a:t>
                      </a:r>
                      <a:endParaRPr lang="en-US" altLang="zh-CN" sz="1200" b="0" i="0" u="none" strike="noStrike">
                        <a:solidFill>
                          <a:srgbClr val="000000"/>
                        </a:solidFill>
                        <a:effectLst/>
                        <a:latin typeface="微软雅黑" panose="020B0503020204020204" pitchFamily="34" charset="-122"/>
                        <a:ea typeface="微软雅黑" panose="020B0503020204020204" pitchFamily="34" charset="-122"/>
                      </a:endParaRPr>
                    </a:p>
                  </a:txBody>
                  <a:tcPr marL="5538" marR="5538" marT="5537" marB="0" anchor="ctr"/>
                </a:tc>
                <a:tc>
                  <a:txBody>
                    <a:bodyPr/>
                    <a:lstStyle/>
                    <a:p>
                      <a:pPr algn="ctr" fontAlgn="ctr"/>
                      <a:r>
                        <a:rPr lang="en-US" altLang="zh-CN" sz="1200" u="none" strike="noStrike">
                          <a:effectLst/>
                        </a:rPr>
                        <a:t>4</a:t>
                      </a:r>
                      <a:endParaRPr lang="en-US" altLang="zh-CN" sz="1200" b="0" i="0" u="none" strike="noStrike">
                        <a:solidFill>
                          <a:srgbClr val="000000"/>
                        </a:solidFill>
                        <a:effectLst/>
                        <a:latin typeface="微软雅黑" panose="020B0503020204020204" pitchFamily="34" charset="-122"/>
                        <a:ea typeface="微软雅黑" panose="020B0503020204020204" pitchFamily="34" charset="-122"/>
                      </a:endParaRPr>
                    </a:p>
                  </a:txBody>
                  <a:tcPr marL="5538" marR="5538" marT="5537" marB="0" anchor="ctr"/>
                </a:tc>
                <a:tc>
                  <a:txBody>
                    <a:bodyPr/>
                    <a:lstStyle/>
                    <a:p>
                      <a:pPr algn="ctr" fontAlgn="ctr"/>
                      <a:r>
                        <a:rPr lang="en-US" altLang="zh-CN" sz="1200" u="none" strike="noStrike">
                          <a:effectLst/>
                        </a:rPr>
                        <a:t>1</a:t>
                      </a:r>
                      <a:endParaRPr lang="en-US" altLang="zh-CN" sz="1200" b="0" i="0" u="none" strike="noStrike">
                        <a:solidFill>
                          <a:srgbClr val="000000"/>
                        </a:solidFill>
                        <a:effectLst/>
                        <a:latin typeface="微软雅黑" panose="020B0503020204020204" pitchFamily="34" charset="-122"/>
                        <a:ea typeface="微软雅黑" panose="020B0503020204020204" pitchFamily="34" charset="-122"/>
                      </a:endParaRPr>
                    </a:p>
                  </a:txBody>
                  <a:tcPr marL="5538" marR="5538" marT="5537" marB="0" anchor="ctr"/>
                </a:tc>
                <a:tc>
                  <a:txBody>
                    <a:bodyPr/>
                    <a:lstStyle/>
                    <a:p>
                      <a:pPr algn="ctr" fontAlgn="ctr"/>
                      <a:r>
                        <a:rPr lang="en-US" sz="1200" u="none" strike="noStrike" dirty="0">
                          <a:effectLst/>
                        </a:rPr>
                        <a:t>80bit</a:t>
                      </a:r>
                      <a:endParaRPr lang="en-US"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5538" marR="5538" marT="5537" marB="0" anchor="ctr"/>
                </a:tc>
                <a:tc>
                  <a:txBody>
                    <a:bodyPr/>
                    <a:lstStyle/>
                    <a:p>
                      <a:pPr algn="ctr" fontAlgn="ctr"/>
                      <a:r>
                        <a:rPr lang="en-US" altLang="zh-CN" sz="1200" u="none" strike="noStrike" dirty="0">
                          <a:effectLst/>
                        </a:rPr>
                        <a:t>2</a:t>
                      </a:r>
                      <a:endParaRPr lang="en-US" altLang="zh-CN"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5538" marR="5538" marT="5537" marB="0" anchor="ctr"/>
                </a:tc>
                <a:tc>
                  <a:txBody>
                    <a:bodyPr/>
                    <a:lstStyle/>
                    <a:p>
                      <a:pPr algn="ctr" fontAlgn="ctr"/>
                      <a:r>
                        <a:rPr lang="zh-CN" altLang="en-US" sz="1200" u="none" strike="noStrike">
                          <a:effectLst/>
                        </a:rPr>
                        <a:t>√</a:t>
                      </a:r>
                      <a:endParaRPr lang="zh-CN" altLang="en-US" sz="1200" b="0" i="0" u="none" strike="noStrike">
                        <a:solidFill>
                          <a:srgbClr val="000000"/>
                        </a:solidFill>
                        <a:effectLst/>
                        <a:latin typeface="微软雅黑" panose="020B0503020204020204" pitchFamily="34" charset="-122"/>
                        <a:ea typeface="微软雅黑" panose="020B0503020204020204" pitchFamily="34" charset="-122"/>
                      </a:endParaRPr>
                    </a:p>
                  </a:txBody>
                  <a:tcPr marL="5538" marR="5538" marT="5537" marB="0" anchor="ctr"/>
                </a:tc>
                <a:extLst>
                  <a:ext uri="{0D108BD9-81ED-4DB2-BD59-A6C34878D82A}">
                    <a16:rowId xmlns:a16="http://schemas.microsoft.com/office/drawing/2014/main" val="857224927"/>
                  </a:ext>
                </a:extLst>
              </a:tr>
              <a:tr h="600287">
                <a:tc>
                  <a:txBody>
                    <a:bodyPr/>
                    <a:lstStyle/>
                    <a:p>
                      <a:pPr algn="ctr" fontAlgn="ctr"/>
                      <a:r>
                        <a:rPr lang="en-US" sz="1200" u="none" strike="noStrike" dirty="0">
                          <a:effectLst/>
                        </a:rPr>
                        <a:t>HC32M140F8TA</a:t>
                      </a:r>
                    </a:p>
                    <a:p>
                      <a:pPr algn="ctr" fontAlgn="ctr"/>
                      <a:r>
                        <a:rPr lang="en-US" sz="1200" u="none" strike="noStrike" dirty="0">
                          <a:effectLst/>
                        </a:rPr>
                        <a:t> - LQ32</a:t>
                      </a:r>
                      <a:endParaRPr lang="en-US"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5538" marR="5538" marT="5537" marB="0" anchor="ctr"/>
                </a:tc>
                <a:tc>
                  <a:txBody>
                    <a:bodyPr/>
                    <a:lstStyle/>
                    <a:p>
                      <a:pPr algn="ctr" fontAlgn="ctr"/>
                      <a:r>
                        <a:rPr lang="en-US" sz="1200" u="none" strike="noStrike">
                          <a:effectLst/>
                        </a:rPr>
                        <a:t>LQFP32</a:t>
                      </a:r>
                      <a:br>
                        <a:rPr lang="en-US" sz="1200" u="none" strike="noStrike">
                          <a:effectLst/>
                        </a:rPr>
                      </a:br>
                      <a:r>
                        <a:rPr lang="en-US" sz="1200" u="none" strike="noStrike">
                          <a:effectLst/>
                        </a:rPr>
                        <a:t>7*7</a:t>
                      </a:r>
                      <a:endParaRPr lang="en-US" sz="1200" b="0" i="0" u="none" strike="noStrike">
                        <a:solidFill>
                          <a:srgbClr val="000000"/>
                        </a:solidFill>
                        <a:effectLst/>
                        <a:latin typeface="微软雅黑" panose="020B0503020204020204" pitchFamily="34" charset="-122"/>
                        <a:ea typeface="微软雅黑" panose="020B0503020204020204" pitchFamily="34" charset="-122"/>
                      </a:endParaRPr>
                    </a:p>
                  </a:txBody>
                  <a:tcPr marL="5538" marR="5538" marT="5537" marB="0" anchor="ctr"/>
                </a:tc>
                <a:tc>
                  <a:txBody>
                    <a:bodyPr/>
                    <a:lstStyle/>
                    <a:p>
                      <a:pPr algn="ctr" fontAlgn="ctr"/>
                      <a:r>
                        <a:rPr lang="en-US" sz="1200" u="none" strike="noStrike">
                          <a:effectLst/>
                        </a:rPr>
                        <a:t>2.7-5.5V</a:t>
                      </a:r>
                      <a:endParaRPr lang="en-US" sz="1200" b="0" i="0" u="none" strike="noStrike">
                        <a:solidFill>
                          <a:srgbClr val="000000"/>
                        </a:solidFill>
                        <a:effectLst/>
                        <a:latin typeface="微软雅黑" panose="020B0503020204020204" pitchFamily="34" charset="-122"/>
                        <a:ea typeface="微软雅黑" panose="020B0503020204020204" pitchFamily="34" charset="-122"/>
                      </a:endParaRPr>
                    </a:p>
                  </a:txBody>
                  <a:tcPr marL="5538" marR="5538" marT="5537" marB="0" anchor="ctr"/>
                </a:tc>
                <a:tc>
                  <a:txBody>
                    <a:bodyPr/>
                    <a:lstStyle/>
                    <a:p>
                      <a:pPr algn="ctr" fontAlgn="ctr"/>
                      <a:r>
                        <a:rPr lang="en-US" sz="1200" u="none" strike="noStrike">
                          <a:effectLst/>
                        </a:rPr>
                        <a:t>48MHz</a:t>
                      </a:r>
                      <a:endParaRPr lang="en-US" sz="1200" b="0" i="0" u="none" strike="noStrike">
                        <a:solidFill>
                          <a:srgbClr val="000000"/>
                        </a:solidFill>
                        <a:effectLst/>
                        <a:latin typeface="微软雅黑" panose="020B0503020204020204" pitchFamily="34" charset="-122"/>
                        <a:ea typeface="微软雅黑" panose="020B0503020204020204" pitchFamily="34" charset="-122"/>
                      </a:endParaRPr>
                    </a:p>
                  </a:txBody>
                  <a:tcPr marL="5538" marR="5538" marT="5537" marB="0" anchor="ctr"/>
                </a:tc>
                <a:tc>
                  <a:txBody>
                    <a:bodyPr/>
                    <a:lstStyle/>
                    <a:p>
                      <a:pPr algn="ctr" fontAlgn="ctr"/>
                      <a:r>
                        <a:rPr lang="en-US" sz="1200" u="none" strike="noStrike">
                          <a:effectLst/>
                        </a:rPr>
                        <a:t>64KByte</a:t>
                      </a:r>
                      <a:endParaRPr lang="en-US" sz="1200" b="0" i="0" u="none" strike="noStrike">
                        <a:solidFill>
                          <a:srgbClr val="000000"/>
                        </a:solidFill>
                        <a:effectLst/>
                        <a:latin typeface="微软雅黑" panose="020B0503020204020204" pitchFamily="34" charset="-122"/>
                        <a:ea typeface="微软雅黑" panose="020B0503020204020204" pitchFamily="34" charset="-122"/>
                      </a:endParaRPr>
                    </a:p>
                  </a:txBody>
                  <a:tcPr marL="5538" marR="5538" marT="5537" marB="0" anchor="ctr"/>
                </a:tc>
                <a:tc>
                  <a:txBody>
                    <a:bodyPr/>
                    <a:lstStyle/>
                    <a:p>
                      <a:pPr algn="ctr" fontAlgn="ctr"/>
                      <a:r>
                        <a:rPr lang="en-US" sz="1200" u="none" strike="noStrike">
                          <a:effectLst/>
                        </a:rPr>
                        <a:t>8K</a:t>
                      </a:r>
                      <a:endParaRPr lang="en-US" sz="1200" b="0" i="0" u="none" strike="noStrike">
                        <a:solidFill>
                          <a:srgbClr val="000000"/>
                        </a:solidFill>
                        <a:effectLst/>
                        <a:latin typeface="微软雅黑" panose="020B0503020204020204" pitchFamily="34" charset="-122"/>
                        <a:ea typeface="微软雅黑" panose="020B0503020204020204" pitchFamily="34" charset="-122"/>
                      </a:endParaRPr>
                    </a:p>
                  </a:txBody>
                  <a:tcPr marL="5538" marR="5538" marT="5537" marB="0" anchor="ctr"/>
                </a:tc>
                <a:tc>
                  <a:txBody>
                    <a:bodyPr/>
                    <a:lstStyle/>
                    <a:p>
                      <a:pPr algn="ctr" fontAlgn="ctr"/>
                      <a:r>
                        <a:rPr lang="en-US" altLang="zh-CN" sz="1200" u="none" strike="noStrike">
                          <a:effectLst/>
                        </a:rPr>
                        <a:t>2</a:t>
                      </a:r>
                      <a:endParaRPr lang="en-US" altLang="zh-CN" sz="1200" b="0" i="0" u="none" strike="noStrike">
                        <a:solidFill>
                          <a:srgbClr val="000000"/>
                        </a:solidFill>
                        <a:effectLst/>
                        <a:latin typeface="微软雅黑" panose="020B0503020204020204" pitchFamily="34" charset="-122"/>
                        <a:ea typeface="微软雅黑" panose="020B0503020204020204" pitchFamily="34" charset="-122"/>
                      </a:endParaRPr>
                    </a:p>
                  </a:txBody>
                  <a:tcPr marL="5538" marR="5538" marT="5537" marB="0" anchor="ctr"/>
                </a:tc>
                <a:tc>
                  <a:txBody>
                    <a:bodyPr/>
                    <a:lstStyle/>
                    <a:p>
                      <a:pPr algn="ctr" fontAlgn="ctr"/>
                      <a:r>
                        <a:rPr lang="en-US" altLang="zh-CN" sz="1200" u="none" strike="noStrike">
                          <a:effectLst/>
                        </a:rPr>
                        <a:t>26</a:t>
                      </a:r>
                      <a:endParaRPr lang="en-US" altLang="zh-CN" sz="1200" b="0" i="0" u="none" strike="noStrike">
                        <a:solidFill>
                          <a:srgbClr val="000000"/>
                        </a:solidFill>
                        <a:effectLst/>
                        <a:latin typeface="微软雅黑" panose="020B0503020204020204" pitchFamily="34" charset="-122"/>
                        <a:ea typeface="微软雅黑" panose="020B0503020204020204" pitchFamily="34" charset="-122"/>
                      </a:endParaRPr>
                    </a:p>
                  </a:txBody>
                  <a:tcPr marL="5538" marR="5538" marT="5537" marB="0" anchor="ctr"/>
                </a:tc>
                <a:tc>
                  <a:txBody>
                    <a:bodyPr/>
                    <a:lstStyle/>
                    <a:p>
                      <a:pPr algn="ctr" fontAlgn="ctr"/>
                      <a:r>
                        <a:rPr lang="en-US" altLang="zh-CN" sz="1200" u="none" strike="noStrike">
                          <a:effectLst/>
                        </a:rPr>
                        <a:t>8</a:t>
                      </a:r>
                      <a:endParaRPr lang="en-US" altLang="zh-CN" sz="1200" b="0" i="0" u="none" strike="noStrike">
                        <a:solidFill>
                          <a:srgbClr val="000000"/>
                        </a:solidFill>
                        <a:effectLst/>
                        <a:latin typeface="微软雅黑" panose="020B0503020204020204" pitchFamily="34" charset="-122"/>
                        <a:ea typeface="微软雅黑" panose="020B0503020204020204" pitchFamily="34" charset="-122"/>
                      </a:endParaRPr>
                    </a:p>
                  </a:txBody>
                  <a:tcPr marL="5538" marR="5538" marT="5537" marB="0" anchor="ctr"/>
                </a:tc>
                <a:tc>
                  <a:txBody>
                    <a:bodyPr/>
                    <a:lstStyle/>
                    <a:p>
                      <a:pPr algn="ctr" fontAlgn="ctr"/>
                      <a:r>
                        <a:rPr lang="en-US" altLang="zh-CN" sz="1200" u="none" strike="noStrike">
                          <a:effectLst/>
                        </a:rPr>
                        <a:t>16</a:t>
                      </a:r>
                      <a:endParaRPr lang="en-US" altLang="zh-CN" sz="1200" b="0" i="0" u="none" strike="noStrike">
                        <a:solidFill>
                          <a:srgbClr val="000000"/>
                        </a:solidFill>
                        <a:effectLst/>
                        <a:latin typeface="微软雅黑" panose="020B0503020204020204" pitchFamily="34" charset="-122"/>
                        <a:ea typeface="微软雅黑" panose="020B0503020204020204" pitchFamily="34" charset="-122"/>
                      </a:endParaRPr>
                    </a:p>
                  </a:txBody>
                  <a:tcPr marL="5538" marR="5538" marT="5537" marB="0" anchor="ctr"/>
                </a:tc>
                <a:tc>
                  <a:txBody>
                    <a:bodyPr/>
                    <a:lstStyle/>
                    <a:p>
                      <a:pPr algn="ctr" fontAlgn="ctr"/>
                      <a:r>
                        <a:rPr lang="en-US" sz="1200" u="none" strike="noStrike">
                          <a:effectLst/>
                        </a:rPr>
                        <a:t>12ch</a:t>
                      </a:r>
                      <a:endParaRPr lang="en-US" sz="1200" b="0" i="0" u="none" strike="noStrike">
                        <a:solidFill>
                          <a:srgbClr val="000000"/>
                        </a:solidFill>
                        <a:effectLst/>
                        <a:latin typeface="微软雅黑" panose="020B0503020204020204" pitchFamily="34" charset="-122"/>
                        <a:ea typeface="微软雅黑" panose="020B0503020204020204" pitchFamily="34" charset="-122"/>
                      </a:endParaRPr>
                    </a:p>
                  </a:txBody>
                  <a:tcPr marL="5538" marR="5538" marT="5537" marB="0" anchor="ctr"/>
                </a:tc>
                <a:tc>
                  <a:txBody>
                    <a:bodyPr/>
                    <a:lstStyle/>
                    <a:p>
                      <a:pPr algn="ctr" fontAlgn="ctr"/>
                      <a:r>
                        <a:rPr lang="en-US" altLang="zh-CN" sz="1200" u="none" strike="noStrike">
                          <a:effectLst/>
                        </a:rPr>
                        <a:t>1</a:t>
                      </a:r>
                      <a:endParaRPr lang="en-US" altLang="zh-CN" sz="1200" b="0" i="0" u="none" strike="noStrike">
                        <a:solidFill>
                          <a:srgbClr val="000000"/>
                        </a:solidFill>
                        <a:effectLst/>
                        <a:latin typeface="微软雅黑" panose="020B0503020204020204" pitchFamily="34" charset="-122"/>
                        <a:ea typeface="微软雅黑" panose="020B0503020204020204" pitchFamily="34" charset="-122"/>
                      </a:endParaRPr>
                    </a:p>
                  </a:txBody>
                  <a:tcPr marL="5538" marR="5538" marT="5537" marB="0" anchor="ctr"/>
                </a:tc>
                <a:tc>
                  <a:txBody>
                    <a:bodyPr/>
                    <a:lstStyle/>
                    <a:p>
                      <a:pPr algn="ctr" fontAlgn="ctr"/>
                      <a:r>
                        <a:rPr lang="en-US" altLang="zh-CN" sz="1200" u="none" strike="noStrike">
                          <a:effectLst/>
                        </a:rPr>
                        <a:t>2</a:t>
                      </a:r>
                      <a:endParaRPr lang="en-US" altLang="zh-CN" sz="1200" b="0" i="0" u="none" strike="noStrike">
                        <a:solidFill>
                          <a:srgbClr val="000000"/>
                        </a:solidFill>
                        <a:effectLst/>
                        <a:latin typeface="微软雅黑" panose="020B0503020204020204" pitchFamily="34" charset="-122"/>
                        <a:ea typeface="微软雅黑" panose="020B0503020204020204" pitchFamily="34" charset="-122"/>
                      </a:endParaRPr>
                    </a:p>
                  </a:txBody>
                  <a:tcPr marL="5538" marR="5538" marT="5537" marB="0" anchor="ctr"/>
                </a:tc>
                <a:tc>
                  <a:txBody>
                    <a:bodyPr/>
                    <a:lstStyle/>
                    <a:p>
                      <a:pPr algn="ctr" fontAlgn="ctr"/>
                      <a:r>
                        <a:rPr lang="en-US" altLang="zh-CN" sz="1200" u="none" strike="noStrike">
                          <a:effectLst/>
                        </a:rPr>
                        <a:t>1</a:t>
                      </a:r>
                      <a:endParaRPr lang="en-US" altLang="zh-CN" sz="1200" b="0" i="0" u="none" strike="noStrike">
                        <a:solidFill>
                          <a:srgbClr val="000000"/>
                        </a:solidFill>
                        <a:effectLst/>
                        <a:latin typeface="微软雅黑" panose="020B0503020204020204" pitchFamily="34" charset="-122"/>
                        <a:ea typeface="微软雅黑" panose="020B0503020204020204" pitchFamily="34" charset="-122"/>
                      </a:endParaRPr>
                    </a:p>
                  </a:txBody>
                  <a:tcPr marL="5538" marR="5538" marT="5537" marB="0" anchor="ctr"/>
                </a:tc>
                <a:tc>
                  <a:txBody>
                    <a:bodyPr/>
                    <a:lstStyle/>
                    <a:p>
                      <a:pPr algn="ctr" fontAlgn="ctr"/>
                      <a:r>
                        <a:rPr lang="en-US" altLang="zh-CN" sz="1200" u="none" strike="noStrike">
                          <a:effectLst/>
                        </a:rPr>
                        <a:t>4</a:t>
                      </a:r>
                      <a:endParaRPr lang="en-US" altLang="zh-CN" sz="1200" b="0" i="0" u="none" strike="noStrike">
                        <a:solidFill>
                          <a:srgbClr val="000000"/>
                        </a:solidFill>
                        <a:effectLst/>
                        <a:latin typeface="微软雅黑" panose="020B0503020204020204" pitchFamily="34" charset="-122"/>
                        <a:ea typeface="微软雅黑" panose="020B0503020204020204" pitchFamily="34" charset="-122"/>
                      </a:endParaRPr>
                    </a:p>
                  </a:txBody>
                  <a:tcPr marL="5538" marR="5538" marT="5537" marB="0" anchor="ctr"/>
                </a:tc>
                <a:tc>
                  <a:txBody>
                    <a:bodyPr/>
                    <a:lstStyle/>
                    <a:p>
                      <a:pPr algn="ctr" fontAlgn="ctr"/>
                      <a:r>
                        <a:rPr lang="en-US" altLang="zh-CN" sz="1200" u="none" strike="noStrike" dirty="0">
                          <a:effectLst/>
                        </a:rPr>
                        <a:t>-</a:t>
                      </a:r>
                      <a:endParaRPr lang="en-US" altLang="zh-CN"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5538" marR="5538" marT="5537" marB="0" anchor="ctr"/>
                </a:tc>
                <a:tc>
                  <a:txBody>
                    <a:bodyPr/>
                    <a:lstStyle/>
                    <a:p>
                      <a:pPr algn="ctr" fontAlgn="ctr"/>
                      <a:r>
                        <a:rPr lang="en-US" altLang="zh-CN" sz="1200" u="none" strike="noStrike">
                          <a:effectLst/>
                        </a:rPr>
                        <a:t>4</a:t>
                      </a:r>
                      <a:endParaRPr lang="en-US" altLang="zh-CN" sz="1200" b="0" i="0" u="none" strike="noStrike">
                        <a:solidFill>
                          <a:srgbClr val="000000"/>
                        </a:solidFill>
                        <a:effectLst/>
                        <a:latin typeface="微软雅黑" panose="020B0503020204020204" pitchFamily="34" charset="-122"/>
                        <a:ea typeface="微软雅黑" panose="020B0503020204020204" pitchFamily="34" charset="-122"/>
                      </a:endParaRPr>
                    </a:p>
                  </a:txBody>
                  <a:tcPr marL="5538" marR="5538" marT="5537" marB="0" anchor="ctr"/>
                </a:tc>
                <a:tc>
                  <a:txBody>
                    <a:bodyPr/>
                    <a:lstStyle/>
                    <a:p>
                      <a:pPr algn="ctr" fontAlgn="ctr"/>
                      <a:r>
                        <a:rPr lang="en-US" altLang="zh-CN" sz="1200" u="none" strike="noStrike">
                          <a:effectLst/>
                        </a:rPr>
                        <a:t>1</a:t>
                      </a:r>
                      <a:endParaRPr lang="en-US" altLang="zh-CN" sz="1200" b="0" i="0" u="none" strike="noStrike">
                        <a:solidFill>
                          <a:srgbClr val="000000"/>
                        </a:solidFill>
                        <a:effectLst/>
                        <a:latin typeface="微软雅黑" panose="020B0503020204020204" pitchFamily="34" charset="-122"/>
                        <a:ea typeface="微软雅黑" panose="020B0503020204020204" pitchFamily="34" charset="-122"/>
                      </a:endParaRPr>
                    </a:p>
                  </a:txBody>
                  <a:tcPr marL="5538" marR="5538" marT="5537" marB="0" anchor="ctr"/>
                </a:tc>
                <a:tc>
                  <a:txBody>
                    <a:bodyPr/>
                    <a:lstStyle/>
                    <a:p>
                      <a:pPr algn="ctr" fontAlgn="ctr"/>
                      <a:r>
                        <a:rPr lang="en-US" sz="1200" u="none" strike="noStrike" dirty="0">
                          <a:effectLst/>
                        </a:rPr>
                        <a:t>80bit</a:t>
                      </a:r>
                      <a:endParaRPr lang="en-US"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5538" marR="5538" marT="5537" marB="0" anchor="ctr"/>
                </a:tc>
                <a:tc>
                  <a:txBody>
                    <a:bodyPr/>
                    <a:lstStyle/>
                    <a:p>
                      <a:pPr algn="ctr" fontAlgn="ctr"/>
                      <a:r>
                        <a:rPr lang="en-US" altLang="zh-CN" sz="1200" u="none" strike="noStrike" dirty="0">
                          <a:effectLst/>
                        </a:rPr>
                        <a:t>2</a:t>
                      </a:r>
                      <a:endParaRPr lang="en-US" altLang="zh-CN"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5538" marR="5538" marT="5537" marB="0" anchor="ctr"/>
                </a:tc>
                <a:tc>
                  <a:txBody>
                    <a:bodyPr/>
                    <a:lstStyle/>
                    <a:p>
                      <a:pPr algn="ctr" fontAlgn="ctr"/>
                      <a:r>
                        <a:rPr lang="zh-CN" altLang="en-US" sz="1200" u="none" strike="noStrike" dirty="0">
                          <a:effectLst/>
                        </a:rPr>
                        <a:t>√</a:t>
                      </a:r>
                      <a:endParaRPr lang="zh-CN" altLang="en-US"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5538" marR="5538" marT="5537" marB="0" anchor="ctr"/>
                </a:tc>
                <a:extLst>
                  <a:ext uri="{0D108BD9-81ED-4DB2-BD59-A6C34878D82A}">
                    <a16:rowId xmlns:a16="http://schemas.microsoft.com/office/drawing/2014/main" val="2168288000"/>
                  </a:ext>
                </a:extLst>
              </a:tr>
            </a:tbl>
          </a:graphicData>
        </a:graphic>
      </p:graphicFrame>
      <p:pic>
        <p:nvPicPr>
          <p:cNvPr id="7" name="图片 6">
            <a:extLst>
              <a:ext uri="{FF2B5EF4-FFF2-40B4-BE49-F238E27FC236}">
                <a16:creationId xmlns:a16="http://schemas.microsoft.com/office/drawing/2014/main" id="{57070716-AB56-457A-A058-6E1E9A139825}"/>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8917606" y="1125892"/>
            <a:ext cx="785194" cy="1154715"/>
          </a:xfrm>
          <a:prstGeom prst="rect">
            <a:avLst/>
          </a:prstGeom>
        </p:spPr>
      </p:pic>
      <p:pic>
        <p:nvPicPr>
          <p:cNvPr id="9" name="图片 8">
            <a:extLst>
              <a:ext uri="{FF2B5EF4-FFF2-40B4-BE49-F238E27FC236}">
                <a16:creationId xmlns:a16="http://schemas.microsoft.com/office/drawing/2014/main" id="{FAFB785E-C4DE-4BD7-985C-2CA60AEB7A49}"/>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9754023" y="1440832"/>
            <a:ext cx="1136680" cy="654571"/>
          </a:xfrm>
          <a:prstGeom prst="rect">
            <a:avLst/>
          </a:prstGeom>
        </p:spPr>
      </p:pic>
      <p:sp>
        <p:nvSpPr>
          <p:cNvPr id="10" name="矩形 9">
            <a:extLst>
              <a:ext uri="{FF2B5EF4-FFF2-40B4-BE49-F238E27FC236}">
                <a16:creationId xmlns:a16="http://schemas.microsoft.com/office/drawing/2014/main" id="{5DFD3A5A-D4DD-4682-A007-5ABDF67B9593}"/>
              </a:ext>
            </a:extLst>
          </p:cNvPr>
          <p:cNvSpPr/>
          <p:nvPr/>
        </p:nvSpPr>
        <p:spPr>
          <a:xfrm>
            <a:off x="471527" y="942320"/>
            <a:ext cx="7041840" cy="707886"/>
          </a:xfrm>
          <a:prstGeom prst="rect">
            <a:avLst/>
          </a:prstGeom>
        </p:spPr>
        <p:txBody>
          <a:bodyPr wrap="square">
            <a:spAutoFit/>
          </a:bodyPr>
          <a:lstStyle/>
          <a:p>
            <a:r>
              <a:rPr lang="en-US" altLang="zh-CN" sz="2000" dirty="0"/>
              <a:t>32bit </a:t>
            </a:r>
            <a:r>
              <a:rPr lang="zh-CN" altLang="en-US" sz="2000" dirty="0"/>
              <a:t>电机控制</a:t>
            </a:r>
            <a:r>
              <a:rPr lang="en-US" altLang="zh-CN" sz="2000" dirty="0"/>
              <a:t>MCU</a:t>
            </a:r>
            <a:r>
              <a:rPr lang="zh-CN" altLang="en-US" sz="2000" dirty="0"/>
              <a:t>，满足无感</a:t>
            </a:r>
            <a:r>
              <a:rPr lang="en-US" altLang="zh-CN" sz="2000" dirty="0"/>
              <a:t>FOC</a:t>
            </a:r>
            <a:r>
              <a:rPr lang="zh-CN" altLang="en-US" sz="2000" dirty="0"/>
              <a:t>正弦波控制需求，适用风机、泵机、压缩机、电动车及伺服与步进电机控制应用</a:t>
            </a:r>
          </a:p>
        </p:txBody>
      </p:sp>
      <p:pic>
        <p:nvPicPr>
          <p:cNvPr id="11" name="图片 10">
            <a:extLst>
              <a:ext uri="{FF2B5EF4-FFF2-40B4-BE49-F238E27FC236}">
                <a16:creationId xmlns:a16="http://schemas.microsoft.com/office/drawing/2014/main" id="{C9CCF488-312C-40E4-8DB3-5E80D4F1C223}"/>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803511" y="1179375"/>
            <a:ext cx="951972" cy="941662"/>
          </a:xfrm>
          <a:prstGeom prst="rect">
            <a:avLst/>
          </a:prstGeom>
        </p:spPr>
      </p:pic>
      <p:sp>
        <p:nvSpPr>
          <p:cNvPr id="8" name="文本框 3">
            <a:extLst>
              <a:ext uri="{FF2B5EF4-FFF2-40B4-BE49-F238E27FC236}">
                <a16:creationId xmlns:a16="http://schemas.microsoft.com/office/drawing/2014/main" id="{1C93ED14-CBE7-43B6-BCAB-C30EFCE4305C}"/>
              </a:ext>
            </a:extLst>
          </p:cNvPr>
          <p:cNvSpPr txBox="1">
            <a:spLocks noChangeArrowheads="1"/>
          </p:cNvSpPr>
          <p:nvPr/>
        </p:nvSpPr>
        <p:spPr bwMode="auto">
          <a:xfrm>
            <a:off x="10352088" y="6057900"/>
            <a:ext cx="431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fld id="{5BC00E62-C0B3-4FE0-BADD-86B46B47BB22}" type="slidenum">
              <a:rPr lang="en-US" altLang="zh-CN" sz="1200">
                <a:solidFill>
                  <a:schemeClr val="bg1"/>
                </a:solidFill>
              </a:rPr>
              <a:pPr algn="ctr"/>
              <a:t>19</a:t>
            </a:fld>
            <a:endParaRPr lang="en-US" altLang="zh-CN" sz="1200" dirty="0">
              <a:solidFill>
                <a:schemeClr val="bg1"/>
              </a:solidFill>
            </a:endParaRPr>
          </a:p>
        </p:txBody>
      </p:sp>
    </p:spTree>
    <p:extLst>
      <p:ext uri="{BB962C8B-B14F-4D97-AF65-F5344CB8AC3E}">
        <p14:creationId xmlns:p14="http://schemas.microsoft.com/office/powerpoint/2010/main" val="799699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FDAB420F-AC1A-47F1-91AF-306ABE65A4A9}"/>
              </a:ext>
            </a:extLst>
          </p:cNvPr>
          <p:cNvSpPr>
            <a:spLocks noGrp="1"/>
          </p:cNvSpPr>
          <p:nvPr>
            <p:ph type="sldNum" sz="quarter" idx="4"/>
          </p:nvPr>
        </p:nvSpPr>
        <p:spPr/>
        <p:txBody>
          <a:bodyPr/>
          <a:lstStyle/>
          <a:p>
            <a:fld id="{B7F6407F-0FA8-4E99-847F-14031B22C7A3}" type="slidenum">
              <a:rPr lang="zh-CN" altLang="en-US" smtClean="0"/>
              <a:pPr/>
              <a:t>2</a:t>
            </a:fld>
            <a:endParaRPr lang="zh-CN" altLang="en-US"/>
          </a:p>
        </p:txBody>
      </p:sp>
      <p:sp>
        <p:nvSpPr>
          <p:cNvPr id="3" name="文本占位符 2">
            <a:extLst>
              <a:ext uri="{FF2B5EF4-FFF2-40B4-BE49-F238E27FC236}">
                <a16:creationId xmlns:a16="http://schemas.microsoft.com/office/drawing/2014/main" id="{F21B2C79-31D8-441A-B765-3BC656451102}"/>
              </a:ext>
            </a:extLst>
          </p:cNvPr>
          <p:cNvSpPr>
            <a:spLocks noGrp="1"/>
          </p:cNvSpPr>
          <p:nvPr>
            <p:ph type="body" sz="quarter" idx="10"/>
          </p:nvPr>
        </p:nvSpPr>
        <p:spPr/>
        <p:txBody>
          <a:bodyPr/>
          <a:lstStyle/>
          <a:p>
            <a:r>
              <a:rPr lang="zh-CN" altLang="en-US" dirty="0"/>
              <a:t>电机专用</a:t>
            </a:r>
            <a:r>
              <a:rPr lang="en-US" altLang="zh-CN" dirty="0"/>
              <a:t>SIP</a:t>
            </a:r>
            <a:r>
              <a:rPr lang="zh-CN" altLang="en-US" dirty="0"/>
              <a:t>芯片介绍</a:t>
            </a:r>
          </a:p>
        </p:txBody>
      </p:sp>
      <p:sp>
        <p:nvSpPr>
          <p:cNvPr id="4" name="文本占位符 3">
            <a:extLst>
              <a:ext uri="{FF2B5EF4-FFF2-40B4-BE49-F238E27FC236}">
                <a16:creationId xmlns:a16="http://schemas.microsoft.com/office/drawing/2014/main" id="{2838ED21-34D0-4918-91EA-8035F1639BBE}"/>
              </a:ext>
            </a:extLst>
          </p:cNvPr>
          <p:cNvSpPr>
            <a:spLocks noGrp="1"/>
          </p:cNvSpPr>
          <p:nvPr>
            <p:ph type="body" sz="quarter" idx="11"/>
          </p:nvPr>
        </p:nvSpPr>
        <p:spPr/>
        <p:txBody>
          <a:bodyPr/>
          <a:lstStyle/>
          <a:p>
            <a:r>
              <a:rPr lang="zh-CN" altLang="en-US" dirty="0"/>
              <a:t>华大电机</a:t>
            </a:r>
            <a:r>
              <a:rPr lang="en-US" altLang="zh-CN" dirty="0"/>
              <a:t>MCU</a:t>
            </a:r>
            <a:r>
              <a:rPr lang="zh-CN" altLang="en-US" dirty="0"/>
              <a:t>介绍</a:t>
            </a:r>
          </a:p>
        </p:txBody>
      </p:sp>
      <p:sp>
        <p:nvSpPr>
          <p:cNvPr id="5" name="文本占位符 4">
            <a:extLst>
              <a:ext uri="{FF2B5EF4-FFF2-40B4-BE49-F238E27FC236}">
                <a16:creationId xmlns:a16="http://schemas.microsoft.com/office/drawing/2014/main" id="{1ABE17CD-FEAD-4FA3-A4DA-023987E46924}"/>
              </a:ext>
            </a:extLst>
          </p:cNvPr>
          <p:cNvSpPr>
            <a:spLocks noGrp="1"/>
          </p:cNvSpPr>
          <p:nvPr>
            <p:ph type="body" sz="quarter" idx="12"/>
          </p:nvPr>
        </p:nvSpPr>
        <p:spPr/>
        <p:txBody>
          <a:bodyPr/>
          <a:lstStyle/>
          <a:p>
            <a:r>
              <a:rPr lang="zh-CN" altLang="en-US" dirty="0"/>
              <a:t>华大电机方案介绍</a:t>
            </a:r>
          </a:p>
        </p:txBody>
      </p:sp>
      <p:sp>
        <p:nvSpPr>
          <p:cNvPr id="6" name="文本占位符 5">
            <a:extLst>
              <a:ext uri="{FF2B5EF4-FFF2-40B4-BE49-F238E27FC236}">
                <a16:creationId xmlns:a16="http://schemas.microsoft.com/office/drawing/2014/main" id="{FCB9A2F0-CEE9-4384-AFDF-3A13B3CDCEBD}"/>
              </a:ext>
            </a:extLst>
          </p:cNvPr>
          <p:cNvSpPr>
            <a:spLocks noGrp="1"/>
          </p:cNvSpPr>
          <p:nvPr>
            <p:ph type="body" sz="quarter" idx="13"/>
          </p:nvPr>
        </p:nvSpPr>
        <p:spPr/>
        <p:txBody>
          <a:bodyPr/>
          <a:lstStyle/>
          <a:p>
            <a:r>
              <a:rPr lang="zh-CN" altLang="en-US" dirty="0"/>
              <a:t>公司介绍</a:t>
            </a:r>
          </a:p>
        </p:txBody>
      </p:sp>
    </p:spTree>
    <p:extLst>
      <p:ext uri="{BB962C8B-B14F-4D97-AF65-F5344CB8AC3E}">
        <p14:creationId xmlns:p14="http://schemas.microsoft.com/office/powerpoint/2010/main" val="351186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31C3DEA-860F-4802-B135-6D6E14BF9072}"/>
              </a:ext>
            </a:extLst>
          </p:cNvPr>
          <p:cNvSpPr>
            <a:spLocks noGrp="1"/>
          </p:cNvSpPr>
          <p:nvPr>
            <p:ph type="title"/>
          </p:nvPr>
        </p:nvSpPr>
        <p:spPr/>
        <p:txBody>
          <a:bodyPr/>
          <a:lstStyle/>
          <a:p>
            <a:r>
              <a:rPr lang="zh-CN" altLang="en-US" dirty="0"/>
              <a:t>电机控制</a:t>
            </a:r>
            <a:r>
              <a:rPr lang="en-US" altLang="zh-CN" dirty="0"/>
              <a:t>MCU</a:t>
            </a:r>
            <a:r>
              <a:rPr lang="zh-CN" altLang="en-US" dirty="0"/>
              <a:t>应用领域</a:t>
            </a:r>
          </a:p>
        </p:txBody>
      </p:sp>
      <p:cxnSp>
        <p:nvCxnSpPr>
          <p:cNvPr id="4" name="直接连接符 3">
            <a:extLst>
              <a:ext uri="{FF2B5EF4-FFF2-40B4-BE49-F238E27FC236}">
                <a16:creationId xmlns:a16="http://schemas.microsoft.com/office/drawing/2014/main" id="{A28BDADD-BA1C-4AAC-B0D6-C5FF76A17845}"/>
              </a:ext>
            </a:extLst>
          </p:cNvPr>
          <p:cNvCxnSpPr/>
          <p:nvPr/>
        </p:nvCxnSpPr>
        <p:spPr>
          <a:xfrm>
            <a:off x="2070720" y="3293616"/>
            <a:ext cx="6984776"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5" name="直接连接符 4">
            <a:extLst>
              <a:ext uri="{FF2B5EF4-FFF2-40B4-BE49-F238E27FC236}">
                <a16:creationId xmlns:a16="http://schemas.microsoft.com/office/drawing/2014/main" id="{A6FBB557-A5D4-4FA4-B058-F77932E885B7}"/>
              </a:ext>
            </a:extLst>
          </p:cNvPr>
          <p:cNvCxnSpPr/>
          <p:nvPr/>
        </p:nvCxnSpPr>
        <p:spPr>
          <a:xfrm>
            <a:off x="5599113" y="1709440"/>
            <a:ext cx="0" cy="3384376"/>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2" name="文本框 11">
            <a:extLst>
              <a:ext uri="{FF2B5EF4-FFF2-40B4-BE49-F238E27FC236}">
                <a16:creationId xmlns:a16="http://schemas.microsoft.com/office/drawing/2014/main" id="{359F7953-DAB2-47F0-AC68-49CC5B30E5C2}"/>
              </a:ext>
            </a:extLst>
          </p:cNvPr>
          <p:cNvSpPr txBox="1"/>
          <p:nvPr/>
        </p:nvSpPr>
        <p:spPr>
          <a:xfrm>
            <a:off x="4195108" y="3436729"/>
            <a:ext cx="1368000" cy="369332"/>
          </a:xfrm>
          <a:prstGeom prst="rect">
            <a:avLst/>
          </a:prstGeom>
          <a:noFill/>
        </p:spPr>
        <p:txBody>
          <a:bodyPr wrap="square" rtlCol="0">
            <a:spAutoFit/>
          </a:bodyPr>
          <a:lstStyle/>
          <a:p>
            <a:pPr algn="r"/>
            <a:r>
              <a:rPr lang="zh-CN" altLang="en-US" dirty="0"/>
              <a:t>电动工具</a:t>
            </a:r>
          </a:p>
        </p:txBody>
      </p:sp>
      <p:sp>
        <p:nvSpPr>
          <p:cNvPr id="16" name="文本框 15">
            <a:extLst>
              <a:ext uri="{FF2B5EF4-FFF2-40B4-BE49-F238E27FC236}">
                <a16:creationId xmlns:a16="http://schemas.microsoft.com/office/drawing/2014/main" id="{2E22CE7C-862E-4ED6-A251-4BECEACFFBC9}"/>
              </a:ext>
            </a:extLst>
          </p:cNvPr>
          <p:cNvSpPr txBox="1"/>
          <p:nvPr/>
        </p:nvSpPr>
        <p:spPr>
          <a:xfrm>
            <a:off x="4199291" y="2839229"/>
            <a:ext cx="1368000" cy="369332"/>
          </a:xfrm>
          <a:prstGeom prst="rect">
            <a:avLst/>
          </a:prstGeom>
          <a:noFill/>
        </p:spPr>
        <p:txBody>
          <a:bodyPr wrap="square" rtlCol="0">
            <a:spAutoFit/>
          </a:bodyPr>
          <a:lstStyle/>
          <a:p>
            <a:pPr algn="r"/>
            <a:r>
              <a:rPr lang="zh-CN" altLang="en-US" dirty="0"/>
              <a:t>工业电机</a:t>
            </a:r>
          </a:p>
        </p:txBody>
      </p:sp>
      <p:sp>
        <p:nvSpPr>
          <p:cNvPr id="19" name="文本框 18">
            <a:extLst>
              <a:ext uri="{FF2B5EF4-FFF2-40B4-BE49-F238E27FC236}">
                <a16:creationId xmlns:a16="http://schemas.microsoft.com/office/drawing/2014/main" id="{2B47A416-8139-46A5-850C-F94E51AA0476}"/>
              </a:ext>
            </a:extLst>
          </p:cNvPr>
          <p:cNvSpPr txBox="1"/>
          <p:nvPr/>
        </p:nvSpPr>
        <p:spPr>
          <a:xfrm>
            <a:off x="5630936" y="3436729"/>
            <a:ext cx="1368000" cy="369332"/>
          </a:xfrm>
          <a:prstGeom prst="rect">
            <a:avLst/>
          </a:prstGeom>
          <a:noFill/>
        </p:spPr>
        <p:txBody>
          <a:bodyPr wrap="square" rtlCol="0">
            <a:spAutoFit/>
          </a:bodyPr>
          <a:lstStyle/>
          <a:p>
            <a:r>
              <a:rPr lang="zh-CN" altLang="en-US" dirty="0"/>
              <a:t>交通运输</a:t>
            </a:r>
          </a:p>
        </p:txBody>
      </p:sp>
      <p:sp>
        <p:nvSpPr>
          <p:cNvPr id="20" name="文本框 19">
            <a:extLst>
              <a:ext uri="{FF2B5EF4-FFF2-40B4-BE49-F238E27FC236}">
                <a16:creationId xmlns:a16="http://schemas.microsoft.com/office/drawing/2014/main" id="{68401E2E-22B2-431B-8373-61397CB02688}"/>
              </a:ext>
            </a:extLst>
          </p:cNvPr>
          <p:cNvSpPr txBox="1"/>
          <p:nvPr/>
        </p:nvSpPr>
        <p:spPr>
          <a:xfrm>
            <a:off x="5635119" y="2839229"/>
            <a:ext cx="1368000" cy="369332"/>
          </a:xfrm>
          <a:prstGeom prst="rect">
            <a:avLst/>
          </a:prstGeom>
          <a:noFill/>
        </p:spPr>
        <p:txBody>
          <a:bodyPr wrap="square" rtlCol="0">
            <a:spAutoFit/>
          </a:bodyPr>
          <a:lstStyle/>
          <a:p>
            <a:r>
              <a:rPr lang="zh-CN" altLang="en-US" dirty="0"/>
              <a:t>家用电器</a:t>
            </a:r>
          </a:p>
        </p:txBody>
      </p:sp>
      <p:pic>
        <p:nvPicPr>
          <p:cNvPr id="23" name="Picture 13" descr="ele-bicycle2_b">
            <a:extLst>
              <a:ext uri="{FF2B5EF4-FFF2-40B4-BE49-F238E27FC236}">
                <a16:creationId xmlns:a16="http://schemas.microsoft.com/office/drawing/2014/main" id="{BC368932-6D91-4CF2-B424-EC6BD3297647}"/>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flipH="1">
            <a:off x="8696963" y="4357048"/>
            <a:ext cx="1955889" cy="1304702"/>
          </a:xfrm>
          <a:prstGeom prst="rect">
            <a:avLst/>
          </a:prstGeom>
          <a:noFill/>
          <a:extLst>
            <a:ext uri="{909E8E84-426E-40DD-AFC4-6F175D3DCCD1}">
              <a14:hiddenFill xmlns:a14="http://schemas.microsoft.com/office/drawing/2010/main">
                <a:solidFill>
                  <a:srgbClr val="FFFFFF"/>
                </a:solidFill>
              </a14:hiddenFill>
            </a:ext>
          </a:extLst>
        </p:spPr>
      </p:pic>
      <p:pic>
        <p:nvPicPr>
          <p:cNvPr id="24" name="图片 23">
            <a:extLst>
              <a:ext uri="{FF2B5EF4-FFF2-40B4-BE49-F238E27FC236}">
                <a16:creationId xmlns:a16="http://schemas.microsoft.com/office/drawing/2014/main" id="{795166B9-DCB2-48F9-9616-F9A8DEBB6A3D}"/>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328352" y="1030680"/>
            <a:ext cx="3803177" cy="2121267"/>
          </a:xfrm>
          <a:prstGeom prst="rect">
            <a:avLst/>
          </a:prstGeom>
        </p:spPr>
      </p:pic>
      <p:pic>
        <p:nvPicPr>
          <p:cNvPr id="26" name="图片 25">
            <a:extLst>
              <a:ext uri="{FF2B5EF4-FFF2-40B4-BE49-F238E27FC236}">
                <a16:creationId xmlns:a16="http://schemas.microsoft.com/office/drawing/2014/main" id="{527D8B60-9B13-44B4-BA41-849FC86F0B39}"/>
              </a:ext>
            </a:extLst>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825676" y="2152730"/>
            <a:ext cx="977323" cy="977323"/>
          </a:xfrm>
          <a:prstGeom prst="rect">
            <a:avLst/>
          </a:prstGeom>
        </p:spPr>
      </p:pic>
      <p:pic>
        <p:nvPicPr>
          <p:cNvPr id="27" name="图片 26">
            <a:extLst>
              <a:ext uri="{FF2B5EF4-FFF2-40B4-BE49-F238E27FC236}">
                <a16:creationId xmlns:a16="http://schemas.microsoft.com/office/drawing/2014/main" id="{C03592C5-6E05-4CF2-913E-650CB19C3243}"/>
              </a:ext>
            </a:extLst>
          </p:cNvPr>
          <p:cNvPicPr>
            <a:picLocks noChangeAspect="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199291" y="987011"/>
            <a:ext cx="1247656" cy="1785861"/>
          </a:xfrm>
          <a:prstGeom prst="rect">
            <a:avLst/>
          </a:prstGeom>
        </p:spPr>
      </p:pic>
      <p:pic>
        <p:nvPicPr>
          <p:cNvPr id="30" name="图片 29">
            <a:extLst>
              <a:ext uri="{FF2B5EF4-FFF2-40B4-BE49-F238E27FC236}">
                <a16:creationId xmlns:a16="http://schemas.microsoft.com/office/drawing/2014/main" id="{1B95A838-7BF7-48CA-A44C-E4936207E8CE}"/>
              </a:ext>
            </a:extLst>
          </p:cNvPr>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8199033" y="3583140"/>
            <a:ext cx="1539858" cy="967066"/>
          </a:xfrm>
          <a:prstGeom prst="rect">
            <a:avLst/>
          </a:prstGeom>
        </p:spPr>
      </p:pic>
      <p:pic>
        <p:nvPicPr>
          <p:cNvPr id="31" name="图片 30">
            <a:extLst>
              <a:ext uri="{FF2B5EF4-FFF2-40B4-BE49-F238E27FC236}">
                <a16:creationId xmlns:a16="http://schemas.microsoft.com/office/drawing/2014/main" id="{056EEEB6-971E-41B1-957B-A9F5C9D0812A}"/>
              </a:ext>
            </a:extLst>
          </p:cNvPr>
          <p:cNvPicPr>
            <a:picLocks noChangeAspect="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5842324" y="1364615"/>
            <a:ext cx="1611596" cy="1238297"/>
          </a:xfrm>
          <a:prstGeom prst="rect">
            <a:avLst/>
          </a:prstGeom>
        </p:spPr>
      </p:pic>
      <p:pic>
        <p:nvPicPr>
          <p:cNvPr id="32" name="图片 31">
            <a:extLst>
              <a:ext uri="{FF2B5EF4-FFF2-40B4-BE49-F238E27FC236}">
                <a16:creationId xmlns:a16="http://schemas.microsoft.com/office/drawing/2014/main" id="{CF04D9FF-A408-4B4A-BE2C-7863E66744DB}"/>
              </a:ext>
            </a:extLst>
          </p:cNvPr>
          <p:cNvPicPr>
            <a:picLocks noChangeAspect="1"/>
          </p:cNvPicPr>
          <p:nvPr/>
        </p:nvPicPr>
        <p:blipFill>
          <a:blip r:embed="rId9">
            <a:clrChange>
              <a:clrFrom>
                <a:srgbClr val="FFFFFF"/>
              </a:clrFrom>
              <a:clrTo>
                <a:srgbClr val="FFFFFF">
                  <a:alpha val="0"/>
                </a:srgbClr>
              </a:clrTo>
            </a:clrChange>
          </a:blip>
          <a:stretch>
            <a:fillRect/>
          </a:stretch>
        </p:blipFill>
        <p:spPr>
          <a:xfrm>
            <a:off x="6015415" y="4227452"/>
            <a:ext cx="2514983" cy="1505226"/>
          </a:xfrm>
          <a:prstGeom prst="rect">
            <a:avLst/>
          </a:prstGeom>
        </p:spPr>
      </p:pic>
      <p:pic>
        <p:nvPicPr>
          <p:cNvPr id="6" name="图片 5">
            <a:extLst>
              <a:ext uri="{FF2B5EF4-FFF2-40B4-BE49-F238E27FC236}">
                <a16:creationId xmlns:a16="http://schemas.microsoft.com/office/drawing/2014/main" id="{38E16FF2-3DFA-4B63-9EA0-2853565B9DC6}"/>
              </a:ext>
            </a:extLst>
          </p:cNvPr>
          <p:cNvPicPr>
            <a:picLocks noChangeAspect="1"/>
          </p:cNvPicPr>
          <p:nvPr/>
        </p:nvPicPr>
        <p:blipFill>
          <a:blip r:embed="rId10">
            <a:clrChange>
              <a:clrFrom>
                <a:srgbClr val="FEFEFE"/>
              </a:clrFrom>
              <a:clrTo>
                <a:srgbClr val="FEFEFE">
                  <a:alpha val="0"/>
                </a:srgbClr>
              </a:clrTo>
            </a:clrChange>
          </a:blip>
          <a:stretch>
            <a:fillRect/>
          </a:stretch>
        </p:blipFill>
        <p:spPr>
          <a:xfrm>
            <a:off x="3316813" y="3936721"/>
            <a:ext cx="1482200" cy="1471613"/>
          </a:xfrm>
          <a:prstGeom prst="rect">
            <a:avLst/>
          </a:prstGeom>
        </p:spPr>
      </p:pic>
      <p:pic>
        <p:nvPicPr>
          <p:cNvPr id="7" name="图片 6">
            <a:extLst>
              <a:ext uri="{FF2B5EF4-FFF2-40B4-BE49-F238E27FC236}">
                <a16:creationId xmlns:a16="http://schemas.microsoft.com/office/drawing/2014/main" id="{C5BD4500-4689-40BC-BC93-050E543023C7}"/>
              </a:ext>
            </a:extLst>
          </p:cNvPr>
          <p:cNvPicPr>
            <a:picLocks noChangeAspect="1"/>
          </p:cNvPicPr>
          <p:nvPr/>
        </p:nvPicPr>
        <p:blipFill rotWithShape="1">
          <a:blip r:embed="rId11"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688103" y="4273997"/>
            <a:ext cx="2097876" cy="1173619"/>
          </a:xfrm>
          <a:prstGeom prst="rect">
            <a:avLst/>
          </a:prstGeom>
        </p:spPr>
      </p:pic>
      <p:pic>
        <p:nvPicPr>
          <p:cNvPr id="8" name="图片 7">
            <a:extLst>
              <a:ext uri="{FF2B5EF4-FFF2-40B4-BE49-F238E27FC236}">
                <a16:creationId xmlns:a16="http://schemas.microsoft.com/office/drawing/2014/main" id="{A4D10463-FEED-49A7-AF49-0769AA84275F}"/>
              </a:ext>
            </a:extLst>
          </p:cNvPr>
          <p:cNvPicPr>
            <a:picLocks noChangeAspect="1"/>
          </p:cNvPicPr>
          <p:nvPr/>
        </p:nvPicPr>
        <p:blipFill rotWithShape="1">
          <a:blip r:embed="rId12"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7697130" y="1387558"/>
            <a:ext cx="1148946" cy="1238298"/>
          </a:xfrm>
          <a:prstGeom prst="rect">
            <a:avLst/>
          </a:prstGeom>
        </p:spPr>
      </p:pic>
      <p:pic>
        <p:nvPicPr>
          <p:cNvPr id="34" name="图片 33">
            <a:extLst>
              <a:ext uri="{FF2B5EF4-FFF2-40B4-BE49-F238E27FC236}">
                <a16:creationId xmlns:a16="http://schemas.microsoft.com/office/drawing/2014/main" id="{4CB0DA27-B09E-441D-BA50-5DB3270ECE40}"/>
              </a:ext>
            </a:extLst>
          </p:cNvPr>
          <p:cNvPicPr>
            <a:picLocks noChangeAspect="1"/>
          </p:cNvPicPr>
          <p:nvPr/>
        </p:nvPicPr>
        <p:blipFill rotWithShape="1">
          <a:blip r:embed="rId13"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3191936" y="2089679"/>
            <a:ext cx="892836" cy="1059921"/>
          </a:xfrm>
          <a:prstGeom prst="rect">
            <a:avLst/>
          </a:prstGeom>
        </p:spPr>
      </p:pic>
      <p:sp>
        <p:nvSpPr>
          <p:cNvPr id="21" name="文本框 3">
            <a:extLst>
              <a:ext uri="{FF2B5EF4-FFF2-40B4-BE49-F238E27FC236}">
                <a16:creationId xmlns:a16="http://schemas.microsoft.com/office/drawing/2014/main" id="{2F63F587-F172-4579-B585-D1298D7BB428}"/>
              </a:ext>
            </a:extLst>
          </p:cNvPr>
          <p:cNvSpPr txBox="1">
            <a:spLocks noChangeArrowheads="1"/>
          </p:cNvSpPr>
          <p:nvPr/>
        </p:nvSpPr>
        <p:spPr bwMode="auto">
          <a:xfrm>
            <a:off x="10352088" y="6057900"/>
            <a:ext cx="431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fld id="{5BC00E62-C0B3-4FE0-BADD-86B46B47BB22}" type="slidenum">
              <a:rPr lang="en-US" altLang="zh-CN" sz="1200">
                <a:solidFill>
                  <a:schemeClr val="bg1"/>
                </a:solidFill>
              </a:rPr>
              <a:pPr algn="ctr"/>
              <a:t>20</a:t>
            </a:fld>
            <a:endParaRPr lang="en-US" altLang="zh-CN" sz="1200" dirty="0">
              <a:solidFill>
                <a:schemeClr val="bg1"/>
              </a:solidFill>
            </a:endParaRPr>
          </a:p>
        </p:txBody>
      </p:sp>
      <p:pic>
        <p:nvPicPr>
          <p:cNvPr id="22" name="图片 21">
            <a:extLst>
              <a:ext uri="{FF2B5EF4-FFF2-40B4-BE49-F238E27FC236}">
                <a16:creationId xmlns:a16="http://schemas.microsoft.com/office/drawing/2014/main" id="{EB1E32FD-ED24-4576-B230-E07EFB3511DD}"/>
              </a:ext>
            </a:extLst>
          </p:cNvPr>
          <p:cNvPicPr>
            <a:picLocks noChangeAspect="1"/>
          </p:cNvPicPr>
          <p:nvPr/>
        </p:nvPicPr>
        <p:blipFill>
          <a:blip r:embed="rId14" cstate="screen">
            <a:clrChange>
              <a:clrFrom>
                <a:srgbClr val="000000"/>
              </a:clrFrom>
              <a:clrTo>
                <a:srgbClr val="000000">
                  <a:alpha val="0"/>
                </a:srgbClr>
              </a:clrTo>
            </a:clrChange>
            <a:extLst>
              <a:ext uri="{28A0092B-C50C-407E-A947-70E740481C1C}">
                <a14:useLocalDpi xmlns:a14="http://schemas.microsoft.com/office/drawing/2010/main"/>
              </a:ext>
            </a:extLst>
          </a:blip>
          <a:stretch>
            <a:fillRect/>
          </a:stretch>
        </p:blipFill>
        <p:spPr>
          <a:xfrm>
            <a:off x="8900020" y="1336760"/>
            <a:ext cx="1504513" cy="1504513"/>
          </a:xfrm>
          <a:prstGeom prst="rect">
            <a:avLst/>
          </a:prstGeom>
        </p:spPr>
      </p:pic>
    </p:spTree>
    <p:extLst>
      <p:ext uri="{BB962C8B-B14F-4D97-AF65-F5344CB8AC3E}">
        <p14:creationId xmlns:p14="http://schemas.microsoft.com/office/powerpoint/2010/main" val="3182586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FDAB420F-AC1A-47F1-91AF-306ABE65A4A9}"/>
              </a:ext>
            </a:extLst>
          </p:cNvPr>
          <p:cNvSpPr>
            <a:spLocks noGrp="1"/>
          </p:cNvSpPr>
          <p:nvPr>
            <p:ph type="sldNum" sz="quarter" idx="4"/>
          </p:nvPr>
        </p:nvSpPr>
        <p:spPr/>
        <p:txBody>
          <a:bodyPr/>
          <a:lstStyle/>
          <a:p>
            <a:fld id="{B7F6407F-0FA8-4E99-847F-14031B22C7A3}" type="slidenum">
              <a:rPr lang="zh-CN" altLang="en-US" smtClean="0"/>
              <a:pPr/>
              <a:t>21</a:t>
            </a:fld>
            <a:endParaRPr lang="zh-CN" altLang="en-US"/>
          </a:p>
        </p:txBody>
      </p:sp>
      <p:sp>
        <p:nvSpPr>
          <p:cNvPr id="3" name="文本占位符 2">
            <a:extLst>
              <a:ext uri="{FF2B5EF4-FFF2-40B4-BE49-F238E27FC236}">
                <a16:creationId xmlns:a16="http://schemas.microsoft.com/office/drawing/2014/main" id="{F21B2C79-31D8-441A-B765-3BC656451102}"/>
              </a:ext>
            </a:extLst>
          </p:cNvPr>
          <p:cNvSpPr>
            <a:spLocks noGrp="1"/>
          </p:cNvSpPr>
          <p:nvPr>
            <p:ph type="body" sz="quarter" idx="10"/>
          </p:nvPr>
        </p:nvSpPr>
        <p:spPr/>
        <p:txBody>
          <a:bodyPr/>
          <a:lstStyle/>
          <a:p>
            <a:r>
              <a:rPr lang="zh-CN" altLang="en-US" dirty="0"/>
              <a:t>电机专用</a:t>
            </a:r>
            <a:r>
              <a:rPr lang="en-US" altLang="zh-CN" dirty="0"/>
              <a:t>SIP</a:t>
            </a:r>
            <a:r>
              <a:rPr lang="zh-CN" altLang="en-US" dirty="0"/>
              <a:t>芯片介绍</a:t>
            </a:r>
          </a:p>
        </p:txBody>
      </p:sp>
      <p:sp>
        <p:nvSpPr>
          <p:cNvPr id="4" name="文本占位符 3">
            <a:extLst>
              <a:ext uri="{FF2B5EF4-FFF2-40B4-BE49-F238E27FC236}">
                <a16:creationId xmlns:a16="http://schemas.microsoft.com/office/drawing/2014/main" id="{2838ED21-34D0-4918-91EA-8035F1639BBE}"/>
              </a:ext>
            </a:extLst>
          </p:cNvPr>
          <p:cNvSpPr>
            <a:spLocks noGrp="1"/>
          </p:cNvSpPr>
          <p:nvPr>
            <p:ph type="body" sz="quarter" idx="11"/>
          </p:nvPr>
        </p:nvSpPr>
        <p:spPr/>
        <p:txBody>
          <a:bodyPr/>
          <a:lstStyle/>
          <a:p>
            <a:r>
              <a:rPr lang="zh-CN" altLang="en-US" dirty="0"/>
              <a:t>华大电机</a:t>
            </a:r>
            <a:r>
              <a:rPr lang="en-US" altLang="zh-CN" dirty="0"/>
              <a:t>MCU</a:t>
            </a:r>
            <a:r>
              <a:rPr lang="zh-CN" altLang="en-US" dirty="0"/>
              <a:t>介绍</a:t>
            </a:r>
          </a:p>
        </p:txBody>
      </p:sp>
      <p:sp>
        <p:nvSpPr>
          <p:cNvPr id="5" name="文本占位符 4">
            <a:extLst>
              <a:ext uri="{FF2B5EF4-FFF2-40B4-BE49-F238E27FC236}">
                <a16:creationId xmlns:a16="http://schemas.microsoft.com/office/drawing/2014/main" id="{1ABE17CD-FEAD-4FA3-A4DA-023987E46924}"/>
              </a:ext>
            </a:extLst>
          </p:cNvPr>
          <p:cNvSpPr>
            <a:spLocks noGrp="1"/>
          </p:cNvSpPr>
          <p:nvPr>
            <p:ph type="body" sz="quarter" idx="12"/>
          </p:nvPr>
        </p:nvSpPr>
        <p:spPr/>
        <p:txBody>
          <a:bodyPr/>
          <a:lstStyle/>
          <a:p>
            <a:r>
              <a:rPr lang="zh-CN" altLang="en-US" dirty="0"/>
              <a:t>华大电机方案介绍</a:t>
            </a:r>
          </a:p>
        </p:txBody>
      </p:sp>
      <p:sp>
        <p:nvSpPr>
          <p:cNvPr id="6" name="文本占位符 5">
            <a:extLst>
              <a:ext uri="{FF2B5EF4-FFF2-40B4-BE49-F238E27FC236}">
                <a16:creationId xmlns:a16="http://schemas.microsoft.com/office/drawing/2014/main" id="{FCB9A2F0-CEE9-4384-AFDF-3A13B3CDCEBD}"/>
              </a:ext>
            </a:extLst>
          </p:cNvPr>
          <p:cNvSpPr>
            <a:spLocks noGrp="1"/>
          </p:cNvSpPr>
          <p:nvPr>
            <p:ph type="body" sz="quarter" idx="13"/>
          </p:nvPr>
        </p:nvSpPr>
        <p:spPr/>
        <p:txBody>
          <a:bodyPr/>
          <a:lstStyle/>
          <a:p>
            <a:r>
              <a:rPr lang="zh-CN" altLang="en-US" dirty="0"/>
              <a:t>公司介绍</a:t>
            </a:r>
          </a:p>
        </p:txBody>
      </p:sp>
    </p:spTree>
    <p:extLst>
      <p:ext uri="{BB962C8B-B14F-4D97-AF65-F5344CB8AC3E}">
        <p14:creationId xmlns:p14="http://schemas.microsoft.com/office/powerpoint/2010/main" val="23531286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descr="Macintosh HD:Users:b:Desktop:华大半导体:02-华大展会11.28:02-展会画面:02-台牌:005.jpg">
            <a:extLst>
              <a:ext uri="{FF2B5EF4-FFF2-40B4-BE49-F238E27FC236}">
                <a16:creationId xmlns:a16="http://schemas.microsoft.com/office/drawing/2014/main" id="{C2ED7F2A-BDD3-4681-96AF-40CB14BF6C9C}"/>
              </a:ext>
            </a:extLst>
          </p:cNvPr>
          <p:cNvPicPr/>
          <p:nvPr/>
        </p:nvPicPr>
        <p:blipFill>
          <a:blip r:embed="rId3" cstate="print">
            <a:extLst>
              <a:ext uri="{28A0092B-C50C-407E-A947-70E740481C1C}">
                <a14:useLocalDpi xmlns:a14="http://schemas.microsoft.com/office/drawing/2010/main"/>
              </a:ext>
            </a:extLst>
          </a:blip>
          <a:srcRect/>
          <a:stretch>
            <a:fillRect/>
          </a:stretch>
        </p:blipFill>
        <p:spPr bwMode="auto">
          <a:xfrm>
            <a:off x="7332216" y="2903132"/>
            <a:ext cx="3883520" cy="3140199"/>
          </a:xfrm>
          <a:prstGeom prst="rect">
            <a:avLst/>
          </a:prstGeom>
          <a:noFill/>
          <a:ln>
            <a:noFill/>
          </a:ln>
        </p:spPr>
      </p:pic>
      <p:pic>
        <p:nvPicPr>
          <p:cNvPr id="6" name="图片 5">
            <a:extLst>
              <a:ext uri="{FF2B5EF4-FFF2-40B4-BE49-F238E27FC236}">
                <a16:creationId xmlns:a16="http://schemas.microsoft.com/office/drawing/2014/main" id="{BB386223-EEFD-4EA3-958A-C48A9BCE59E7}"/>
              </a:ext>
            </a:extLst>
          </p:cNvPr>
          <p:cNvPicPr>
            <a:picLocks noChangeAspect="1"/>
          </p:cNvPicPr>
          <p:nvPr/>
        </p:nvPicPr>
        <p:blipFill rotWithShape="1">
          <a:blip r:embed="rId4">
            <a:extLst>
              <a:ext uri="{28A0092B-C50C-407E-A947-70E740481C1C}">
                <a14:useLocalDpi xmlns:a14="http://schemas.microsoft.com/office/drawing/2010/main" val="0"/>
              </a:ext>
            </a:extLst>
          </a:blip>
          <a:srcRect l="8072" t="7358" r="7671" b="24419"/>
          <a:stretch/>
        </p:blipFill>
        <p:spPr>
          <a:xfrm>
            <a:off x="8107391" y="872339"/>
            <a:ext cx="2688298" cy="2016224"/>
          </a:xfrm>
          <a:prstGeom prst="rect">
            <a:avLst/>
          </a:prstGeom>
        </p:spPr>
      </p:pic>
      <p:sp>
        <p:nvSpPr>
          <p:cNvPr id="2" name="标题 1">
            <a:extLst>
              <a:ext uri="{FF2B5EF4-FFF2-40B4-BE49-F238E27FC236}">
                <a16:creationId xmlns:a16="http://schemas.microsoft.com/office/drawing/2014/main" id="{338F3EA2-BACE-41C3-9F4F-A76AD0E10CFC}"/>
              </a:ext>
            </a:extLst>
          </p:cNvPr>
          <p:cNvSpPr>
            <a:spLocks noGrp="1"/>
          </p:cNvSpPr>
          <p:nvPr>
            <p:ph type="title"/>
          </p:nvPr>
        </p:nvSpPr>
        <p:spPr/>
        <p:txBody>
          <a:bodyPr/>
          <a:lstStyle/>
          <a:p>
            <a:pPr algn="just">
              <a:spcAft>
                <a:spcPts val="0"/>
              </a:spcAft>
            </a:pPr>
            <a:r>
              <a:rPr lang="en-US" altLang="zh-CN" kern="100" dirty="0">
                <a:latin typeface="Cambria" panose="02040503050406030204" pitchFamily="18" charset="0"/>
                <a:cs typeface="Times New Roman" panose="02020603050405020304" pitchFamily="18" charset="0"/>
              </a:rPr>
              <a:t>M140</a:t>
            </a:r>
            <a:r>
              <a:rPr lang="zh-CN" altLang="en-US" kern="100" dirty="0">
                <a:latin typeface="Cambria" panose="02040503050406030204" pitchFamily="18" charset="0"/>
                <a:cs typeface="Times New Roman" panose="02020603050405020304" pitchFamily="18" charset="0"/>
              </a:rPr>
              <a:t>风机类解决</a:t>
            </a:r>
            <a:r>
              <a:rPr lang="zh-CN" altLang="zh-CN" kern="100" dirty="0">
                <a:latin typeface="Cambria" panose="02040503050406030204" pitchFamily="18" charset="0"/>
                <a:cs typeface="Times New Roman" panose="02020603050405020304" pitchFamily="18" charset="0"/>
              </a:rPr>
              <a:t>方案</a:t>
            </a:r>
          </a:p>
        </p:txBody>
      </p:sp>
      <p:sp>
        <p:nvSpPr>
          <p:cNvPr id="4" name="矩形 3">
            <a:extLst>
              <a:ext uri="{FF2B5EF4-FFF2-40B4-BE49-F238E27FC236}">
                <a16:creationId xmlns:a16="http://schemas.microsoft.com/office/drawing/2014/main" id="{B2DFC042-3BFD-4CB8-95CA-51B5D84EF71F}"/>
              </a:ext>
            </a:extLst>
          </p:cNvPr>
          <p:cNvSpPr/>
          <p:nvPr/>
        </p:nvSpPr>
        <p:spPr>
          <a:xfrm>
            <a:off x="558800" y="858898"/>
            <a:ext cx="7344568" cy="5078313"/>
          </a:xfrm>
          <a:prstGeom prst="rect">
            <a:avLst/>
          </a:prstGeom>
        </p:spPr>
        <p:txBody>
          <a:bodyPr wrap="square">
            <a:noAutofit/>
          </a:bodyPr>
          <a:lstStyle/>
          <a:p>
            <a:pPr algn="just">
              <a:spcAft>
                <a:spcPts val="0"/>
              </a:spcAft>
            </a:pPr>
            <a:r>
              <a:rPr lang="zh-CN" altLang="zh-CN" b="1" kern="100" dirty="0">
                <a:latin typeface="Cambria" panose="02040503050406030204" pitchFamily="18" charset="0"/>
                <a:cs typeface="Times New Roman" panose="02020603050405020304" pitchFamily="18" charset="0"/>
              </a:rPr>
              <a:t>简介：</a:t>
            </a:r>
            <a:endParaRPr lang="en-US" altLang="zh-CN" b="1" kern="100" dirty="0">
              <a:latin typeface="Cambria" panose="02040503050406030204" pitchFamily="18" charset="0"/>
              <a:cs typeface="Times New Roman" panose="02020603050405020304" pitchFamily="18" charset="0"/>
            </a:endParaRPr>
          </a:p>
          <a:p>
            <a:pPr marL="742950" lvl="1" indent="-285750" algn="just">
              <a:spcAft>
                <a:spcPts val="0"/>
              </a:spcAft>
              <a:buFont typeface="Arial" panose="020B0604020202020204" pitchFamily="34" charset="0"/>
              <a:buChar char="•"/>
            </a:pPr>
            <a:r>
              <a:rPr lang="zh-CN" altLang="en-US" kern="100" dirty="0">
                <a:latin typeface="Cambria" panose="02040503050406030204" pitchFamily="18" charset="0"/>
                <a:cs typeface="Times New Roman" panose="02020603050405020304" pitchFamily="18" charset="0"/>
              </a:rPr>
              <a:t>使用先进的无位置传感器</a:t>
            </a:r>
            <a:r>
              <a:rPr lang="en-US" altLang="zh-CN" kern="100" dirty="0">
                <a:latin typeface="Cambria" panose="02040503050406030204" pitchFamily="18" charset="0"/>
                <a:cs typeface="Times New Roman" panose="02020603050405020304" pitchFamily="18" charset="0"/>
              </a:rPr>
              <a:t>FOC(Sensorless FOC)</a:t>
            </a:r>
            <a:r>
              <a:rPr lang="zh-CN" altLang="en-US" kern="100" dirty="0">
                <a:latin typeface="Cambria" panose="02040503050406030204" pitchFamily="18" charset="0"/>
                <a:cs typeface="Times New Roman" panose="02020603050405020304" pitchFamily="18" charset="0"/>
              </a:rPr>
              <a:t>控制策略，实现连续平稳的风机调速系统，适用于家用风扇、空调内外风机、抽油烟机、空气净化器、无人机等应用场景。</a:t>
            </a:r>
          </a:p>
          <a:p>
            <a:pPr algn="just">
              <a:spcAft>
                <a:spcPts val="0"/>
              </a:spcAft>
            </a:pPr>
            <a:r>
              <a:rPr lang="zh-CN" altLang="zh-CN" b="1" kern="100" dirty="0">
                <a:latin typeface="Cambria" panose="02040503050406030204" pitchFamily="18" charset="0"/>
                <a:cs typeface="Times New Roman" panose="02020603050405020304" pitchFamily="18" charset="0"/>
              </a:rPr>
              <a:t>特点：</a:t>
            </a:r>
            <a:endParaRPr lang="en-US" altLang="zh-CN" b="1" kern="100" dirty="0">
              <a:latin typeface="Cambria" panose="02040503050406030204" pitchFamily="18" charset="0"/>
              <a:cs typeface="Times New Roman" panose="02020603050405020304" pitchFamily="18" charset="0"/>
            </a:endParaRPr>
          </a:p>
          <a:p>
            <a:pPr marL="742950" lvl="1" indent="-285750" algn="just">
              <a:spcAft>
                <a:spcPts val="0"/>
              </a:spcAft>
              <a:buFont typeface="Arial" panose="020B0604020202020204" pitchFamily="34" charset="0"/>
              <a:buChar char="•"/>
            </a:pPr>
            <a:r>
              <a:rPr lang="zh-CN" altLang="en-US" kern="100" dirty="0">
                <a:latin typeface="Cambria" panose="02040503050406030204" pitchFamily="18" charset="0"/>
                <a:cs typeface="Times New Roman" panose="02020603050405020304" pitchFamily="18" charset="0"/>
              </a:rPr>
              <a:t>主控芯片：</a:t>
            </a:r>
            <a:r>
              <a:rPr lang="en-US" altLang="zh-CN" kern="100" dirty="0">
                <a:latin typeface="Cambria" panose="02040503050406030204" pitchFamily="18" charset="0"/>
                <a:cs typeface="Times New Roman" panose="02020603050405020304" pitchFamily="18" charset="0"/>
              </a:rPr>
              <a:t>HC32M140(LQFP48)</a:t>
            </a:r>
          </a:p>
          <a:p>
            <a:pPr marL="742950" lvl="1" indent="-285750" algn="just">
              <a:spcAft>
                <a:spcPts val="0"/>
              </a:spcAft>
              <a:buFont typeface="Arial" panose="020B0604020202020204" pitchFamily="34" charset="0"/>
              <a:buChar char="•"/>
            </a:pPr>
            <a:r>
              <a:rPr lang="zh-CN" altLang="en-US" kern="100" dirty="0">
                <a:latin typeface="Cambria" panose="02040503050406030204" pitchFamily="18" charset="0"/>
                <a:cs typeface="Times New Roman" panose="02020603050405020304" pitchFamily="18" charset="0"/>
              </a:rPr>
              <a:t>额定电压：</a:t>
            </a:r>
            <a:r>
              <a:rPr lang="en-US" altLang="zh-CN" kern="100" dirty="0">
                <a:latin typeface="Cambria" panose="02040503050406030204" pitchFamily="18" charset="0"/>
                <a:cs typeface="Times New Roman" panose="02020603050405020304" pitchFamily="18" charset="0"/>
              </a:rPr>
              <a:t>220VAC</a:t>
            </a:r>
          </a:p>
          <a:p>
            <a:pPr marL="742950" lvl="1" indent="-285750" algn="just">
              <a:spcAft>
                <a:spcPts val="0"/>
              </a:spcAft>
              <a:buFont typeface="Arial" panose="020B0604020202020204" pitchFamily="34" charset="0"/>
              <a:buChar char="•"/>
            </a:pPr>
            <a:r>
              <a:rPr lang="zh-CN" altLang="en-US" kern="100" dirty="0">
                <a:latin typeface="Cambria" panose="02040503050406030204" pitchFamily="18" charset="0"/>
                <a:cs typeface="Times New Roman" panose="02020603050405020304" pitchFamily="18" charset="0"/>
              </a:rPr>
              <a:t>额定功率：</a:t>
            </a:r>
            <a:r>
              <a:rPr lang="en-US" altLang="zh-CN" kern="100" dirty="0">
                <a:latin typeface="Cambria" panose="02040503050406030204" pitchFamily="18" charset="0"/>
                <a:cs typeface="Times New Roman" panose="02020603050405020304" pitchFamily="18" charset="0"/>
              </a:rPr>
              <a:t>80W</a:t>
            </a:r>
          </a:p>
          <a:p>
            <a:pPr marL="742950" lvl="1" indent="-285750" algn="just">
              <a:spcAft>
                <a:spcPts val="0"/>
              </a:spcAft>
              <a:buFont typeface="Arial" panose="020B0604020202020204" pitchFamily="34" charset="0"/>
              <a:buChar char="•"/>
            </a:pPr>
            <a:r>
              <a:rPr lang="zh-CN" altLang="en-US" kern="100" dirty="0">
                <a:latin typeface="Cambria" panose="02040503050406030204" pitchFamily="18" charset="0"/>
                <a:cs typeface="Times New Roman" panose="02020603050405020304" pitchFamily="18" charset="0"/>
              </a:rPr>
              <a:t>转速范围：</a:t>
            </a:r>
            <a:r>
              <a:rPr lang="en-US" altLang="zh-CN" kern="100" dirty="0">
                <a:latin typeface="Cambria" panose="02040503050406030204" pitchFamily="18" charset="0"/>
                <a:cs typeface="Times New Roman" panose="02020603050405020304" pitchFamily="18" charset="0"/>
              </a:rPr>
              <a:t>100~2000rpm (</a:t>
            </a:r>
            <a:r>
              <a:rPr lang="zh-CN" altLang="en-US" kern="100" dirty="0">
                <a:latin typeface="Cambria" panose="02040503050406030204" pitchFamily="18" charset="0"/>
                <a:cs typeface="Times New Roman" panose="02020603050405020304" pitchFamily="18" charset="0"/>
              </a:rPr>
              <a:t>由目标电机决定</a:t>
            </a:r>
            <a:r>
              <a:rPr lang="en-US" altLang="zh-CN" kern="100" dirty="0">
                <a:latin typeface="Cambria" panose="02040503050406030204" pitchFamily="18" charset="0"/>
                <a:cs typeface="Times New Roman" panose="02020603050405020304" pitchFamily="18" charset="0"/>
              </a:rPr>
              <a:t>)</a:t>
            </a:r>
          </a:p>
          <a:p>
            <a:pPr marL="742950" lvl="1" indent="-285750" algn="just">
              <a:spcAft>
                <a:spcPts val="0"/>
              </a:spcAft>
              <a:buFont typeface="Arial" panose="020B0604020202020204" pitchFamily="34" charset="0"/>
              <a:buChar char="•"/>
            </a:pPr>
            <a:r>
              <a:rPr lang="zh-CN" altLang="en-US" kern="100" dirty="0">
                <a:latin typeface="Cambria" panose="02040503050406030204" pitchFamily="18" charset="0"/>
                <a:cs typeface="Times New Roman" panose="02020603050405020304" pitchFamily="18" charset="0"/>
              </a:rPr>
              <a:t>控制方式：无传感器</a:t>
            </a:r>
            <a:r>
              <a:rPr lang="en-US" altLang="zh-CN" kern="100" dirty="0">
                <a:latin typeface="Cambria" panose="02040503050406030204" pitchFamily="18" charset="0"/>
                <a:cs typeface="Times New Roman" panose="02020603050405020304" pitchFamily="18" charset="0"/>
              </a:rPr>
              <a:t>FOC</a:t>
            </a:r>
            <a:r>
              <a:rPr lang="zh-CN" altLang="en-US" kern="100" dirty="0">
                <a:latin typeface="Cambria" panose="02040503050406030204" pitchFamily="18" charset="0"/>
                <a:cs typeface="Times New Roman" panose="02020603050405020304" pitchFamily="18" charset="0"/>
              </a:rPr>
              <a:t>控制</a:t>
            </a:r>
            <a:r>
              <a:rPr lang="en-US" altLang="zh-CN" kern="100" dirty="0">
                <a:latin typeface="Cambria" panose="02040503050406030204" pitchFamily="18" charset="0"/>
                <a:cs typeface="Times New Roman" panose="02020603050405020304" pitchFamily="18" charset="0"/>
              </a:rPr>
              <a:t>(</a:t>
            </a:r>
            <a:r>
              <a:rPr lang="zh-CN" altLang="en-US" kern="100" dirty="0">
                <a:latin typeface="Cambria" panose="02040503050406030204" pitchFamily="18" charset="0"/>
                <a:cs typeface="Times New Roman" panose="02020603050405020304" pitchFamily="18" charset="0"/>
              </a:rPr>
              <a:t>速度模式、功率模式、转矩模式</a:t>
            </a:r>
            <a:r>
              <a:rPr lang="en-US" altLang="zh-CN" kern="100" dirty="0">
                <a:latin typeface="Cambria" panose="02040503050406030204" pitchFamily="18" charset="0"/>
                <a:cs typeface="Times New Roman" panose="02020603050405020304" pitchFamily="18" charset="0"/>
              </a:rPr>
              <a:t>)</a:t>
            </a:r>
          </a:p>
          <a:p>
            <a:pPr marL="742950" lvl="1" indent="-285750" algn="just">
              <a:spcAft>
                <a:spcPts val="0"/>
              </a:spcAft>
              <a:buFont typeface="Arial" panose="020B0604020202020204" pitchFamily="34" charset="0"/>
              <a:buChar char="•"/>
            </a:pPr>
            <a:r>
              <a:rPr lang="zh-CN" altLang="en-US" kern="100" dirty="0">
                <a:latin typeface="Cambria" panose="02040503050406030204" pitchFamily="18" charset="0"/>
                <a:cs typeface="Times New Roman" panose="02020603050405020304" pitchFamily="18" charset="0"/>
              </a:rPr>
              <a:t>控制特点：</a:t>
            </a:r>
            <a:r>
              <a:rPr lang="en-US" altLang="zh-CN" kern="100" dirty="0">
                <a:latin typeface="Cambria" panose="02040503050406030204" pitchFamily="18" charset="0"/>
                <a:cs typeface="Times New Roman" panose="02020603050405020304" pitchFamily="18" charset="0"/>
              </a:rPr>
              <a:t>180°FOC</a:t>
            </a:r>
            <a:r>
              <a:rPr lang="zh-CN" altLang="en-US" kern="100" dirty="0">
                <a:latin typeface="Cambria" panose="02040503050406030204" pitchFamily="18" charset="0"/>
                <a:cs typeface="Times New Roman" panose="02020603050405020304" pitchFamily="18" charset="0"/>
              </a:rPr>
              <a:t>控制，功耗低，转矩平稳，噪音小。方案可在静止、顺风、逆风条件下快速启动，同时提供了电子刹车、初始位置检测、系统保护等算法</a:t>
            </a:r>
            <a:endParaRPr lang="zh-CN" altLang="zh-CN" kern="100" dirty="0">
              <a:latin typeface="Cambria" panose="02040503050406030204" pitchFamily="18" charset="0"/>
              <a:cs typeface="Times New Roman" panose="02020603050405020304" pitchFamily="18" charset="0"/>
            </a:endParaRPr>
          </a:p>
          <a:p>
            <a:pPr algn="just">
              <a:spcAft>
                <a:spcPts val="0"/>
              </a:spcAft>
            </a:pPr>
            <a:r>
              <a:rPr lang="zh-CN" altLang="en-US" b="1" kern="100" dirty="0">
                <a:latin typeface="Cambria" panose="02040503050406030204" pitchFamily="18" charset="0"/>
                <a:cs typeface="Times New Roman" panose="02020603050405020304" pitchFamily="18" charset="0"/>
              </a:rPr>
              <a:t>方案交付：</a:t>
            </a:r>
            <a:endParaRPr lang="en-US" altLang="zh-CN" b="1" kern="100" dirty="0">
              <a:latin typeface="Cambria" panose="02040503050406030204" pitchFamily="18" charset="0"/>
              <a:cs typeface="Times New Roman" panose="02020603050405020304" pitchFamily="18" charset="0"/>
            </a:endParaRPr>
          </a:p>
          <a:p>
            <a:pPr marL="742950" lvl="1" indent="-285750" algn="just">
              <a:spcAft>
                <a:spcPts val="0"/>
              </a:spcAft>
              <a:buFont typeface="Arial" panose="020B0604020202020204" pitchFamily="34" charset="0"/>
              <a:buChar char="•"/>
            </a:pPr>
            <a:r>
              <a:rPr lang="en-US" altLang="zh-CN" kern="100" dirty="0">
                <a:latin typeface="Cambria" panose="02040503050406030204" pitchFamily="18" charset="0"/>
                <a:cs typeface="Times New Roman" panose="02020603050405020304" pitchFamily="18" charset="0"/>
              </a:rPr>
              <a:t>EVB</a:t>
            </a:r>
          </a:p>
          <a:p>
            <a:pPr marL="742950" lvl="1" indent="-285750" algn="just">
              <a:spcAft>
                <a:spcPts val="0"/>
              </a:spcAft>
              <a:buFont typeface="Arial" panose="020B0604020202020204" pitchFamily="34" charset="0"/>
              <a:buChar char="•"/>
            </a:pPr>
            <a:r>
              <a:rPr lang="zh-CN" altLang="en-US" kern="100" dirty="0">
                <a:latin typeface="Cambria" panose="02040503050406030204" pitchFamily="18" charset="0"/>
                <a:cs typeface="Times New Roman" panose="02020603050405020304" pitchFamily="18" charset="0"/>
              </a:rPr>
              <a:t>原理图、</a:t>
            </a:r>
            <a:r>
              <a:rPr lang="en-US" altLang="zh-CN" kern="100" dirty="0">
                <a:latin typeface="Cambria" panose="02040503050406030204" pitchFamily="18" charset="0"/>
                <a:cs typeface="Times New Roman" panose="02020603050405020304" pitchFamily="18" charset="0"/>
              </a:rPr>
              <a:t>PCB</a:t>
            </a:r>
            <a:r>
              <a:rPr lang="zh-CN" altLang="en-US" kern="100" dirty="0">
                <a:latin typeface="Cambria" panose="02040503050406030204" pitchFamily="18" charset="0"/>
                <a:cs typeface="Times New Roman" panose="02020603050405020304" pitchFamily="18" charset="0"/>
              </a:rPr>
              <a:t>、</a:t>
            </a:r>
            <a:r>
              <a:rPr lang="en-US" altLang="zh-CN" kern="100" dirty="0">
                <a:latin typeface="Cambria" panose="02040503050406030204" pitchFamily="18" charset="0"/>
                <a:cs typeface="Times New Roman" panose="02020603050405020304" pitchFamily="18" charset="0"/>
              </a:rPr>
              <a:t>Gerber</a:t>
            </a:r>
          </a:p>
          <a:p>
            <a:pPr marL="742950" lvl="1" indent="-285750" algn="just">
              <a:spcAft>
                <a:spcPts val="0"/>
              </a:spcAft>
              <a:buFont typeface="Arial" panose="020B0604020202020204" pitchFamily="34" charset="0"/>
              <a:buChar char="•"/>
            </a:pPr>
            <a:r>
              <a:rPr lang="zh-CN" altLang="en-US" kern="100" dirty="0">
                <a:latin typeface="Cambria" panose="02040503050406030204" pitchFamily="18" charset="0"/>
                <a:cs typeface="Times New Roman" panose="02020603050405020304" pitchFamily="18" charset="0"/>
              </a:rPr>
              <a:t>控制软件</a:t>
            </a:r>
            <a:endParaRPr lang="en-US" altLang="zh-CN" kern="100" dirty="0">
              <a:latin typeface="Cambria" panose="02040503050406030204" pitchFamily="18" charset="0"/>
              <a:cs typeface="Times New Roman" panose="02020603050405020304" pitchFamily="18" charset="0"/>
            </a:endParaRPr>
          </a:p>
          <a:p>
            <a:pPr marL="742950" lvl="1" indent="-285750" algn="just">
              <a:spcAft>
                <a:spcPts val="0"/>
              </a:spcAft>
              <a:buFont typeface="Arial" panose="020B0604020202020204" pitchFamily="34" charset="0"/>
              <a:buChar char="•"/>
            </a:pPr>
            <a:r>
              <a:rPr lang="zh-CN" altLang="en-US" kern="100" dirty="0">
                <a:latin typeface="Cambria" panose="02040503050406030204" pitchFamily="18" charset="0"/>
                <a:cs typeface="Times New Roman" panose="02020603050405020304" pitchFamily="18" charset="0"/>
              </a:rPr>
              <a:t>应用笔记、用户手册</a:t>
            </a:r>
            <a:endParaRPr lang="zh-CN" altLang="zh-CN" kern="100" dirty="0">
              <a:latin typeface="Cambria" panose="02040503050406030204" pitchFamily="18" charset="0"/>
              <a:cs typeface="Times New Roman" panose="02020603050405020304" pitchFamily="18" charset="0"/>
            </a:endParaRPr>
          </a:p>
        </p:txBody>
      </p:sp>
      <p:sp>
        <p:nvSpPr>
          <p:cNvPr id="9" name="文本框 3">
            <a:extLst>
              <a:ext uri="{FF2B5EF4-FFF2-40B4-BE49-F238E27FC236}">
                <a16:creationId xmlns:a16="http://schemas.microsoft.com/office/drawing/2014/main" id="{9014FAC9-42ED-4A15-A842-E9334511E230}"/>
              </a:ext>
            </a:extLst>
          </p:cNvPr>
          <p:cNvSpPr txBox="1">
            <a:spLocks noChangeArrowheads="1"/>
          </p:cNvSpPr>
          <p:nvPr/>
        </p:nvSpPr>
        <p:spPr bwMode="auto">
          <a:xfrm>
            <a:off x="10352088" y="6057900"/>
            <a:ext cx="431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fld id="{5BC00E62-C0B3-4FE0-BADD-86B46B47BB22}" type="slidenum">
              <a:rPr lang="en-US" altLang="zh-CN" sz="1200">
                <a:solidFill>
                  <a:schemeClr val="bg1"/>
                </a:solidFill>
              </a:rPr>
              <a:pPr algn="ctr"/>
              <a:t>22</a:t>
            </a:fld>
            <a:endParaRPr lang="en-US" altLang="zh-CN" sz="1200" dirty="0">
              <a:solidFill>
                <a:schemeClr val="bg1"/>
              </a:solidFill>
            </a:endParaRPr>
          </a:p>
        </p:txBody>
      </p:sp>
    </p:spTree>
    <p:extLst>
      <p:ext uri="{BB962C8B-B14F-4D97-AF65-F5344CB8AC3E}">
        <p14:creationId xmlns:p14="http://schemas.microsoft.com/office/powerpoint/2010/main" val="27443591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85C701C0-B29B-46FC-8ADD-3E29D82AD303}"/>
              </a:ext>
            </a:extLst>
          </p:cNvPr>
          <p:cNvSpPr/>
          <p:nvPr/>
        </p:nvSpPr>
        <p:spPr>
          <a:xfrm>
            <a:off x="3654896" y="1421408"/>
            <a:ext cx="4464496" cy="3384376"/>
          </a:xfrm>
          <a:prstGeom prst="rect">
            <a:avLst/>
          </a:prstGeom>
        </p:spPr>
        <p:txBody>
          <a:bodyPr wrap="square">
            <a:noAutofit/>
          </a:bodyPr>
          <a:lstStyle/>
          <a:p>
            <a:pPr marL="0" marR="0" lvl="0" indent="0" algn="just" defTabSz="914400" rtl="0" eaLnBrk="0" fontAlgn="base" latinLnBrk="0" hangingPunct="0">
              <a:lnSpc>
                <a:spcPct val="100000"/>
              </a:lnSpc>
              <a:spcBef>
                <a:spcPct val="0"/>
              </a:spcBef>
              <a:spcAft>
                <a:spcPct val="0"/>
              </a:spcAft>
              <a:buClrTx/>
              <a:buSzTx/>
              <a:buFontTx/>
              <a:buNone/>
              <a:tabLst>
                <a:tab pos="540000" algn="l"/>
              </a:tabLst>
              <a:defRPr/>
            </a:pPr>
            <a:r>
              <a:rPr kumimoji="0" lang="zh-CN" altLang="en-US" sz="1800" b="0" i="0" u="none" strike="noStrike" kern="100" cap="none" spc="0" normalizeH="0" baseline="0" noProof="0" dirty="0">
                <a:ln>
                  <a:noFill/>
                </a:ln>
                <a:solidFill>
                  <a:srgbClr val="40404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高速风筒，吊扇，排风扇，抽油烟机，无叶风扇，电调</a:t>
            </a:r>
            <a:r>
              <a:rPr kumimoji="0" lang="en-US" altLang="zh-CN" sz="1800" b="0" i="0" u="none" strike="noStrike" kern="100" cap="none" spc="0" normalizeH="0" baseline="0" noProof="0" dirty="0">
                <a:ln>
                  <a:noFill/>
                </a:ln>
                <a:solidFill>
                  <a:srgbClr val="40404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a:t>
            </a:r>
            <a:endParaRPr kumimoji="0" lang="en-US" altLang="zh-CN" sz="1500" b="0" i="0" u="none" strike="noStrike" kern="100" cap="none" spc="0" normalizeH="0" baseline="0" noProof="0" dirty="0">
              <a:ln>
                <a:noFill/>
              </a:ln>
              <a:solidFill>
                <a:srgbClr val="404040"/>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540000" algn="l"/>
              </a:tabLst>
              <a:defRPr/>
            </a:pPr>
            <a:endParaRPr kumimoji="0" lang="en-US" altLang="zh-CN" sz="1500" b="0" i="0" u="none" strike="noStrike" kern="100" cap="none" spc="0" normalizeH="0" baseline="0" noProof="0" dirty="0">
              <a:ln>
                <a:noFill/>
              </a:ln>
              <a:solidFill>
                <a:srgbClr val="404040"/>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540000" algn="l"/>
              </a:tabLst>
              <a:defRPr/>
            </a:pPr>
            <a:r>
              <a:rPr kumimoji="0" lang="zh-CN" altLang="en-US" sz="1800" b="0" i="0" u="none" strike="noStrike" kern="100" cap="none" spc="0" normalizeH="0" baseline="0" noProof="0" dirty="0">
                <a:ln>
                  <a:noFill/>
                </a:ln>
                <a:solidFill>
                  <a:srgbClr val="40404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特点</a:t>
            </a:r>
            <a:r>
              <a:rPr kumimoji="0" lang="en-US" altLang="zh-CN" sz="1800" b="0" i="0" u="none" strike="noStrike" kern="100" cap="none" spc="0" normalizeH="0" baseline="0" noProof="0" dirty="0">
                <a:ln>
                  <a:noFill/>
                </a:ln>
                <a:solidFill>
                  <a:srgbClr val="40404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a:t>
            </a:r>
          </a:p>
          <a:p>
            <a:pPr marL="742950" marR="0" lvl="1" indent="-285750" algn="just" defTabSz="914400" rtl="0" eaLnBrk="0" fontAlgn="base" latinLnBrk="0" hangingPunct="0">
              <a:lnSpc>
                <a:spcPct val="100000"/>
              </a:lnSpc>
              <a:spcBef>
                <a:spcPct val="0"/>
              </a:spcBef>
              <a:spcAft>
                <a:spcPts val="0"/>
              </a:spcAft>
              <a:buClrTx/>
              <a:buSzTx/>
              <a:buFont typeface="Arial" panose="020B0604020202020204" pitchFamily="34" charset="0"/>
              <a:buChar char="•"/>
              <a:tabLst>
                <a:tab pos="540000" algn="l"/>
              </a:tabLst>
              <a:defRPr/>
            </a:pPr>
            <a:r>
              <a:rPr kumimoji="0" lang="zh-CN" altLang="en-US" sz="1500" b="0" i="0" u="none" strike="noStrike" kern="100" cap="none" spc="0" normalizeH="0" baseline="0" noProof="0" dirty="0">
                <a:ln>
                  <a:noFill/>
                </a:ln>
                <a:solidFill>
                  <a:srgbClr val="40404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主控芯片：</a:t>
            </a:r>
            <a:r>
              <a:rPr kumimoji="0" lang="en-US" altLang="zh-CN" sz="1500" b="0" i="0" u="none" strike="noStrike" kern="100" cap="none" spc="0" normalizeH="0" baseline="0" noProof="0" dirty="0">
                <a:ln>
                  <a:noFill/>
                </a:ln>
                <a:solidFill>
                  <a:srgbClr val="40404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HC32M140J8TA</a:t>
            </a:r>
          </a:p>
          <a:p>
            <a:pPr marL="742950" marR="0" lvl="1" indent="-285750" algn="just" defTabSz="914400" rtl="0" eaLnBrk="0" fontAlgn="base" latinLnBrk="0" hangingPunct="0">
              <a:lnSpc>
                <a:spcPct val="100000"/>
              </a:lnSpc>
              <a:spcBef>
                <a:spcPct val="0"/>
              </a:spcBef>
              <a:spcAft>
                <a:spcPts val="0"/>
              </a:spcAft>
              <a:buClrTx/>
              <a:buSzTx/>
              <a:buFont typeface="Arial" panose="020B0604020202020204" pitchFamily="34" charset="0"/>
              <a:buChar char="•"/>
              <a:tabLst>
                <a:tab pos="540000" algn="l"/>
              </a:tabLst>
              <a:defRPr/>
            </a:pPr>
            <a:r>
              <a:rPr kumimoji="0" lang="zh-CN" altLang="en-US" sz="1500" b="0" i="0" u="none" strike="noStrike" kern="100" cap="none" spc="0" normalizeH="0" baseline="0" noProof="0" dirty="0">
                <a:ln>
                  <a:noFill/>
                </a:ln>
                <a:solidFill>
                  <a:srgbClr val="40404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主要功能：</a:t>
            </a:r>
            <a:endParaRPr kumimoji="0" lang="en-US" altLang="zh-CN" sz="1500" b="0" i="0" u="none" strike="noStrike" kern="100" cap="none" spc="0" normalizeH="0" baseline="0" noProof="0" dirty="0">
              <a:ln>
                <a:noFill/>
              </a:ln>
              <a:solidFill>
                <a:srgbClr val="404040"/>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1200150" lvl="2" indent="-285750" algn="just">
              <a:spcAft>
                <a:spcPts val="0"/>
              </a:spcAft>
              <a:buFontTx/>
              <a:buChar char="-"/>
              <a:tabLst>
                <a:tab pos="540000" algn="l"/>
              </a:tabLst>
              <a:defRPr/>
            </a:pPr>
            <a:r>
              <a:rPr kumimoji="0" lang="zh-CN" altLang="en-US" sz="1500" b="0" i="0" u="none" strike="noStrike" kern="100" cap="none" spc="0" normalizeH="0" baseline="0" noProof="0" dirty="0">
                <a:ln>
                  <a:noFill/>
                </a:ln>
                <a:solidFill>
                  <a:srgbClr val="40404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最高转速：</a:t>
            </a:r>
            <a:r>
              <a:rPr lang="en-US" altLang="zh-CN" sz="1500" kern="100" dirty="0">
                <a:solidFill>
                  <a:srgbClr val="404040"/>
                </a:solidFill>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1500" kern="100" dirty="0">
                <a:solidFill>
                  <a:srgbClr val="404040"/>
                </a:solidFill>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500" kern="100" dirty="0">
                <a:solidFill>
                  <a:srgbClr val="404040"/>
                </a:solidFill>
                <a:latin typeface="微软雅黑" panose="020B0503020204020204" pitchFamily="34" charset="-122"/>
                <a:ea typeface="微软雅黑" panose="020B0503020204020204" pitchFamily="34" charset="-122"/>
                <a:cs typeface="Times New Roman" panose="02020603050405020304" pitchFamily="18" charset="0"/>
              </a:rPr>
              <a:t> 30~500rpm </a:t>
            </a:r>
            <a:r>
              <a:rPr lang="zh-CN" altLang="en-US" sz="1500" kern="100" dirty="0">
                <a:solidFill>
                  <a:srgbClr val="404040"/>
                </a:solidFill>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500" kern="100" dirty="0">
                <a:solidFill>
                  <a:srgbClr val="404040"/>
                </a:solidFill>
                <a:latin typeface="微软雅黑" panose="020B0503020204020204" pitchFamily="34" charset="-122"/>
                <a:ea typeface="微软雅黑" panose="020B0503020204020204" pitchFamily="34" charset="-122"/>
                <a:cs typeface="Times New Roman" panose="02020603050405020304" pitchFamily="18" charset="0"/>
              </a:rPr>
              <a:t>  -- </a:t>
            </a:r>
            <a:r>
              <a:rPr lang="zh-CN" altLang="en-US" sz="1500" kern="100" dirty="0">
                <a:solidFill>
                  <a:srgbClr val="404040"/>
                </a:solidFill>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500" kern="100" dirty="0">
                <a:solidFill>
                  <a:srgbClr val="404040"/>
                </a:solidFill>
                <a:latin typeface="微软雅黑" panose="020B0503020204020204" pitchFamily="34" charset="-122"/>
                <a:ea typeface="微软雅黑" panose="020B0503020204020204" pitchFamily="34" charset="-122"/>
                <a:cs typeface="Times New Roman" panose="02020603050405020304" pitchFamily="18" charset="0"/>
              </a:rPr>
              <a:t> 110000rpm </a:t>
            </a:r>
            <a:r>
              <a:rPr lang="zh-CN" altLang="en-US" sz="1500" kern="100" dirty="0">
                <a:solidFill>
                  <a:srgbClr val="404040"/>
                </a:solidFill>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sz="1500" kern="100" dirty="0">
              <a:solidFill>
                <a:srgbClr val="404040"/>
              </a:solidFill>
              <a:latin typeface="微软雅黑" panose="020B0503020204020204" pitchFamily="34" charset="-122"/>
              <a:ea typeface="微软雅黑" panose="020B0503020204020204" pitchFamily="34" charset="-122"/>
              <a:cs typeface="Times New Roman" panose="02020603050405020304" pitchFamily="18" charset="0"/>
            </a:endParaRPr>
          </a:p>
          <a:p>
            <a:pPr marL="1200150" lvl="2" indent="-285750" algn="just">
              <a:spcAft>
                <a:spcPts val="0"/>
              </a:spcAft>
              <a:buFontTx/>
              <a:buChar char="-"/>
              <a:tabLst>
                <a:tab pos="540000" algn="l"/>
              </a:tabLst>
              <a:defRPr/>
            </a:pPr>
            <a:r>
              <a:rPr lang="zh-CN" altLang="en-US" sz="1500" kern="100" dirty="0">
                <a:solidFill>
                  <a:srgbClr val="404040"/>
                </a:solidFill>
                <a:latin typeface="微软雅黑" panose="020B0503020204020204" pitchFamily="34" charset="-122"/>
                <a:ea typeface="微软雅黑" panose="020B0503020204020204" pitchFamily="34" charset="-122"/>
                <a:cs typeface="Times New Roman" panose="02020603050405020304" pitchFamily="18" charset="0"/>
              </a:rPr>
              <a:t>额定功率：</a:t>
            </a:r>
            <a:r>
              <a:rPr lang="en-US" altLang="zh-CN" sz="1500" kern="100" dirty="0">
                <a:solidFill>
                  <a:srgbClr val="404040"/>
                </a:solidFill>
                <a:latin typeface="微软雅黑" panose="020B0503020204020204" pitchFamily="34" charset="-122"/>
                <a:ea typeface="微软雅黑" panose="020B0503020204020204" pitchFamily="34" charset="-122"/>
                <a:cs typeface="Times New Roman" panose="02020603050405020304" pitchFamily="18" charset="0"/>
              </a:rPr>
              <a:t>35W- 300W</a:t>
            </a:r>
            <a:endParaRPr kumimoji="0" lang="en-US" altLang="zh-CN" sz="1500" b="0" i="0" u="none" strike="noStrike" kern="100" cap="none" spc="0" normalizeH="0" baseline="0" noProof="0" dirty="0">
              <a:ln>
                <a:noFill/>
              </a:ln>
              <a:solidFill>
                <a:srgbClr val="404040"/>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1200150" marR="0" lvl="2" indent="-285750" algn="just" defTabSz="914400" rtl="0" eaLnBrk="0" fontAlgn="base" latinLnBrk="0" hangingPunct="0">
              <a:lnSpc>
                <a:spcPct val="100000"/>
              </a:lnSpc>
              <a:spcBef>
                <a:spcPct val="0"/>
              </a:spcBef>
              <a:spcAft>
                <a:spcPts val="0"/>
              </a:spcAft>
              <a:buClrTx/>
              <a:buSzTx/>
              <a:buFontTx/>
              <a:buChar char="-"/>
              <a:tabLst>
                <a:tab pos="540000" algn="l"/>
              </a:tabLst>
              <a:defRPr/>
            </a:pPr>
            <a:r>
              <a:rPr kumimoji="0" lang="zh-CN" altLang="en-US" sz="1500" b="0" i="0" u="none" strike="noStrike" kern="100" cap="none" spc="0" normalizeH="0" baseline="0" noProof="0" dirty="0">
                <a:ln>
                  <a:noFill/>
                </a:ln>
                <a:solidFill>
                  <a:srgbClr val="40404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加速时间：</a:t>
            </a:r>
            <a:r>
              <a:rPr kumimoji="0" lang="en-US" altLang="zh-CN" sz="1500" b="0" i="0" u="none" strike="noStrike" kern="100" cap="none" spc="0" normalizeH="0" baseline="0" noProof="0" dirty="0">
                <a:ln>
                  <a:noFill/>
                </a:ln>
                <a:solidFill>
                  <a:srgbClr val="40404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&lt;500ms (</a:t>
            </a:r>
            <a:r>
              <a:rPr kumimoji="0" lang="zh-CN" altLang="en-US" sz="1500" b="0" i="0" u="none" strike="noStrike" kern="100" cap="none" spc="0" normalizeH="0" baseline="0" noProof="0" dirty="0">
                <a:ln>
                  <a:noFill/>
                </a:ln>
                <a:solidFill>
                  <a:srgbClr val="40404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至额定转速</a:t>
            </a:r>
            <a:r>
              <a:rPr kumimoji="0" lang="en-US" altLang="zh-CN" sz="1500" b="0" i="0" u="none" strike="noStrike" kern="100" cap="none" spc="0" normalizeH="0" baseline="0" noProof="0" dirty="0">
                <a:ln>
                  <a:noFill/>
                </a:ln>
                <a:solidFill>
                  <a:srgbClr val="40404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a:t>
            </a:r>
          </a:p>
          <a:p>
            <a:pPr marL="1200150" lvl="2" indent="-285750" algn="just">
              <a:spcAft>
                <a:spcPts val="0"/>
              </a:spcAft>
              <a:buFontTx/>
              <a:buChar char="-"/>
              <a:tabLst>
                <a:tab pos="540000" algn="l"/>
              </a:tabLst>
              <a:defRPr/>
            </a:pPr>
            <a:r>
              <a:rPr lang="zh-CN" altLang="en-US" sz="1500" kern="100" dirty="0">
                <a:solidFill>
                  <a:srgbClr val="404040"/>
                </a:solidFill>
                <a:latin typeface="微软雅黑" panose="020B0503020204020204" pitchFamily="34" charset="-122"/>
                <a:ea typeface="微软雅黑" panose="020B0503020204020204" pitchFamily="34" charset="-122"/>
                <a:cs typeface="Times New Roman" panose="02020603050405020304" pitchFamily="18" charset="0"/>
              </a:rPr>
              <a:t>控制方式：无传感器</a:t>
            </a:r>
            <a:r>
              <a:rPr lang="en-US" altLang="zh-CN" sz="1500" kern="100" dirty="0">
                <a:solidFill>
                  <a:srgbClr val="404040"/>
                </a:solidFill>
                <a:latin typeface="微软雅黑" panose="020B0503020204020204" pitchFamily="34" charset="-122"/>
                <a:ea typeface="微软雅黑" panose="020B0503020204020204" pitchFamily="34" charset="-122"/>
                <a:cs typeface="Times New Roman" panose="02020603050405020304" pitchFamily="18" charset="0"/>
              </a:rPr>
              <a:t>FOC</a:t>
            </a:r>
            <a:r>
              <a:rPr lang="zh-CN" altLang="en-US" sz="1500" kern="100" dirty="0">
                <a:solidFill>
                  <a:srgbClr val="404040"/>
                </a:solidFill>
                <a:latin typeface="微软雅黑" panose="020B0503020204020204" pitchFamily="34" charset="-122"/>
                <a:ea typeface="微软雅黑" panose="020B0503020204020204" pitchFamily="34" charset="-122"/>
                <a:cs typeface="Times New Roman" panose="02020603050405020304" pitchFamily="18" charset="0"/>
              </a:rPr>
              <a:t>控制</a:t>
            </a:r>
            <a:endParaRPr kumimoji="0" lang="en-US" altLang="zh-CN" sz="1500" b="0" i="0" u="none" strike="noStrike" kern="100" cap="none" spc="0" normalizeH="0" baseline="0" noProof="0" dirty="0">
              <a:ln>
                <a:noFill/>
              </a:ln>
              <a:solidFill>
                <a:srgbClr val="404040"/>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1200150" marR="0" lvl="2" indent="-285750" algn="just" defTabSz="914400" rtl="0" eaLnBrk="0" fontAlgn="base" latinLnBrk="0" hangingPunct="0">
              <a:lnSpc>
                <a:spcPct val="100000"/>
              </a:lnSpc>
              <a:spcBef>
                <a:spcPct val="0"/>
              </a:spcBef>
              <a:spcAft>
                <a:spcPts val="0"/>
              </a:spcAft>
              <a:buClrTx/>
              <a:buSzTx/>
              <a:buFontTx/>
              <a:buChar char="-"/>
              <a:tabLst>
                <a:tab pos="540000" algn="l"/>
              </a:tabLst>
              <a:defRPr/>
            </a:pPr>
            <a:r>
              <a:rPr kumimoji="0" lang="zh-CN" altLang="en-US" sz="1500" b="0" i="0" u="none" strike="noStrike" kern="100" cap="none" spc="0" normalizeH="0" baseline="0" noProof="0" dirty="0">
                <a:ln>
                  <a:noFill/>
                </a:ln>
                <a:solidFill>
                  <a:srgbClr val="40404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电子刹车：支持断电刹车，刹车时间</a:t>
            </a:r>
            <a:r>
              <a:rPr kumimoji="0" lang="en-US" altLang="zh-CN" sz="1500" b="0" i="0" u="none" strike="noStrike" kern="100" cap="none" spc="0" normalizeH="0" baseline="0" noProof="0" dirty="0">
                <a:ln>
                  <a:noFill/>
                </a:ln>
                <a:solidFill>
                  <a:srgbClr val="40404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&lt;150ms</a:t>
            </a:r>
          </a:p>
          <a:p>
            <a:pPr marL="1200150" lvl="2" indent="-285750" algn="just">
              <a:spcAft>
                <a:spcPts val="0"/>
              </a:spcAft>
              <a:buFontTx/>
              <a:buChar char="-"/>
              <a:tabLst>
                <a:tab pos="540000" algn="l"/>
              </a:tabLst>
              <a:defRPr/>
            </a:pPr>
            <a:r>
              <a:rPr kumimoji="0" lang="zh-CN" altLang="en-US" sz="1500" b="0" i="0" u="none" strike="noStrike" kern="100" cap="none" spc="0" normalizeH="0" baseline="0" noProof="0" dirty="0">
                <a:ln>
                  <a:noFill/>
                </a:ln>
                <a:solidFill>
                  <a:srgbClr val="40404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多档控制、掉电检测</a:t>
            </a:r>
            <a:r>
              <a:rPr lang="zh-CN" altLang="en-US" sz="1500" kern="100" dirty="0">
                <a:solidFill>
                  <a:srgbClr val="404040"/>
                </a:solidFill>
                <a:latin typeface="微软雅黑" panose="020B0503020204020204" pitchFamily="34" charset="-122"/>
                <a:ea typeface="微软雅黑" panose="020B0503020204020204" pitchFamily="34" charset="-122"/>
                <a:cs typeface="Times New Roman" panose="02020603050405020304" pitchFamily="18" charset="0"/>
              </a:rPr>
              <a:t>、用户可自定义档位数量和速度</a:t>
            </a:r>
            <a:r>
              <a:rPr lang="en-US" altLang="zh-CN" sz="1500" kern="100" dirty="0">
                <a:solidFill>
                  <a:srgbClr val="404040"/>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500" kern="100" dirty="0">
                <a:solidFill>
                  <a:srgbClr val="404040"/>
                </a:solidFill>
                <a:latin typeface="微软雅黑" panose="020B0503020204020204" pitchFamily="34" charset="-122"/>
                <a:ea typeface="微软雅黑" panose="020B0503020204020204" pitchFamily="34" charset="-122"/>
                <a:cs typeface="Times New Roman" panose="02020603050405020304" pitchFamily="18" charset="0"/>
              </a:rPr>
              <a:t>功率。支持静止、顺风、逆风启动控制，启停功能可靠</a:t>
            </a:r>
            <a:r>
              <a:rPr lang="en-US" altLang="zh-CN" sz="1500" kern="100" dirty="0">
                <a:solidFill>
                  <a:srgbClr val="404040"/>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500" kern="100" dirty="0">
                <a:solidFill>
                  <a:srgbClr val="404040"/>
                </a:solidFill>
                <a:latin typeface="微软雅黑" panose="020B0503020204020204" pitchFamily="34" charset="-122"/>
                <a:ea typeface="微软雅黑" panose="020B0503020204020204" pitchFamily="34" charset="-122"/>
                <a:cs typeface="Times New Roman" panose="02020603050405020304" pitchFamily="18" charset="0"/>
              </a:rPr>
              <a:t>失效率</a:t>
            </a:r>
            <a:r>
              <a:rPr lang="en-US" altLang="zh-CN" sz="1500" kern="100" dirty="0">
                <a:solidFill>
                  <a:srgbClr val="404040"/>
                </a:solidFill>
                <a:latin typeface="微软雅黑" panose="020B0503020204020204" pitchFamily="34" charset="-122"/>
                <a:ea typeface="微软雅黑" panose="020B0503020204020204" pitchFamily="34" charset="-122"/>
                <a:cs typeface="Times New Roman" panose="02020603050405020304" pitchFamily="18" charset="0"/>
              </a:rPr>
              <a:t>&lt;1‰) </a:t>
            </a:r>
            <a:r>
              <a:rPr lang="zh-CN" altLang="en-US" sz="1500" kern="100" dirty="0">
                <a:solidFill>
                  <a:srgbClr val="404040"/>
                </a:solidFill>
                <a:latin typeface="微软雅黑" panose="020B0503020204020204" pitchFamily="34" charset="-122"/>
                <a:ea typeface="微软雅黑" panose="020B0503020204020204" pitchFamily="34" charset="-122"/>
                <a:cs typeface="Times New Roman" panose="02020603050405020304" pitchFamily="18" charset="0"/>
              </a:rPr>
              <a:t>。</a:t>
            </a:r>
            <a:endParaRPr lang="zh-CN" altLang="zh-CN" sz="1500" kern="100" dirty="0">
              <a:solidFill>
                <a:srgbClr val="404040"/>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 name="标题 1">
            <a:extLst>
              <a:ext uri="{FF2B5EF4-FFF2-40B4-BE49-F238E27FC236}">
                <a16:creationId xmlns:a16="http://schemas.microsoft.com/office/drawing/2014/main" id="{338F3EA2-BACE-41C3-9F4F-A76AD0E10CFC}"/>
              </a:ext>
            </a:extLst>
          </p:cNvPr>
          <p:cNvSpPr>
            <a:spLocks noGrp="1"/>
          </p:cNvSpPr>
          <p:nvPr>
            <p:ph type="title"/>
          </p:nvPr>
        </p:nvSpPr>
        <p:spPr/>
        <p:txBody>
          <a:bodyPr/>
          <a:lstStyle/>
          <a:p>
            <a:pPr algn="just">
              <a:spcAft>
                <a:spcPts val="0"/>
              </a:spcAft>
            </a:pPr>
            <a:r>
              <a:rPr lang="zh-CN" altLang="en-US" sz="3200" kern="100" dirty="0">
                <a:latin typeface="Cambria" panose="02040503050406030204" pitchFamily="18" charset="0"/>
                <a:cs typeface="Times New Roman" panose="02020603050405020304" pitchFamily="18" charset="0"/>
              </a:rPr>
              <a:t>风机</a:t>
            </a:r>
            <a:r>
              <a:rPr lang="en-US" altLang="zh-CN" sz="3200" kern="100" dirty="0">
                <a:latin typeface="Cambria" panose="02040503050406030204" pitchFamily="18" charset="0"/>
                <a:cs typeface="Times New Roman" panose="02020603050405020304" pitchFamily="18" charset="0"/>
              </a:rPr>
              <a:t> - </a:t>
            </a:r>
            <a:r>
              <a:rPr lang="zh-CN" altLang="zh-CN" sz="3200" kern="100" dirty="0">
                <a:latin typeface="Cambria" panose="02040503050406030204" pitchFamily="18" charset="0"/>
                <a:cs typeface="Times New Roman" panose="02020603050405020304" pitchFamily="18" charset="0"/>
              </a:rPr>
              <a:t>方案</a:t>
            </a:r>
            <a:r>
              <a:rPr lang="zh-CN" altLang="en-US" sz="3200" kern="100" dirty="0">
                <a:latin typeface="Cambria" panose="02040503050406030204" pitchFamily="18" charset="0"/>
                <a:cs typeface="Times New Roman" panose="02020603050405020304" pitchFamily="18" charset="0"/>
              </a:rPr>
              <a:t>一瞥</a:t>
            </a:r>
            <a:endParaRPr lang="zh-CN" altLang="zh-CN" sz="3200" kern="100" dirty="0">
              <a:latin typeface="Cambria" panose="02040503050406030204" pitchFamily="18" charset="0"/>
              <a:cs typeface="Times New Roman" panose="02020603050405020304" pitchFamily="18" charset="0"/>
            </a:endParaRPr>
          </a:p>
        </p:txBody>
      </p:sp>
      <p:sp>
        <p:nvSpPr>
          <p:cNvPr id="9" name="文本框 3">
            <a:extLst>
              <a:ext uri="{FF2B5EF4-FFF2-40B4-BE49-F238E27FC236}">
                <a16:creationId xmlns:a16="http://schemas.microsoft.com/office/drawing/2014/main" id="{9014FAC9-42ED-4A15-A842-E9334511E230}"/>
              </a:ext>
            </a:extLst>
          </p:cNvPr>
          <p:cNvSpPr txBox="1">
            <a:spLocks noChangeArrowheads="1"/>
          </p:cNvSpPr>
          <p:nvPr/>
        </p:nvSpPr>
        <p:spPr bwMode="auto">
          <a:xfrm>
            <a:off x="10352088" y="6057900"/>
            <a:ext cx="431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fld id="{5BC00E62-C0B3-4FE0-BADD-86B46B47BB22}" type="slidenum">
              <a:rPr kumimoji="0" lang="en-US" altLang="zh-CN" sz="1200" b="0" i="0" u="none" strike="noStrike" kern="1200" cap="none" spc="0" normalizeH="0" baseline="0" noProof="0">
                <a:ln>
                  <a:noFill/>
                </a:ln>
                <a:solidFill>
                  <a:prstClr val="white"/>
                </a:solidFill>
                <a:effectLst/>
                <a:uLnTx/>
                <a:uFillTx/>
                <a:latin typeface="Arial" panose="020B0604020202020204" pitchFamily="34" charset="0"/>
                <a:ea typeface="宋体" panose="02010600030101010101" pitchFamily="2" charset="-122"/>
                <a:cs typeface="+mn-cs"/>
              </a:rPr>
              <a:pPr marL="0" marR="0" lvl="0" indent="0" algn="ctr" defTabSz="914400" rtl="0" eaLnBrk="0" fontAlgn="base" latinLnBrk="0" hangingPunct="0">
                <a:lnSpc>
                  <a:spcPct val="100000"/>
                </a:lnSpc>
                <a:spcBef>
                  <a:spcPct val="0"/>
                </a:spcBef>
                <a:spcAft>
                  <a:spcPct val="0"/>
                </a:spcAft>
                <a:buClrTx/>
                <a:buSzTx/>
                <a:buFontTx/>
                <a:buNone/>
                <a:tabLst/>
                <a:defRPr/>
              </a:pPr>
              <a:t>23</a:t>
            </a:fld>
            <a:endParaRPr kumimoji="0" lang="en-US" altLang="zh-CN" sz="1200" b="0" i="0" u="none" strike="noStrike" kern="120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mn-cs"/>
            </a:endParaRPr>
          </a:p>
        </p:txBody>
      </p:sp>
      <p:pic>
        <p:nvPicPr>
          <p:cNvPr id="4" name="图片 3">
            <a:extLst>
              <a:ext uri="{FF2B5EF4-FFF2-40B4-BE49-F238E27FC236}">
                <a16:creationId xmlns:a16="http://schemas.microsoft.com/office/drawing/2014/main" id="{C8169B8C-A71F-42A3-8374-6BFB4FEA9488}"/>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l="10334" t="11810" r="13260" b="15281"/>
          <a:stretch/>
        </p:blipFill>
        <p:spPr>
          <a:xfrm>
            <a:off x="8713737" y="2849325"/>
            <a:ext cx="1982709" cy="1891986"/>
          </a:xfrm>
          <a:prstGeom prst="rect">
            <a:avLst/>
          </a:prstGeom>
        </p:spPr>
      </p:pic>
      <p:pic>
        <p:nvPicPr>
          <p:cNvPr id="6" name="图片 5">
            <a:extLst>
              <a:ext uri="{FF2B5EF4-FFF2-40B4-BE49-F238E27FC236}">
                <a16:creationId xmlns:a16="http://schemas.microsoft.com/office/drawing/2014/main" id="{A8216091-4DCC-471C-A0C3-9D8A15321516}"/>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242303" y="4157712"/>
            <a:ext cx="2852880" cy="2852880"/>
          </a:xfrm>
          <a:prstGeom prst="rect">
            <a:avLst/>
          </a:prstGeom>
        </p:spPr>
      </p:pic>
      <p:pic>
        <p:nvPicPr>
          <p:cNvPr id="8" name="图片 7">
            <a:extLst>
              <a:ext uri="{FF2B5EF4-FFF2-40B4-BE49-F238E27FC236}">
                <a16:creationId xmlns:a16="http://schemas.microsoft.com/office/drawing/2014/main" id="{1F89190C-AB12-46AC-8928-EBB66330B7B2}"/>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615336" y="296720"/>
            <a:ext cx="2852880" cy="2852880"/>
          </a:xfrm>
          <a:prstGeom prst="rect">
            <a:avLst/>
          </a:prstGeom>
        </p:spPr>
      </p:pic>
      <p:pic>
        <p:nvPicPr>
          <p:cNvPr id="10" name="图片 9">
            <a:extLst>
              <a:ext uri="{FF2B5EF4-FFF2-40B4-BE49-F238E27FC236}">
                <a16:creationId xmlns:a16="http://schemas.microsoft.com/office/drawing/2014/main" id="{6DAB35B1-FCD2-471A-8234-5AB80DA16AD1}"/>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1436432" y="2454804"/>
            <a:ext cx="3024336" cy="3024336"/>
          </a:xfrm>
          <a:prstGeom prst="rect">
            <a:avLst/>
          </a:prstGeom>
        </p:spPr>
      </p:pic>
      <p:pic>
        <p:nvPicPr>
          <p:cNvPr id="11" name="图片 10">
            <a:extLst>
              <a:ext uri="{FF2B5EF4-FFF2-40B4-BE49-F238E27FC236}">
                <a16:creationId xmlns:a16="http://schemas.microsoft.com/office/drawing/2014/main" id="{6689D49D-4514-4DE5-A332-39D9AE0524F8}"/>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222195" y="854395"/>
            <a:ext cx="1891188" cy="2300315"/>
          </a:xfrm>
          <a:prstGeom prst="rect">
            <a:avLst/>
          </a:prstGeom>
        </p:spPr>
      </p:pic>
      <p:pic>
        <p:nvPicPr>
          <p:cNvPr id="12" name="图片 11">
            <a:extLst>
              <a:ext uri="{FF2B5EF4-FFF2-40B4-BE49-F238E27FC236}">
                <a16:creationId xmlns:a16="http://schemas.microsoft.com/office/drawing/2014/main" id="{C36A1639-7918-49E8-BC70-7D0662DB0D34}"/>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9267542" y="4741311"/>
            <a:ext cx="2049207" cy="1463719"/>
          </a:xfrm>
          <a:prstGeom prst="rect">
            <a:avLst/>
          </a:prstGeom>
        </p:spPr>
      </p:pic>
    </p:spTree>
    <p:extLst>
      <p:ext uri="{BB962C8B-B14F-4D97-AF65-F5344CB8AC3E}">
        <p14:creationId xmlns:p14="http://schemas.microsoft.com/office/powerpoint/2010/main" val="26976783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19">
            <a:extLst>
              <a:ext uri="{FF2B5EF4-FFF2-40B4-BE49-F238E27FC236}">
                <a16:creationId xmlns:a16="http://schemas.microsoft.com/office/drawing/2014/main" id="{B40A7022-3C52-4DA8-AEA2-1FAC1063DCB2}"/>
              </a:ext>
            </a:extLst>
          </p:cNvPr>
          <p:cNvSpPr/>
          <p:nvPr/>
        </p:nvSpPr>
        <p:spPr>
          <a:xfrm>
            <a:off x="4577636" y="2449124"/>
            <a:ext cx="2259019" cy="2236715"/>
          </a:xfrm>
          <a:prstGeom prst="ellipse">
            <a:avLst/>
          </a:prstGeom>
          <a:solidFill>
            <a:srgbClr val="4472C4">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marL="0" marR="0" lvl="0" indent="0" algn="ctr" defTabSz="914400" rtl="0" eaLnBrk="0" fontAlgn="base" latinLnBrk="0" hangingPunct="0">
              <a:lnSpc>
                <a:spcPct val="130000"/>
              </a:lnSpc>
              <a:spcBef>
                <a:spcPct val="0"/>
              </a:spcBef>
              <a:spcAft>
                <a:spcPct val="0"/>
              </a:spcAft>
              <a:buClrTx/>
              <a:buSzTx/>
              <a:buFontTx/>
              <a:buNone/>
              <a:tabLst/>
              <a:defRPr/>
            </a:pPr>
            <a:endParaRPr kumimoji="0" lang="zh-CN" altLang="en-US" sz="4000" b="0"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nvGrpSpPr>
          <p:cNvPr id="5" name="组合 4">
            <a:extLst>
              <a:ext uri="{FF2B5EF4-FFF2-40B4-BE49-F238E27FC236}">
                <a16:creationId xmlns:a16="http://schemas.microsoft.com/office/drawing/2014/main" id="{CDCBF7C8-FBCB-4FEC-9DB1-54F9D7A47271}"/>
              </a:ext>
            </a:extLst>
          </p:cNvPr>
          <p:cNvGrpSpPr/>
          <p:nvPr/>
        </p:nvGrpSpPr>
        <p:grpSpPr>
          <a:xfrm>
            <a:off x="4757740" y="2159557"/>
            <a:ext cx="2418483" cy="2515367"/>
            <a:chOff x="4721608" y="1835707"/>
            <a:chExt cx="1879634" cy="1954931"/>
          </a:xfrm>
          <a:solidFill>
            <a:srgbClr val="4472C4">
              <a:alpha val="39000"/>
            </a:srgbClr>
          </a:solidFill>
        </p:grpSpPr>
        <p:sp>
          <p:nvSpPr>
            <p:cNvPr id="6" name="圆角矩形 19">
              <a:extLst>
                <a:ext uri="{FF2B5EF4-FFF2-40B4-BE49-F238E27FC236}">
                  <a16:creationId xmlns:a16="http://schemas.microsoft.com/office/drawing/2014/main" id="{72B220C5-28AB-4C3A-9415-F77C9C95F387}"/>
                </a:ext>
              </a:extLst>
            </p:cNvPr>
            <p:cNvSpPr/>
            <p:nvPr/>
          </p:nvSpPr>
          <p:spPr>
            <a:xfrm>
              <a:off x="4721608" y="1835707"/>
              <a:ext cx="1755699" cy="1738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30000"/>
                </a:lnSpc>
                <a:spcBef>
                  <a:spcPct val="0"/>
                </a:spcBef>
                <a:spcAft>
                  <a:spcPct val="0"/>
                </a:spcAft>
                <a:buClrTx/>
                <a:buSzTx/>
                <a:buFontTx/>
                <a:buNone/>
                <a:tabLst/>
                <a:defRPr/>
              </a:pPr>
              <a:endParaRPr kumimoji="0" lang="zh-CN" altLang="en-US" sz="4000" b="0"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7" name="圆角矩形 20">
              <a:extLst>
                <a:ext uri="{FF2B5EF4-FFF2-40B4-BE49-F238E27FC236}">
                  <a16:creationId xmlns:a16="http://schemas.microsoft.com/office/drawing/2014/main" id="{FFD49F88-9AA5-4DB7-9EB1-E65FA85D0EBD}"/>
                </a:ext>
              </a:extLst>
            </p:cNvPr>
            <p:cNvSpPr/>
            <p:nvPr/>
          </p:nvSpPr>
          <p:spPr>
            <a:xfrm>
              <a:off x="4845543" y="2052274"/>
              <a:ext cx="1755699" cy="1738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30000"/>
                </a:lnSpc>
                <a:spcBef>
                  <a:spcPct val="0"/>
                </a:spcBef>
                <a:spcAft>
                  <a:spcPct val="0"/>
                </a:spcAft>
                <a:buClrTx/>
                <a:buSzTx/>
                <a:buFontTx/>
                <a:buNone/>
                <a:tabLst/>
                <a:defRPr/>
              </a:pPr>
              <a:endParaRPr kumimoji="0" lang="zh-CN" altLang="en-US" sz="4000" b="0"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sp>
        <p:nvSpPr>
          <p:cNvPr id="8" name="矩形 7">
            <a:extLst>
              <a:ext uri="{FF2B5EF4-FFF2-40B4-BE49-F238E27FC236}">
                <a16:creationId xmlns:a16="http://schemas.microsoft.com/office/drawing/2014/main" id="{0F35E808-C4FA-466F-9539-8FB938024C35}"/>
              </a:ext>
            </a:extLst>
          </p:cNvPr>
          <p:cNvSpPr/>
          <p:nvPr/>
        </p:nvSpPr>
        <p:spPr>
          <a:xfrm>
            <a:off x="5112971" y="2794353"/>
            <a:ext cx="1527435" cy="1309459"/>
          </a:xfrm>
          <a:prstGeom prst="rect">
            <a:avLst/>
          </a:prstGeom>
        </p:spPr>
        <p:txBody>
          <a:bodyPr wrap="square" lIns="91438" tIns="45719" rIns="91438" bIns="45719">
            <a:spAutoFit/>
          </a:bodyPr>
          <a:lstStyle/>
          <a:p>
            <a:pPr marL="0" marR="0" lvl="0" indent="0" algn="ctr" defTabSz="914400" rtl="0" eaLnBrk="0" fontAlgn="base" latinLnBrk="0" hangingPunct="0">
              <a:lnSpc>
                <a:spcPct val="130000"/>
              </a:lnSpc>
              <a:spcBef>
                <a:spcPct val="0"/>
              </a:spcBef>
              <a:spcAft>
                <a:spcPct val="0"/>
              </a:spcAft>
              <a:buClrTx/>
              <a:buSzTx/>
              <a:buFontTx/>
              <a:buNone/>
              <a:tabLst/>
              <a:defRPr/>
            </a:pPr>
            <a:r>
              <a:rPr kumimoji="0" lang="zh-CN" altLang="en-US" sz="3200" b="0"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电动</a:t>
            </a:r>
            <a:endParaRPr kumimoji="0" lang="en-US" altLang="zh-CN" sz="3200" b="0"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a:p>
            <a:pPr marL="0" marR="0" lvl="0" indent="0" algn="ctr" defTabSz="914400" rtl="0" eaLnBrk="0" fontAlgn="base" latinLnBrk="0" hangingPunct="0">
              <a:lnSpc>
                <a:spcPct val="130000"/>
              </a:lnSpc>
              <a:spcBef>
                <a:spcPct val="0"/>
              </a:spcBef>
              <a:spcAft>
                <a:spcPct val="0"/>
              </a:spcAft>
              <a:buClrTx/>
              <a:buSzTx/>
              <a:buFontTx/>
              <a:buNone/>
              <a:tabLst/>
              <a:defRPr/>
            </a:pPr>
            <a:r>
              <a:rPr kumimoji="0" lang="zh-CN" altLang="en-US" sz="3200" b="0"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工具</a:t>
            </a:r>
          </a:p>
        </p:txBody>
      </p:sp>
      <p:sp>
        <p:nvSpPr>
          <p:cNvPr id="9" name="圆角矩形 23">
            <a:extLst>
              <a:ext uri="{FF2B5EF4-FFF2-40B4-BE49-F238E27FC236}">
                <a16:creationId xmlns:a16="http://schemas.microsoft.com/office/drawing/2014/main" id="{AD3E86D0-1C41-42C9-86F8-02BB79AE0571}"/>
              </a:ext>
            </a:extLst>
          </p:cNvPr>
          <p:cNvSpPr/>
          <p:nvPr/>
        </p:nvSpPr>
        <p:spPr>
          <a:xfrm rot="10800000" flipV="1">
            <a:off x="499859" y="1470342"/>
            <a:ext cx="272237" cy="276076"/>
          </a:xfrm>
          <a:prstGeom prst="roundRect">
            <a:avLst>
              <a:gd name="adj" fmla="val 5039"/>
            </a:avLst>
          </a:prstGeom>
          <a:solidFill>
            <a:srgbClr val="4472C4"/>
          </a:solidFill>
          <a:ln>
            <a:solidFill>
              <a:srgbClr val="7F7F7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marL="0" marR="0" lvl="0" indent="0" algn="ctr" defTabSz="914400" rtl="0" eaLnBrk="0" fontAlgn="base" latinLnBrk="0" hangingPunct="0">
              <a:lnSpc>
                <a:spcPct val="130000"/>
              </a:lnSpc>
              <a:spcBef>
                <a:spcPct val="0"/>
              </a:spcBef>
              <a:spcAft>
                <a:spcPct val="0"/>
              </a:spcAft>
              <a:buClrTx/>
              <a:buSzTx/>
              <a:buFontTx/>
              <a:buNone/>
              <a:tabLst/>
              <a:defRPr/>
            </a:pPr>
            <a:endParaRPr kumimoji="0" lang="zh-CN" altLang="en-US" sz="3600" b="0"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 name="文本框 9">
            <a:extLst>
              <a:ext uri="{FF2B5EF4-FFF2-40B4-BE49-F238E27FC236}">
                <a16:creationId xmlns:a16="http://schemas.microsoft.com/office/drawing/2014/main" id="{087F8D14-088C-4FDD-9FA8-94A8D02662DD}"/>
              </a:ext>
            </a:extLst>
          </p:cNvPr>
          <p:cNvSpPr txBox="1"/>
          <p:nvPr/>
        </p:nvSpPr>
        <p:spPr>
          <a:xfrm>
            <a:off x="924224" y="1438640"/>
            <a:ext cx="710447" cy="416907"/>
          </a:xfrm>
          <a:prstGeom prst="rect">
            <a:avLst/>
          </a:prstGeom>
          <a:noFill/>
        </p:spPr>
        <p:txBody>
          <a:bodyPr wrap="none" lIns="91438" tIns="45719" rIns="91438" bIns="45719" rtlCol="0">
            <a:spAutoFit/>
          </a:body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zh-CN" altLang="en-US" sz="18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简介</a:t>
            </a:r>
            <a:r>
              <a:rPr kumimoji="0" lang="en-US" altLang="zh-CN" sz="18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 </a:t>
            </a:r>
            <a:endParaRPr kumimoji="0" lang="zh-CN" altLang="en-US" sz="18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cxnSp>
        <p:nvCxnSpPr>
          <p:cNvPr id="11" name="直接连接符 10">
            <a:extLst>
              <a:ext uri="{FF2B5EF4-FFF2-40B4-BE49-F238E27FC236}">
                <a16:creationId xmlns:a16="http://schemas.microsoft.com/office/drawing/2014/main" id="{68FDD271-9460-4F78-BB3F-9A539EBB02BE}"/>
              </a:ext>
            </a:extLst>
          </p:cNvPr>
          <p:cNvCxnSpPr/>
          <p:nvPr/>
        </p:nvCxnSpPr>
        <p:spPr>
          <a:xfrm>
            <a:off x="1012595" y="1807367"/>
            <a:ext cx="2229467" cy="14627"/>
          </a:xfrm>
          <a:prstGeom prst="line">
            <a:avLst/>
          </a:prstGeom>
          <a:ln w="3175">
            <a:solidFill>
              <a:schemeClr val="tx1">
                <a:lumMod val="50000"/>
                <a:lumOff val="50000"/>
                <a:alpha val="33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12" name="矩形 11">
            <a:extLst>
              <a:ext uri="{FF2B5EF4-FFF2-40B4-BE49-F238E27FC236}">
                <a16:creationId xmlns:a16="http://schemas.microsoft.com/office/drawing/2014/main" id="{D7BF17B8-B238-44F1-B2E3-60B31DEA6C79}"/>
              </a:ext>
            </a:extLst>
          </p:cNvPr>
          <p:cNvSpPr/>
          <p:nvPr/>
        </p:nvSpPr>
        <p:spPr>
          <a:xfrm>
            <a:off x="928718" y="1885254"/>
            <a:ext cx="3532695" cy="1477325"/>
          </a:xfrm>
          <a:prstGeom prst="rect">
            <a:avLst/>
          </a:prstGeom>
        </p:spPr>
        <p:txBody>
          <a:bodyPr wrap="square" lIns="91438" tIns="45719" rIns="91438" bIns="45719">
            <a:spAutoFit/>
          </a:bodyPr>
          <a:lstStyle/>
          <a:p>
            <a:pPr lvl="0">
              <a:defRPr/>
            </a:pPr>
            <a:r>
              <a:rPr lang="zh-CN" altLang="en-US" sz="1500" dirty="0">
                <a:solidFill>
                  <a:srgbClr val="808080">
                    <a:lumMod val="50000"/>
                  </a:srgbClr>
                </a:solidFill>
                <a:ea typeface="微软雅黑" panose="020B0503020204020204" pitchFamily="34" charset="-122"/>
              </a:rPr>
              <a:t>该方案基于</a:t>
            </a:r>
            <a:r>
              <a:rPr lang="en-US" altLang="zh-CN" sz="1500" dirty="0">
                <a:solidFill>
                  <a:srgbClr val="808080">
                    <a:lumMod val="50000"/>
                  </a:srgbClr>
                </a:solidFill>
                <a:ea typeface="微软雅黑" panose="020B0503020204020204" pitchFamily="34" charset="-122"/>
              </a:rPr>
              <a:t>HC32M140</a:t>
            </a:r>
            <a:r>
              <a:rPr lang="zh-CN" altLang="en-US" sz="1500" dirty="0">
                <a:solidFill>
                  <a:srgbClr val="808080">
                    <a:lumMod val="50000"/>
                  </a:srgbClr>
                </a:solidFill>
                <a:ea typeface="微软雅黑" panose="020B0503020204020204" pitchFamily="34" charset="-122"/>
              </a:rPr>
              <a:t>系列芯片，</a:t>
            </a:r>
            <a:r>
              <a:rPr kumimoji="0" lang="zh-CN" altLang="zh-CN" sz="1500"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微软雅黑" panose="020B0503020204020204" pitchFamily="34" charset="-122"/>
                <a:cs typeface="+mn-cs"/>
              </a:rPr>
              <a:t>使用无传感器</a:t>
            </a:r>
            <a:r>
              <a:rPr kumimoji="0" lang="zh-CN" altLang="en-US" sz="1500"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微软雅黑" panose="020B0503020204020204" pitchFamily="34" charset="-122"/>
                <a:cs typeface="+mn-cs"/>
              </a:rPr>
              <a:t>磁场定向</a:t>
            </a:r>
            <a:r>
              <a:rPr kumimoji="0" lang="en-US" altLang="zh-CN" sz="1500"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微软雅黑" panose="020B0503020204020204" pitchFamily="34" charset="-122"/>
                <a:cs typeface="+mn-cs"/>
              </a:rPr>
              <a:t>(</a:t>
            </a:r>
            <a:r>
              <a:rPr kumimoji="0" lang="en-US" altLang="zh-CN" sz="1500" b="0" i="0" u="none" strike="noStrike" kern="1200" cap="none" spc="0" normalizeH="0" baseline="0" noProof="0" dirty="0" err="1">
                <a:ln>
                  <a:noFill/>
                </a:ln>
                <a:solidFill>
                  <a:srgbClr val="808080">
                    <a:lumMod val="50000"/>
                  </a:srgbClr>
                </a:solidFill>
                <a:effectLst/>
                <a:uLnTx/>
                <a:uFillTx/>
                <a:latin typeface="Arial" panose="020B0604020202020204" pitchFamily="34" charset="0"/>
                <a:ea typeface="微软雅黑" panose="020B0503020204020204" pitchFamily="34" charset="-122"/>
                <a:cs typeface="+mn-cs"/>
              </a:rPr>
              <a:t>Sensorless</a:t>
            </a:r>
            <a:r>
              <a:rPr kumimoji="0" lang="en-US" altLang="zh-CN" sz="1500"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微软雅黑" panose="020B0503020204020204" pitchFamily="34" charset="-122"/>
                <a:cs typeface="+mn-cs"/>
              </a:rPr>
              <a:t> FOC)</a:t>
            </a:r>
            <a:r>
              <a:rPr kumimoji="0" lang="zh-CN" altLang="zh-CN" sz="1500"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微软雅黑" panose="020B0503020204020204" pitchFamily="34" charset="-122"/>
                <a:cs typeface="+mn-cs"/>
              </a:rPr>
              <a:t>控制策略，实现</a:t>
            </a:r>
            <a:r>
              <a:rPr kumimoji="0" lang="en-US" altLang="zh-CN" sz="1500"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微软雅黑" panose="020B0503020204020204" pitchFamily="34" charset="-122"/>
                <a:cs typeface="+mn-cs"/>
              </a:rPr>
              <a:t>BLDC</a:t>
            </a:r>
            <a:r>
              <a:rPr kumimoji="0" lang="zh-CN" altLang="en-US" sz="1500"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微软雅黑" panose="020B0503020204020204" pitchFamily="34" charset="-122"/>
                <a:cs typeface="+mn-cs"/>
              </a:rPr>
              <a:t>电机连续平稳输出大扭矩和高速运行</a:t>
            </a:r>
            <a:r>
              <a:rPr kumimoji="0" lang="zh-CN" altLang="zh-CN" sz="1500"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微软雅黑" panose="020B0503020204020204" pitchFamily="34" charset="-122"/>
                <a:cs typeface="+mn-cs"/>
              </a:rPr>
              <a:t>，适用于</a:t>
            </a:r>
            <a:r>
              <a:rPr kumimoji="0" lang="zh-CN" altLang="en-US" sz="1500"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微软雅黑" panose="020B0503020204020204" pitchFamily="34" charset="-122"/>
                <a:cs typeface="+mn-cs"/>
              </a:rPr>
              <a:t>电钻、角磨机、冲击钻、电动扳手、电锤</a:t>
            </a:r>
            <a:r>
              <a:rPr kumimoji="0" lang="zh-CN" altLang="zh-CN" sz="1500"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微软雅黑" panose="020B0503020204020204" pitchFamily="34" charset="-122"/>
                <a:cs typeface="+mn-cs"/>
              </a:rPr>
              <a:t>等</a:t>
            </a:r>
            <a:r>
              <a:rPr kumimoji="0" lang="zh-CN" altLang="en-US" sz="1500"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微软雅黑" panose="020B0503020204020204" pitchFamily="34" charset="-122"/>
                <a:cs typeface="+mn-cs"/>
              </a:rPr>
              <a:t>低压大功率电动工具</a:t>
            </a:r>
            <a:r>
              <a:rPr kumimoji="0" lang="zh-CN" altLang="zh-CN" sz="1500"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微软雅黑" panose="020B0503020204020204" pitchFamily="34" charset="-122"/>
                <a:cs typeface="+mn-cs"/>
              </a:rPr>
              <a:t>应用场景。</a:t>
            </a:r>
          </a:p>
        </p:txBody>
      </p:sp>
      <p:sp>
        <p:nvSpPr>
          <p:cNvPr id="17" name="圆角矩形 33">
            <a:extLst>
              <a:ext uri="{FF2B5EF4-FFF2-40B4-BE49-F238E27FC236}">
                <a16:creationId xmlns:a16="http://schemas.microsoft.com/office/drawing/2014/main" id="{7BF98F99-F1F6-4704-803C-540591DB64E0}"/>
              </a:ext>
            </a:extLst>
          </p:cNvPr>
          <p:cNvSpPr/>
          <p:nvPr/>
        </p:nvSpPr>
        <p:spPr>
          <a:xfrm rot="10800000" flipV="1">
            <a:off x="10798875" y="1654403"/>
            <a:ext cx="272237" cy="276076"/>
          </a:xfrm>
          <a:prstGeom prst="roundRect">
            <a:avLst>
              <a:gd name="adj" fmla="val 5039"/>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marL="0" marR="0" lvl="0" indent="0" algn="ctr" defTabSz="914400" rtl="0" eaLnBrk="0" fontAlgn="base" latinLnBrk="0" hangingPunct="0">
              <a:lnSpc>
                <a:spcPct val="130000"/>
              </a:lnSpc>
              <a:spcBef>
                <a:spcPct val="0"/>
              </a:spcBef>
              <a:spcAft>
                <a:spcPct val="0"/>
              </a:spcAft>
              <a:buClrTx/>
              <a:buSzTx/>
              <a:buFontTx/>
              <a:buNone/>
              <a:tabLst/>
              <a:defRPr/>
            </a:pPr>
            <a:endParaRPr kumimoji="0" lang="zh-CN" altLang="en-US" sz="3600" b="0"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8" name="文本框 17">
            <a:extLst>
              <a:ext uri="{FF2B5EF4-FFF2-40B4-BE49-F238E27FC236}">
                <a16:creationId xmlns:a16="http://schemas.microsoft.com/office/drawing/2014/main" id="{9E4D1C44-CBEE-427B-924E-304597823A0A}"/>
              </a:ext>
            </a:extLst>
          </p:cNvPr>
          <p:cNvSpPr txBox="1"/>
          <p:nvPr/>
        </p:nvSpPr>
        <p:spPr>
          <a:xfrm>
            <a:off x="9993345" y="1607773"/>
            <a:ext cx="646327" cy="416907"/>
          </a:xfrm>
          <a:prstGeom prst="rect">
            <a:avLst/>
          </a:prstGeom>
          <a:noFill/>
        </p:spPr>
        <p:txBody>
          <a:bodyPr wrap="none" lIns="91438" tIns="45719" rIns="91438" bIns="45719" rtlCol="0">
            <a:spAutoFit/>
          </a:body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zh-CN" altLang="en-US" sz="18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内容</a:t>
            </a:r>
          </a:p>
        </p:txBody>
      </p:sp>
      <p:cxnSp>
        <p:nvCxnSpPr>
          <p:cNvPr id="19" name="直接连接符 18">
            <a:extLst>
              <a:ext uri="{FF2B5EF4-FFF2-40B4-BE49-F238E27FC236}">
                <a16:creationId xmlns:a16="http://schemas.microsoft.com/office/drawing/2014/main" id="{872427F8-26C3-472E-B4C5-CB4790862134}"/>
              </a:ext>
            </a:extLst>
          </p:cNvPr>
          <p:cNvCxnSpPr/>
          <p:nvPr/>
        </p:nvCxnSpPr>
        <p:spPr>
          <a:xfrm>
            <a:off x="8342346" y="1976500"/>
            <a:ext cx="2229467" cy="14627"/>
          </a:xfrm>
          <a:prstGeom prst="line">
            <a:avLst/>
          </a:prstGeom>
          <a:ln w="3175">
            <a:solidFill>
              <a:schemeClr val="tx1">
                <a:lumMod val="50000"/>
                <a:lumOff val="50000"/>
                <a:alpha val="33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20" name="矩形 19">
            <a:extLst>
              <a:ext uri="{FF2B5EF4-FFF2-40B4-BE49-F238E27FC236}">
                <a16:creationId xmlns:a16="http://schemas.microsoft.com/office/drawing/2014/main" id="{D31AA22B-FACC-42B5-8F5E-299F1988CC43}"/>
              </a:ext>
            </a:extLst>
          </p:cNvPr>
          <p:cNvSpPr/>
          <p:nvPr/>
        </p:nvSpPr>
        <p:spPr>
          <a:xfrm>
            <a:off x="7292453" y="2054387"/>
            <a:ext cx="3532695" cy="3785650"/>
          </a:xfrm>
          <a:prstGeom prst="rect">
            <a:avLst/>
          </a:prstGeom>
        </p:spPr>
        <p:txBody>
          <a:bodyPr wrap="square" lIns="91438" tIns="45719" rIns="91438" bIns="45719">
            <a:spAutoFit/>
          </a:bodyPr>
          <a:lstStyle/>
          <a:p>
            <a:pPr marL="0" marR="0" lvl="0" indent="0" algn="just" defTabSz="914400" rtl="0" eaLnBrk="0" fontAlgn="base" latinLnBrk="0" hangingPunct="0">
              <a:lnSpc>
                <a:spcPct val="100000"/>
              </a:lnSpc>
              <a:spcBef>
                <a:spcPct val="0"/>
              </a:spcBef>
              <a:spcAft>
                <a:spcPts val="0"/>
              </a:spcAft>
              <a:buClrTx/>
              <a:buSzTx/>
              <a:buFontTx/>
              <a:buNone/>
              <a:tabLst/>
              <a:defRPr/>
            </a:pPr>
            <a:r>
              <a:rPr kumimoji="0" lang="zh-CN" altLang="en-US" sz="1500"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微软雅黑" panose="020B0503020204020204" pitchFamily="34" charset="-122"/>
                <a:cs typeface="+mn-cs"/>
              </a:rPr>
              <a:t>无传感</a:t>
            </a:r>
            <a:r>
              <a:rPr kumimoji="0" lang="en-US" altLang="zh-CN" sz="1500"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微软雅黑" panose="020B0503020204020204" pitchFamily="34" charset="-122"/>
                <a:cs typeface="+mn-cs"/>
              </a:rPr>
              <a:t>FOC</a:t>
            </a:r>
            <a:r>
              <a:rPr kumimoji="0" lang="zh-CN" altLang="en-US" sz="1500"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微软雅黑" panose="020B0503020204020204" pitchFamily="34" charset="-122"/>
                <a:cs typeface="+mn-cs"/>
              </a:rPr>
              <a:t>系统：</a:t>
            </a:r>
            <a:endParaRPr kumimoji="0" lang="en-US" altLang="zh-CN" sz="1500"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微软雅黑" panose="020B0503020204020204" pitchFamily="34" charset="-122"/>
              <a:cs typeface="+mn-cs"/>
            </a:endParaRPr>
          </a:p>
          <a:p>
            <a:pPr marL="742950" marR="0" lvl="1" indent="-285750" algn="just" defTabSz="914400" rtl="0" eaLnBrk="0" fontAlgn="base" latinLnBrk="0" hangingPunct="0">
              <a:lnSpc>
                <a:spcPct val="100000"/>
              </a:lnSpc>
              <a:spcBef>
                <a:spcPct val="0"/>
              </a:spcBef>
              <a:spcAft>
                <a:spcPts val="0"/>
              </a:spcAft>
              <a:buClrTx/>
              <a:buSzTx/>
              <a:buFont typeface="Arial" panose="020B0604020202020204" pitchFamily="34" charset="0"/>
              <a:buChar char="•"/>
              <a:tabLst/>
              <a:defRPr/>
            </a:pPr>
            <a:r>
              <a:rPr kumimoji="0" lang="zh-CN" altLang="en-US" sz="1500"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微软雅黑" panose="020B0503020204020204" pitchFamily="34" charset="-122"/>
                <a:cs typeface="+mn-cs"/>
              </a:rPr>
              <a:t>反电动势位置观测器算法</a:t>
            </a:r>
            <a:endParaRPr kumimoji="0" lang="en-US" altLang="zh-CN" sz="1500"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微软雅黑" panose="020B0503020204020204" pitchFamily="34" charset="-122"/>
              <a:cs typeface="+mn-cs"/>
            </a:endParaRPr>
          </a:p>
          <a:p>
            <a:pPr marL="742950" marR="0" lvl="1" indent="-285750" algn="just" defTabSz="914400" rtl="0" eaLnBrk="0" fontAlgn="base" latinLnBrk="0" hangingPunct="0">
              <a:lnSpc>
                <a:spcPct val="100000"/>
              </a:lnSpc>
              <a:spcBef>
                <a:spcPct val="0"/>
              </a:spcBef>
              <a:spcAft>
                <a:spcPts val="0"/>
              </a:spcAft>
              <a:buClrTx/>
              <a:buSzTx/>
              <a:buFont typeface="Arial" panose="020B0604020202020204" pitchFamily="34" charset="0"/>
              <a:buChar char="•"/>
              <a:tabLst/>
              <a:defRPr/>
            </a:pPr>
            <a:r>
              <a:rPr kumimoji="0" lang="zh-CN" altLang="en-US" sz="1500"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微软雅黑" panose="020B0503020204020204" pitchFamily="34" charset="-122"/>
                <a:cs typeface="+mn-cs"/>
              </a:rPr>
              <a:t>初始位置检测算法</a:t>
            </a:r>
            <a:endParaRPr kumimoji="0" lang="en-US" altLang="zh-CN" sz="1500"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微软雅黑" panose="020B0503020204020204" pitchFamily="34" charset="-122"/>
              <a:cs typeface="+mn-cs"/>
            </a:endParaRPr>
          </a:p>
          <a:p>
            <a:pPr marL="742950" marR="0" lvl="1" indent="-285750" algn="just" defTabSz="914400" rtl="0" eaLnBrk="0" fontAlgn="base" latinLnBrk="0" hangingPunct="0">
              <a:lnSpc>
                <a:spcPct val="100000"/>
              </a:lnSpc>
              <a:spcBef>
                <a:spcPct val="0"/>
              </a:spcBef>
              <a:spcAft>
                <a:spcPts val="0"/>
              </a:spcAft>
              <a:buClrTx/>
              <a:buSzTx/>
              <a:buFont typeface="Arial" panose="020B0604020202020204" pitchFamily="34" charset="0"/>
              <a:buChar char="•"/>
              <a:tabLst/>
              <a:defRPr/>
            </a:pPr>
            <a:r>
              <a:rPr kumimoji="0" lang="zh-CN" altLang="en-US" sz="1500"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微软雅黑" panose="020B0503020204020204" pitchFamily="34" charset="-122"/>
                <a:cs typeface="+mn-cs"/>
              </a:rPr>
              <a:t>双闭环解耦控制</a:t>
            </a:r>
            <a:endParaRPr kumimoji="0" lang="en-US" altLang="zh-CN" sz="1500"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微软雅黑" panose="020B0503020204020204" pitchFamily="34" charset="-122"/>
              <a:cs typeface="+mn-cs"/>
            </a:endParaRPr>
          </a:p>
          <a:p>
            <a:pPr marL="742950" marR="0" lvl="1" indent="-285750" algn="just" defTabSz="914400" rtl="0" eaLnBrk="0" fontAlgn="base" latinLnBrk="0" hangingPunct="0">
              <a:lnSpc>
                <a:spcPct val="100000"/>
              </a:lnSpc>
              <a:spcBef>
                <a:spcPct val="0"/>
              </a:spcBef>
              <a:spcAft>
                <a:spcPts val="0"/>
              </a:spcAft>
              <a:buClrTx/>
              <a:buSzTx/>
              <a:buFont typeface="Arial" panose="020B0604020202020204" pitchFamily="34" charset="0"/>
              <a:buChar char="•"/>
              <a:tabLst/>
              <a:defRPr/>
            </a:pPr>
            <a:r>
              <a:rPr kumimoji="0" lang="zh-CN" altLang="en-US" sz="1500"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微软雅黑" panose="020B0503020204020204" pitchFamily="34" charset="-122"/>
                <a:cs typeface="+mn-cs"/>
              </a:rPr>
              <a:t>专用函数库：</a:t>
            </a:r>
            <a:r>
              <a:rPr kumimoji="0" lang="en-US" altLang="zh-CN" sz="1500"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微软雅黑" panose="020B0503020204020204" pitchFamily="34" charset="-122"/>
                <a:cs typeface="+mn-cs"/>
              </a:rPr>
              <a:t>SVPWM</a:t>
            </a:r>
            <a:r>
              <a:rPr kumimoji="0" lang="zh-CN" altLang="en-US" sz="1500"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微软雅黑" panose="020B0503020204020204" pitchFamily="34" charset="-122"/>
                <a:cs typeface="+mn-cs"/>
              </a:rPr>
              <a:t>、三角函数、坐标变换、数字滤波器</a:t>
            </a:r>
            <a:endParaRPr kumimoji="0" lang="en-US" altLang="zh-CN" sz="1500"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微软雅黑" panose="020B0503020204020204" pitchFamily="34" charset="-122"/>
              <a:cs typeface="+mn-cs"/>
            </a:endParaRPr>
          </a:p>
          <a:p>
            <a:pPr marL="742950" marR="0" lvl="1" indent="-285750" algn="just" defTabSz="914400" rtl="0" eaLnBrk="0" fontAlgn="base" latinLnBrk="0" hangingPunct="0">
              <a:lnSpc>
                <a:spcPct val="100000"/>
              </a:lnSpc>
              <a:spcBef>
                <a:spcPct val="0"/>
              </a:spcBef>
              <a:spcAft>
                <a:spcPts val="0"/>
              </a:spcAft>
              <a:buClrTx/>
              <a:buSzTx/>
              <a:buFont typeface="Arial" panose="020B0604020202020204" pitchFamily="34" charset="0"/>
              <a:buChar char="•"/>
              <a:tabLst/>
              <a:defRPr/>
            </a:pPr>
            <a:r>
              <a:rPr kumimoji="0" lang="zh-CN" altLang="en-US" sz="1500"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微软雅黑" panose="020B0503020204020204" pitchFamily="34" charset="-122"/>
                <a:cs typeface="+mn-cs"/>
              </a:rPr>
              <a:t>高速运行补偿算法</a:t>
            </a:r>
            <a:endParaRPr kumimoji="0" lang="en-US" altLang="zh-CN" sz="1500"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微软雅黑" panose="020B0503020204020204" pitchFamily="34" charset="-122"/>
              <a:cs typeface="+mn-cs"/>
            </a:endParaRPr>
          </a:p>
          <a:p>
            <a:pPr marL="0" marR="0" lvl="0" indent="0" algn="just" defTabSz="914400" rtl="0" eaLnBrk="0" fontAlgn="base" latinLnBrk="0" hangingPunct="0">
              <a:lnSpc>
                <a:spcPct val="100000"/>
              </a:lnSpc>
              <a:spcBef>
                <a:spcPct val="0"/>
              </a:spcBef>
              <a:spcAft>
                <a:spcPts val="0"/>
              </a:spcAft>
              <a:buClrTx/>
              <a:buSzTx/>
              <a:buFontTx/>
              <a:buNone/>
              <a:tabLst/>
              <a:defRPr/>
            </a:pPr>
            <a:r>
              <a:rPr kumimoji="0" lang="zh-CN" altLang="en-US" sz="1500"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微软雅黑" panose="020B0503020204020204" pitchFamily="34" charset="-122"/>
                <a:cs typeface="+mn-cs"/>
              </a:rPr>
              <a:t>系统保护功能：</a:t>
            </a:r>
            <a:endParaRPr kumimoji="0" lang="en-US" altLang="zh-CN" sz="1500"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微软雅黑" panose="020B0503020204020204" pitchFamily="34" charset="-122"/>
              <a:cs typeface="+mn-cs"/>
            </a:endParaRPr>
          </a:p>
          <a:p>
            <a:pPr marL="742950" marR="0" lvl="1" indent="-285750" algn="just" defTabSz="914400" rtl="0" eaLnBrk="0" fontAlgn="base" latinLnBrk="0" hangingPunct="0">
              <a:lnSpc>
                <a:spcPct val="100000"/>
              </a:lnSpc>
              <a:spcBef>
                <a:spcPct val="0"/>
              </a:spcBef>
              <a:spcAft>
                <a:spcPts val="0"/>
              </a:spcAft>
              <a:buClrTx/>
              <a:buSzTx/>
              <a:buFont typeface="Arial" panose="020B0604020202020204" pitchFamily="34" charset="0"/>
              <a:buChar char="•"/>
              <a:tabLst/>
              <a:defRPr/>
            </a:pPr>
            <a:r>
              <a:rPr kumimoji="0" lang="zh-CN" altLang="en-US" sz="1500"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微软雅黑" panose="020B0503020204020204" pitchFamily="34" charset="-122"/>
                <a:cs typeface="+mn-cs"/>
              </a:rPr>
              <a:t>过、欠压保护</a:t>
            </a:r>
            <a:endParaRPr kumimoji="0" lang="en-US" altLang="zh-CN" sz="1500"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微软雅黑" panose="020B0503020204020204" pitchFamily="34" charset="-122"/>
              <a:cs typeface="+mn-cs"/>
            </a:endParaRPr>
          </a:p>
          <a:p>
            <a:pPr marL="742950" marR="0" lvl="1" indent="-285750" algn="just" defTabSz="914400" rtl="0" eaLnBrk="0" fontAlgn="base" latinLnBrk="0" hangingPunct="0">
              <a:lnSpc>
                <a:spcPct val="100000"/>
              </a:lnSpc>
              <a:spcBef>
                <a:spcPct val="0"/>
              </a:spcBef>
              <a:spcAft>
                <a:spcPts val="0"/>
              </a:spcAft>
              <a:buClrTx/>
              <a:buSzTx/>
              <a:buFont typeface="Arial" panose="020B0604020202020204" pitchFamily="34" charset="0"/>
              <a:buChar char="•"/>
              <a:tabLst/>
              <a:defRPr/>
            </a:pPr>
            <a:r>
              <a:rPr kumimoji="0" lang="zh-CN" altLang="en-US" sz="1500"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微软雅黑" panose="020B0503020204020204" pitchFamily="34" charset="-122"/>
                <a:cs typeface="+mn-cs"/>
              </a:rPr>
              <a:t>过流保护</a:t>
            </a:r>
            <a:endParaRPr kumimoji="0" lang="en-US" altLang="zh-CN" sz="1500"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微软雅黑" panose="020B0503020204020204" pitchFamily="34" charset="-122"/>
              <a:cs typeface="+mn-cs"/>
            </a:endParaRPr>
          </a:p>
          <a:p>
            <a:pPr marL="742950" marR="0" lvl="1" indent="-285750" algn="just" defTabSz="914400" rtl="0" eaLnBrk="0" fontAlgn="base" latinLnBrk="0" hangingPunct="0">
              <a:lnSpc>
                <a:spcPct val="100000"/>
              </a:lnSpc>
              <a:spcBef>
                <a:spcPct val="0"/>
              </a:spcBef>
              <a:spcAft>
                <a:spcPts val="0"/>
              </a:spcAft>
              <a:buClrTx/>
              <a:buSzTx/>
              <a:buFont typeface="Arial" panose="020B0604020202020204" pitchFamily="34" charset="0"/>
              <a:buChar char="•"/>
              <a:tabLst/>
              <a:defRPr/>
            </a:pPr>
            <a:r>
              <a:rPr kumimoji="0" lang="zh-CN" altLang="en-US" sz="1500"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微软雅黑" panose="020B0503020204020204" pitchFamily="34" charset="-122"/>
                <a:cs typeface="+mn-cs"/>
              </a:rPr>
              <a:t>堵转保护</a:t>
            </a:r>
            <a:endParaRPr kumimoji="0" lang="en-US" altLang="zh-CN" sz="1500"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微软雅黑" panose="020B0503020204020204" pitchFamily="34" charset="-122"/>
              <a:cs typeface="+mn-cs"/>
            </a:endParaRPr>
          </a:p>
          <a:p>
            <a:pPr marL="0" marR="0" lvl="0" indent="0" algn="just" defTabSz="914400" rtl="0" eaLnBrk="0" fontAlgn="base" latinLnBrk="0" hangingPunct="0">
              <a:lnSpc>
                <a:spcPct val="100000"/>
              </a:lnSpc>
              <a:spcBef>
                <a:spcPct val="0"/>
              </a:spcBef>
              <a:spcAft>
                <a:spcPts val="0"/>
              </a:spcAft>
              <a:buClrTx/>
              <a:buSzTx/>
              <a:buFontTx/>
              <a:buNone/>
              <a:tabLst/>
              <a:defRPr/>
            </a:pPr>
            <a:r>
              <a:rPr kumimoji="0" lang="zh-CN" altLang="en-US" sz="1500"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微软雅黑" panose="020B0503020204020204" pitchFamily="34" charset="-122"/>
                <a:cs typeface="+mn-cs"/>
              </a:rPr>
              <a:t>性能指标：</a:t>
            </a:r>
            <a:r>
              <a:rPr kumimoji="0" lang="en-US" altLang="zh-CN" sz="1500"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微软雅黑" panose="020B0503020204020204" pitchFamily="34" charset="-122"/>
                <a:cs typeface="+mn-cs"/>
              </a:rPr>
              <a:t>	</a:t>
            </a:r>
          </a:p>
          <a:p>
            <a:pPr marL="742950" marR="0" lvl="1" indent="-285750" algn="just" defTabSz="914400" rtl="0" eaLnBrk="0" fontAlgn="base" latinLnBrk="0" hangingPunct="0">
              <a:lnSpc>
                <a:spcPct val="100000"/>
              </a:lnSpc>
              <a:spcBef>
                <a:spcPct val="0"/>
              </a:spcBef>
              <a:spcAft>
                <a:spcPts val="0"/>
              </a:spcAft>
              <a:buClrTx/>
              <a:buSzTx/>
              <a:buFont typeface="Arial" panose="020B0604020202020204" pitchFamily="34" charset="0"/>
              <a:buChar char="•"/>
              <a:tabLst/>
              <a:defRPr/>
            </a:pPr>
            <a:r>
              <a:rPr kumimoji="0" lang="en-US" altLang="zh-CN" sz="1500"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微软雅黑" panose="020B0503020204020204" pitchFamily="34" charset="-122"/>
                <a:cs typeface="+mn-cs"/>
              </a:rPr>
              <a:t>16KHz</a:t>
            </a:r>
            <a:r>
              <a:rPr kumimoji="0" lang="zh-CN" altLang="en-US" sz="1500"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微软雅黑" panose="020B0503020204020204" pitchFamily="34" charset="-122"/>
                <a:cs typeface="+mn-cs"/>
              </a:rPr>
              <a:t>载频，运行电频率达到</a:t>
            </a:r>
            <a:r>
              <a:rPr kumimoji="0" lang="en-US" altLang="zh-CN" sz="1500"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微软雅黑" panose="020B0503020204020204" pitchFamily="34" charset="-122"/>
                <a:cs typeface="+mn-cs"/>
              </a:rPr>
              <a:t>1.5KHz</a:t>
            </a:r>
          </a:p>
          <a:p>
            <a:pPr marL="742950" marR="0" lvl="1" indent="-285750" algn="just" defTabSz="914400" rtl="0" eaLnBrk="0" fontAlgn="base" latinLnBrk="0" hangingPunct="0">
              <a:lnSpc>
                <a:spcPct val="100000"/>
              </a:lnSpc>
              <a:spcBef>
                <a:spcPct val="0"/>
              </a:spcBef>
              <a:spcAft>
                <a:spcPts val="0"/>
              </a:spcAft>
              <a:buClrTx/>
              <a:buSzTx/>
              <a:buFont typeface="Arial" panose="020B0604020202020204" pitchFamily="34" charset="0"/>
              <a:buChar char="•"/>
              <a:tabLst/>
              <a:defRPr/>
            </a:pPr>
            <a:r>
              <a:rPr kumimoji="0" lang="zh-CN" altLang="en-US" sz="1500"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微软雅黑" panose="020B0503020204020204" pitchFamily="34" charset="-122"/>
                <a:cs typeface="+mn-cs"/>
              </a:rPr>
              <a:t>快速启动、无反转</a:t>
            </a:r>
            <a:endParaRPr kumimoji="0" lang="en-US" altLang="zh-CN" sz="1500"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微软雅黑" panose="020B0503020204020204" pitchFamily="34" charset="-122"/>
              <a:cs typeface="+mn-cs"/>
            </a:endParaRPr>
          </a:p>
          <a:p>
            <a:pPr marL="742950" marR="0" lvl="1" indent="-285750" algn="just" defTabSz="914400" rtl="0" eaLnBrk="0" fontAlgn="base" latinLnBrk="0" hangingPunct="0">
              <a:lnSpc>
                <a:spcPct val="100000"/>
              </a:lnSpc>
              <a:spcBef>
                <a:spcPct val="0"/>
              </a:spcBef>
              <a:spcAft>
                <a:spcPts val="0"/>
              </a:spcAft>
              <a:buClrTx/>
              <a:buSzTx/>
              <a:buFont typeface="Arial" panose="020B0604020202020204" pitchFamily="34" charset="0"/>
              <a:buChar char="•"/>
              <a:tabLst/>
              <a:defRPr/>
            </a:pPr>
            <a:r>
              <a:rPr kumimoji="0" lang="zh-CN" altLang="en-US" sz="1500"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微软雅黑" panose="020B0503020204020204" pitchFamily="34" charset="-122"/>
                <a:cs typeface="+mn-cs"/>
              </a:rPr>
              <a:t>转矩平稳、噪音低、能效高</a:t>
            </a:r>
            <a:endParaRPr kumimoji="0" lang="en-US" altLang="zh-CN" sz="1500"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微软雅黑" panose="020B0503020204020204" pitchFamily="34" charset="-122"/>
              <a:cs typeface="+mn-cs"/>
            </a:endParaRPr>
          </a:p>
        </p:txBody>
      </p:sp>
      <p:sp>
        <p:nvSpPr>
          <p:cNvPr id="27" name="标题 1">
            <a:extLst>
              <a:ext uri="{FF2B5EF4-FFF2-40B4-BE49-F238E27FC236}">
                <a16:creationId xmlns:a16="http://schemas.microsoft.com/office/drawing/2014/main" id="{1A17D83D-9827-4087-BB3A-FBFBA9974F8E}"/>
              </a:ext>
            </a:extLst>
          </p:cNvPr>
          <p:cNvSpPr>
            <a:spLocks noGrp="1"/>
          </p:cNvSpPr>
          <p:nvPr>
            <p:ph type="title"/>
          </p:nvPr>
        </p:nvSpPr>
        <p:spPr/>
        <p:txBody>
          <a:bodyPr/>
          <a:lstStyle/>
          <a:p>
            <a:r>
              <a:rPr lang="zh-CN" altLang="en-US" kern="100" dirty="0">
                <a:latin typeface="Cambria" panose="02040503050406030204" pitchFamily="18" charset="0"/>
                <a:cs typeface="Times New Roman" panose="02020603050405020304" pitchFamily="18" charset="0"/>
              </a:rPr>
              <a:t>电动工具</a:t>
            </a:r>
            <a:endParaRPr lang="zh-CN" altLang="en-US" dirty="0"/>
          </a:p>
        </p:txBody>
      </p:sp>
      <p:pic>
        <p:nvPicPr>
          <p:cNvPr id="21" name="图片 20">
            <a:extLst>
              <a:ext uri="{FF2B5EF4-FFF2-40B4-BE49-F238E27FC236}">
                <a16:creationId xmlns:a16="http://schemas.microsoft.com/office/drawing/2014/main" id="{282D9DE2-388E-48E4-897B-CF9C34434B35}"/>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5710" y="2454602"/>
            <a:ext cx="4175781" cy="4175781"/>
          </a:xfrm>
          <a:prstGeom prst="rect">
            <a:avLst/>
          </a:prstGeom>
        </p:spPr>
      </p:pic>
    </p:spTree>
    <p:extLst>
      <p:ext uri="{BB962C8B-B14F-4D97-AF65-F5344CB8AC3E}">
        <p14:creationId xmlns:p14="http://schemas.microsoft.com/office/powerpoint/2010/main" val="36841010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19">
            <a:extLst>
              <a:ext uri="{FF2B5EF4-FFF2-40B4-BE49-F238E27FC236}">
                <a16:creationId xmlns:a16="http://schemas.microsoft.com/office/drawing/2014/main" id="{B40A7022-3C52-4DA8-AEA2-1FAC1063DCB2}"/>
              </a:ext>
            </a:extLst>
          </p:cNvPr>
          <p:cNvSpPr/>
          <p:nvPr/>
        </p:nvSpPr>
        <p:spPr>
          <a:xfrm>
            <a:off x="4577636" y="2449124"/>
            <a:ext cx="2259019" cy="2236715"/>
          </a:xfrm>
          <a:prstGeom prst="ellipse">
            <a:avLst/>
          </a:prstGeom>
          <a:solidFill>
            <a:srgbClr val="4472C4">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marL="0" marR="0" lvl="0" indent="0" algn="ctr" defTabSz="914400" rtl="0" eaLnBrk="0" fontAlgn="base" latinLnBrk="0" hangingPunct="0">
              <a:lnSpc>
                <a:spcPct val="130000"/>
              </a:lnSpc>
              <a:spcBef>
                <a:spcPct val="0"/>
              </a:spcBef>
              <a:spcAft>
                <a:spcPct val="0"/>
              </a:spcAft>
              <a:buClrTx/>
              <a:buSzTx/>
              <a:buFontTx/>
              <a:buNone/>
              <a:tabLst/>
              <a:defRPr/>
            </a:pPr>
            <a:endParaRPr kumimoji="0" lang="zh-CN" altLang="en-US" sz="4000" b="0"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nvGrpSpPr>
          <p:cNvPr id="5" name="组合 4">
            <a:extLst>
              <a:ext uri="{FF2B5EF4-FFF2-40B4-BE49-F238E27FC236}">
                <a16:creationId xmlns:a16="http://schemas.microsoft.com/office/drawing/2014/main" id="{CDCBF7C8-FBCB-4FEC-9DB1-54F9D7A47271}"/>
              </a:ext>
            </a:extLst>
          </p:cNvPr>
          <p:cNvGrpSpPr/>
          <p:nvPr/>
        </p:nvGrpSpPr>
        <p:grpSpPr>
          <a:xfrm>
            <a:off x="4757740" y="2159557"/>
            <a:ext cx="2418483" cy="2515367"/>
            <a:chOff x="4721608" y="1835707"/>
            <a:chExt cx="1879634" cy="1954931"/>
          </a:xfrm>
          <a:solidFill>
            <a:srgbClr val="4472C4">
              <a:alpha val="39000"/>
            </a:srgbClr>
          </a:solidFill>
        </p:grpSpPr>
        <p:sp>
          <p:nvSpPr>
            <p:cNvPr id="6" name="圆角矩形 19">
              <a:extLst>
                <a:ext uri="{FF2B5EF4-FFF2-40B4-BE49-F238E27FC236}">
                  <a16:creationId xmlns:a16="http://schemas.microsoft.com/office/drawing/2014/main" id="{72B220C5-28AB-4C3A-9415-F77C9C95F387}"/>
                </a:ext>
              </a:extLst>
            </p:cNvPr>
            <p:cNvSpPr/>
            <p:nvPr/>
          </p:nvSpPr>
          <p:spPr>
            <a:xfrm>
              <a:off x="4721608" y="1835707"/>
              <a:ext cx="1755699" cy="1738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30000"/>
                </a:lnSpc>
                <a:spcBef>
                  <a:spcPct val="0"/>
                </a:spcBef>
                <a:spcAft>
                  <a:spcPct val="0"/>
                </a:spcAft>
                <a:buClrTx/>
                <a:buSzTx/>
                <a:buFontTx/>
                <a:buNone/>
                <a:tabLst/>
                <a:defRPr/>
              </a:pPr>
              <a:endParaRPr kumimoji="0" lang="zh-CN" altLang="en-US" sz="4000" b="0"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7" name="圆角矩形 20">
              <a:extLst>
                <a:ext uri="{FF2B5EF4-FFF2-40B4-BE49-F238E27FC236}">
                  <a16:creationId xmlns:a16="http://schemas.microsoft.com/office/drawing/2014/main" id="{FFD49F88-9AA5-4DB7-9EB1-E65FA85D0EBD}"/>
                </a:ext>
              </a:extLst>
            </p:cNvPr>
            <p:cNvSpPr/>
            <p:nvPr/>
          </p:nvSpPr>
          <p:spPr>
            <a:xfrm>
              <a:off x="4845543" y="2052274"/>
              <a:ext cx="1755699" cy="1738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30000"/>
                </a:lnSpc>
                <a:spcBef>
                  <a:spcPct val="0"/>
                </a:spcBef>
                <a:spcAft>
                  <a:spcPct val="0"/>
                </a:spcAft>
                <a:buClrTx/>
                <a:buSzTx/>
                <a:buFontTx/>
                <a:buNone/>
                <a:tabLst/>
                <a:defRPr/>
              </a:pPr>
              <a:endParaRPr kumimoji="0" lang="zh-CN" altLang="en-US" sz="4000" b="0"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sp>
        <p:nvSpPr>
          <p:cNvPr id="8" name="矩形 7">
            <a:extLst>
              <a:ext uri="{FF2B5EF4-FFF2-40B4-BE49-F238E27FC236}">
                <a16:creationId xmlns:a16="http://schemas.microsoft.com/office/drawing/2014/main" id="{0F35E808-C4FA-466F-9539-8FB938024C35}"/>
              </a:ext>
            </a:extLst>
          </p:cNvPr>
          <p:cNvSpPr/>
          <p:nvPr/>
        </p:nvSpPr>
        <p:spPr>
          <a:xfrm>
            <a:off x="5112971" y="2794353"/>
            <a:ext cx="1527435" cy="1309459"/>
          </a:xfrm>
          <a:prstGeom prst="rect">
            <a:avLst/>
          </a:prstGeom>
        </p:spPr>
        <p:txBody>
          <a:bodyPr wrap="square" lIns="91438" tIns="45719" rIns="91438" bIns="45719">
            <a:spAutoFit/>
          </a:bodyPr>
          <a:lstStyle/>
          <a:p>
            <a:pPr marL="0" marR="0" lvl="0" indent="0" algn="ctr" defTabSz="914400" rtl="0" eaLnBrk="0" fontAlgn="base" latinLnBrk="0" hangingPunct="0">
              <a:lnSpc>
                <a:spcPct val="130000"/>
              </a:lnSpc>
              <a:spcBef>
                <a:spcPct val="0"/>
              </a:spcBef>
              <a:spcAft>
                <a:spcPct val="0"/>
              </a:spcAft>
              <a:buClrTx/>
              <a:buSzTx/>
              <a:buFontTx/>
              <a:buNone/>
              <a:tabLst/>
              <a:defRPr/>
            </a:pPr>
            <a:r>
              <a:rPr kumimoji="0" lang="zh-CN" altLang="en-US" sz="3200" b="0"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电池</a:t>
            </a:r>
            <a:endParaRPr kumimoji="0" lang="en-US" altLang="zh-CN" sz="3200" b="0"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a:p>
            <a:pPr marL="0" marR="0" lvl="0" indent="0" algn="ctr" defTabSz="914400" rtl="0" eaLnBrk="0" fontAlgn="base" latinLnBrk="0" hangingPunct="0">
              <a:lnSpc>
                <a:spcPct val="130000"/>
              </a:lnSpc>
              <a:spcBef>
                <a:spcPct val="0"/>
              </a:spcBef>
              <a:spcAft>
                <a:spcPct val="0"/>
              </a:spcAft>
              <a:buClrTx/>
              <a:buSzTx/>
              <a:buFontTx/>
              <a:buNone/>
              <a:tabLst/>
              <a:defRPr/>
            </a:pPr>
            <a:r>
              <a:rPr kumimoji="0" lang="zh-CN" altLang="en-US" sz="3200" b="0"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保护板</a:t>
            </a:r>
            <a:endParaRPr kumimoji="0" lang="zh-CN" altLang="en-US" sz="2400" b="0"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9" name="圆角矩形 23">
            <a:extLst>
              <a:ext uri="{FF2B5EF4-FFF2-40B4-BE49-F238E27FC236}">
                <a16:creationId xmlns:a16="http://schemas.microsoft.com/office/drawing/2014/main" id="{AD3E86D0-1C41-42C9-86F8-02BB79AE0571}"/>
              </a:ext>
            </a:extLst>
          </p:cNvPr>
          <p:cNvSpPr/>
          <p:nvPr/>
        </p:nvSpPr>
        <p:spPr>
          <a:xfrm rot="10800000" flipV="1">
            <a:off x="499859" y="1470342"/>
            <a:ext cx="272237" cy="276076"/>
          </a:xfrm>
          <a:prstGeom prst="roundRect">
            <a:avLst>
              <a:gd name="adj" fmla="val 5039"/>
            </a:avLst>
          </a:prstGeom>
          <a:solidFill>
            <a:srgbClr val="4472C4"/>
          </a:solidFill>
          <a:ln>
            <a:solidFill>
              <a:srgbClr val="7F7F7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marL="0" marR="0" lvl="0" indent="0" algn="ctr" defTabSz="914400" rtl="0" eaLnBrk="0" fontAlgn="base" latinLnBrk="0" hangingPunct="0">
              <a:lnSpc>
                <a:spcPct val="130000"/>
              </a:lnSpc>
              <a:spcBef>
                <a:spcPct val="0"/>
              </a:spcBef>
              <a:spcAft>
                <a:spcPct val="0"/>
              </a:spcAft>
              <a:buClrTx/>
              <a:buSzTx/>
              <a:buFontTx/>
              <a:buNone/>
              <a:tabLst/>
              <a:defRPr/>
            </a:pPr>
            <a:endParaRPr kumimoji="0" lang="zh-CN" altLang="en-US" sz="3600" b="0"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 name="文本框 9">
            <a:extLst>
              <a:ext uri="{FF2B5EF4-FFF2-40B4-BE49-F238E27FC236}">
                <a16:creationId xmlns:a16="http://schemas.microsoft.com/office/drawing/2014/main" id="{087F8D14-088C-4FDD-9FA8-94A8D02662DD}"/>
              </a:ext>
            </a:extLst>
          </p:cNvPr>
          <p:cNvSpPr txBox="1"/>
          <p:nvPr/>
        </p:nvSpPr>
        <p:spPr>
          <a:xfrm>
            <a:off x="924224" y="1438640"/>
            <a:ext cx="710447" cy="416907"/>
          </a:xfrm>
          <a:prstGeom prst="rect">
            <a:avLst/>
          </a:prstGeom>
          <a:noFill/>
        </p:spPr>
        <p:txBody>
          <a:bodyPr wrap="none" lIns="91438" tIns="45719" rIns="91438" bIns="45719" rtlCol="0">
            <a:spAutoFit/>
          </a:body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zh-CN" altLang="en-US" sz="18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简介</a:t>
            </a:r>
            <a:r>
              <a:rPr kumimoji="0" lang="en-US" altLang="zh-CN" sz="18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 </a:t>
            </a:r>
            <a:endParaRPr kumimoji="0" lang="zh-CN" altLang="en-US" sz="18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cxnSp>
        <p:nvCxnSpPr>
          <p:cNvPr id="11" name="直接连接符 10">
            <a:extLst>
              <a:ext uri="{FF2B5EF4-FFF2-40B4-BE49-F238E27FC236}">
                <a16:creationId xmlns:a16="http://schemas.microsoft.com/office/drawing/2014/main" id="{68FDD271-9460-4F78-BB3F-9A539EBB02BE}"/>
              </a:ext>
            </a:extLst>
          </p:cNvPr>
          <p:cNvCxnSpPr/>
          <p:nvPr/>
        </p:nvCxnSpPr>
        <p:spPr>
          <a:xfrm>
            <a:off x="1012595" y="1807367"/>
            <a:ext cx="2229467" cy="14627"/>
          </a:xfrm>
          <a:prstGeom prst="line">
            <a:avLst/>
          </a:prstGeom>
          <a:ln w="3175">
            <a:solidFill>
              <a:schemeClr val="tx1">
                <a:lumMod val="50000"/>
                <a:lumOff val="50000"/>
                <a:alpha val="33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12" name="矩形 11">
            <a:extLst>
              <a:ext uri="{FF2B5EF4-FFF2-40B4-BE49-F238E27FC236}">
                <a16:creationId xmlns:a16="http://schemas.microsoft.com/office/drawing/2014/main" id="{D7BF17B8-B238-44F1-B2E3-60B31DEA6C79}"/>
              </a:ext>
            </a:extLst>
          </p:cNvPr>
          <p:cNvSpPr/>
          <p:nvPr/>
        </p:nvSpPr>
        <p:spPr>
          <a:xfrm>
            <a:off x="928718" y="1885254"/>
            <a:ext cx="3532695" cy="784828"/>
          </a:xfrm>
          <a:prstGeom prst="rect">
            <a:avLst/>
          </a:prstGeom>
        </p:spPr>
        <p:txBody>
          <a:bodyPr wrap="square" lIns="91438" tIns="45719" rIns="91438" bIns="45719">
            <a:spAutoFit/>
          </a:bodyPr>
          <a:lstStyle/>
          <a:p>
            <a:pPr lvl="0" algn="just">
              <a:spcAft>
                <a:spcPts val="0"/>
              </a:spcAft>
              <a:defRPr/>
            </a:pPr>
            <a:r>
              <a:rPr lang="zh-CN" altLang="en-US" sz="1500" dirty="0">
                <a:solidFill>
                  <a:srgbClr val="808080">
                    <a:lumMod val="50000"/>
                  </a:srgbClr>
                </a:solidFill>
                <a:ea typeface="微软雅黑" panose="020B0503020204020204" pitchFamily="34" charset="-122"/>
              </a:rPr>
              <a:t>该方案基于</a:t>
            </a:r>
            <a:r>
              <a:rPr lang="en-US" altLang="zh-CN" sz="1500" dirty="0">
                <a:solidFill>
                  <a:srgbClr val="808080">
                    <a:lumMod val="50000"/>
                  </a:srgbClr>
                </a:solidFill>
                <a:ea typeface="微软雅黑" panose="020B0503020204020204" pitchFamily="34" charset="-122"/>
              </a:rPr>
              <a:t>HC32M140</a:t>
            </a:r>
            <a:r>
              <a:rPr lang="zh-CN" altLang="en-US" sz="1500" dirty="0">
                <a:solidFill>
                  <a:srgbClr val="808080">
                    <a:lumMod val="50000"/>
                  </a:srgbClr>
                </a:solidFill>
                <a:ea typeface="微软雅黑" panose="020B0503020204020204" pitchFamily="34" charset="-122"/>
              </a:rPr>
              <a:t>系列芯片，</a:t>
            </a:r>
            <a:r>
              <a:rPr kumimoji="0" lang="zh-CN" altLang="en-US" sz="1500"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微软雅黑" panose="020B0503020204020204" pitchFamily="34" charset="-122"/>
                <a:cs typeface="+mn-cs"/>
              </a:rPr>
              <a:t>用于电动工具锂电池包</a:t>
            </a:r>
            <a:r>
              <a:rPr kumimoji="0" lang="en-US" altLang="zh-CN" sz="1500"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微软雅黑" panose="020B0503020204020204" pitchFamily="34" charset="-122"/>
                <a:cs typeface="+mn-cs"/>
              </a:rPr>
              <a:t>,</a:t>
            </a:r>
            <a:r>
              <a:rPr kumimoji="0" lang="zh-CN" altLang="en-US" sz="1500"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微软雅黑" panose="020B0503020204020204" pitchFamily="34" charset="-122"/>
                <a:cs typeface="+mn-cs"/>
              </a:rPr>
              <a:t>为系统提供二次保护</a:t>
            </a:r>
            <a:r>
              <a:rPr kumimoji="0" lang="en-US" altLang="zh-CN" sz="1500"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微软雅黑" panose="020B0503020204020204" pitchFamily="34" charset="-122"/>
                <a:cs typeface="+mn-cs"/>
              </a:rPr>
              <a:t>,</a:t>
            </a:r>
            <a:r>
              <a:rPr kumimoji="0" lang="zh-CN" altLang="en-US" sz="1500"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微软雅黑" panose="020B0503020204020204" pitchFamily="34" charset="-122"/>
                <a:cs typeface="+mn-cs"/>
              </a:rPr>
              <a:t>提升电动工具安全性</a:t>
            </a:r>
            <a:r>
              <a:rPr kumimoji="0" lang="zh-CN" altLang="zh-CN" sz="1500"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微软雅黑" panose="020B0503020204020204" pitchFamily="34" charset="-122"/>
                <a:cs typeface="+mn-cs"/>
              </a:rPr>
              <a:t>。</a:t>
            </a:r>
            <a:endParaRPr kumimoji="0" lang="en-US" altLang="zh-CN" sz="1500"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微软雅黑" panose="020B0503020204020204" pitchFamily="34" charset="-122"/>
              <a:cs typeface="+mn-cs"/>
            </a:endParaRPr>
          </a:p>
        </p:txBody>
      </p:sp>
      <p:sp>
        <p:nvSpPr>
          <p:cNvPr id="17" name="圆角矩形 33">
            <a:extLst>
              <a:ext uri="{FF2B5EF4-FFF2-40B4-BE49-F238E27FC236}">
                <a16:creationId xmlns:a16="http://schemas.microsoft.com/office/drawing/2014/main" id="{7BF98F99-F1F6-4704-803C-540591DB64E0}"/>
              </a:ext>
            </a:extLst>
          </p:cNvPr>
          <p:cNvSpPr/>
          <p:nvPr/>
        </p:nvSpPr>
        <p:spPr>
          <a:xfrm rot="10800000" flipV="1">
            <a:off x="10798875" y="1654403"/>
            <a:ext cx="272237" cy="276076"/>
          </a:xfrm>
          <a:prstGeom prst="roundRect">
            <a:avLst>
              <a:gd name="adj" fmla="val 5039"/>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marL="0" marR="0" lvl="0" indent="0" algn="ctr" defTabSz="914400" rtl="0" eaLnBrk="0" fontAlgn="base" latinLnBrk="0" hangingPunct="0">
              <a:lnSpc>
                <a:spcPct val="130000"/>
              </a:lnSpc>
              <a:spcBef>
                <a:spcPct val="0"/>
              </a:spcBef>
              <a:spcAft>
                <a:spcPct val="0"/>
              </a:spcAft>
              <a:buClrTx/>
              <a:buSzTx/>
              <a:buFontTx/>
              <a:buNone/>
              <a:tabLst/>
              <a:defRPr/>
            </a:pPr>
            <a:endParaRPr kumimoji="0" lang="zh-CN" altLang="en-US" sz="3600" b="0"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8" name="文本框 17">
            <a:extLst>
              <a:ext uri="{FF2B5EF4-FFF2-40B4-BE49-F238E27FC236}">
                <a16:creationId xmlns:a16="http://schemas.microsoft.com/office/drawing/2014/main" id="{9E4D1C44-CBEE-427B-924E-304597823A0A}"/>
              </a:ext>
            </a:extLst>
          </p:cNvPr>
          <p:cNvSpPr txBox="1"/>
          <p:nvPr/>
        </p:nvSpPr>
        <p:spPr>
          <a:xfrm>
            <a:off x="9993345" y="1607773"/>
            <a:ext cx="646327" cy="416907"/>
          </a:xfrm>
          <a:prstGeom prst="rect">
            <a:avLst/>
          </a:prstGeom>
          <a:noFill/>
        </p:spPr>
        <p:txBody>
          <a:bodyPr wrap="none" lIns="91438" tIns="45719" rIns="91438" bIns="45719" rtlCol="0">
            <a:spAutoFit/>
          </a:body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zh-CN" altLang="en-US" sz="18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内容</a:t>
            </a:r>
          </a:p>
        </p:txBody>
      </p:sp>
      <p:cxnSp>
        <p:nvCxnSpPr>
          <p:cNvPr id="19" name="直接连接符 18">
            <a:extLst>
              <a:ext uri="{FF2B5EF4-FFF2-40B4-BE49-F238E27FC236}">
                <a16:creationId xmlns:a16="http://schemas.microsoft.com/office/drawing/2014/main" id="{872427F8-26C3-472E-B4C5-CB4790862134}"/>
              </a:ext>
            </a:extLst>
          </p:cNvPr>
          <p:cNvCxnSpPr/>
          <p:nvPr/>
        </p:nvCxnSpPr>
        <p:spPr>
          <a:xfrm>
            <a:off x="8342346" y="1976500"/>
            <a:ext cx="2229467" cy="14627"/>
          </a:xfrm>
          <a:prstGeom prst="line">
            <a:avLst/>
          </a:prstGeom>
          <a:ln w="3175">
            <a:solidFill>
              <a:schemeClr val="tx1">
                <a:lumMod val="50000"/>
                <a:lumOff val="50000"/>
                <a:alpha val="33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20" name="矩形 19">
            <a:extLst>
              <a:ext uri="{FF2B5EF4-FFF2-40B4-BE49-F238E27FC236}">
                <a16:creationId xmlns:a16="http://schemas.microsoft.com/office/drawing/2014/main" id="{D31AA22B-FACC-42B5-8F5E-299F1988CC43}"/>
              </a:ext>
            </a:extLst>
          </p:cNvPr>
          <p:cNvSpPr/>
          <p:nvPr/>
        </p:nvSpPr>
        <p:spPr>
          <a:xfrm>
            <a:off x="7292453" y="2054387"/>
            <a:ext cx="3532695" cy="1015661"/>
          </a:xfrm>
          <a:prstGeom prst="rect">
            <a:avLst/>
          </a:prstGeom>
        </p:spPr>
        <p:txBody>
          <a:bodyPr wrap="square" lIns="91438" tIns="45719" rIns="91438" bIns="45719">
            <a:spAutoFit/>
          </a:bodyPr>
          <a:lstStyle/>
          <a:p>
            <a:pPr marL="0" marR="0" lvl="0" indent="0" algn="just" defTabSz="914400" rtl="0" eaLnBrk="0" fontAlgn="base" latinLnBrk="0" hangingPunct="0">
              <a:lnSpc>
                <a:spcPct val="100000"/>
              </a:lnSpc>
              <a:spcBef>
                <a:spcPct val="0"/>
              </a:spcBef>
              <a:spcAft>
                <a:spcPts val="0"/>
              </a:spcAft>
              <a:buClrTx/>
              <a:buSzTx/>
              <a:buFontTx/>
              <a:buNone/>
              <a:tabLst/>
              <a:defRPr/>
            </a:pPr>
            <a:r>
              <a:rPr kumimoji="0" lang="en-US" altLang="zh-CN" sz="1500"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微软雅黑" panose="020B0503020204020204" pitchFamily="34" charset="-122"/>
                <a:cs typeface="+mn-cs"/>
              </a:rPr>
              <a:t>MCU</a:t>
            </a:r>
            <a:r>
              <a:rPr kumimoji="0" lang="zh-CN" altLang="en-US" sz="1500"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微软雅黑" panose="020B0503020204020204" pitchFamily="34" charset="-122"/>
                <a:cs typeface="+mn-cs"/>
              </a:rPr>
              <a:t>对电池电压、电流、温度进行采集并处理</a:t>
            </a:r>
            <a:r>
              <a:rPr kumimoji="0" lang="zh-CN" altLang="zh-CN" sz="1500"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微软雅黑" panose="020B0503020204020204" pitchFamily="34" charset="-122"/>
                <a:cs typeface="+mn-cs"/>
              </a:rPr>
              <a:t>，</a:t>
            </a:r>
            <a:r>
              <a:rPr kumimoji="0" lang="zh-CN" altLang="en-US" sz="1500"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微软雅黑" panose="020B0503020204020204" pitchFamily="34" charset="-122"/>
                <a:cs typeface="+mn-cs"/>
              </a:rPr>
              <a:t>通过</a:t>
            </a:r>
            <a:r>
              <a:rPr kumimoji="0" lang="en-US" altLang="zh-CN" sz="1500"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微软雅黑" panose="020B0503020204020204" pitchFamily="34" charset="-122"/>
                <a:cs typeface="+mn-cs"/>
              </a:rPr>
              <a:t>MOSFET</a:t>
            </a:r>
            <a:r>
              <a:rPr kumimoji="0" lang="zh-CN" altLang="en-US" sz="1500"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微软雅黑" panose="020B0503020204020204" pitchFamily="34" charset="-122"/>
                <a:cs typeface="+mn-cs"/>
              </a:rPr>
              <a:t>控制充放电回路</a:t>
            </a:r>
            <a:r>
              <a:rPr kumimoji="0" lang="en-US" altLang="zh-CN" sz="1500"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微软雅黑" panose="020B0503020204020204" pitchFamily="34" charset="-122"/>
                <a:cs typeface="+mn-cs"/>
              </a:rPr>
              <a:t>,</a:t>
            </a:r>
            <a:r>
              <a:rPr kumimoji="0" lang="zh-CN" altLang="zh-CN" sz="1500"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微软雅黑" panose="020B0503020204020204" pitchFamily="34" charset="-122"/>
                <a:cs typeface="+mn-cs"/>
              </a:rPr>
              <a:t>实现</a:t>
            </a:r>
            <a:r>
              <a:rPr kumimoji="0" lang="zh-CN" altLang="en-US" sz="1500"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微软雅黑" panose="020B0503020204020204" pitchFamily="34" charset="-122"/>
                <a:cs typeface="+mn-cs"/>
              </a:rPr>
              <a:t>电池包的过充</a:t>
            </a:r>
            <a:r>
              <a:rPr kumimoji="0" lang="zh-CN" altLang="zh-CN" sz="1500"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微软雅黑" panose="020B0503020204020204" pitchFamily="34" charset="-122"/>
                <a:cs typeface="+mn-cs"/>
              </a:rPr>
              <a:t>、</a:t>
            </a:r>
            <a:r>
              <a:rPr kumimoji="0" lang="zh-CN" altLang="en-US" sz="1500"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微软雅黑" panose="020B0503020204020204" pitchFamily="34" charset="-122"/>
                <a:cs typeface="+mn-cs"/>
              </a:rPr>
              <a:t>过放</a:t>
            </a:r>
            <a:r>
              <a:rPr kumimoji="0" lang="zh-CN" altLang="zh-CN" sz="1500"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微软雅黑" panose="020B0503020204020204" pitchFamily="34" charset="-122"/>
                <a:cs typeface="+mn-cs"/>
              </a:rPr>
              <a:t>、</a:t>
            </a:r>
            <a:r>
              <a:rPr kumimoji="0" lang="zh-CN" altLang="en-US" sz="1500"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微软雅黑" panose="020B0503020204020204" pitchFamily="34" charset="-122"/>
                <a:cs typeface="+mn-cs"/>
              </a:rPr>
              <a:t>过流</a:t>
            </a:r>
            <a:r>
              <a:rPr kumimoji="0" lang="zh-CN" altLang="zh-CN" sz="1500"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微软雅黑" panose="020B0503020204020204" pitchFamily="34" charset="-122"/>
                <a:cs typeface="+mn-cs"/>
              </a:rPr>
              <a:t>、</a:t>
            </a:r>
            <a:r>
              <a:rPr kumimoji="0" lang="zh-CN" altLang="en-US" sz="1500"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微软雅黑" panose="020B0503020204020204" pitchFamily="34" charset="-122"/>
                <a:cs typeface="+mn-cs"/>
              </a:rPr>
              <a:t>过温等保护功能</a:t>
            </a:r>
            <a:r>
              <a:rPr kumimoji="0" lang="zh-CN" altLang="zh-CN" sz="1500"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微软雅黑" panose="020B0503020204020204" pitchFamily="34" charset="-122"/>
                <a:cs typeface="+mn-cs"/>
              </a:rPr>
              <a:t>。</a:t>
            </a:r>
            <a:endParaRPr kumimoji="0" lang="en-US" altLang="zh-CN" sz="1500"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微软雅黑" panose="020B0503020204020204" pitchFamily="34" charset="-122"/>
              <a:cs typeface="+mn-cs"/>
            </a:endParaRPr>
          </a:p>
        </p:txBody>
      </p:sp>
      <p:sp>
        <p:nvSpPr>
          <p:cNvPr id="27" name="标题 1">
            <a:extLst>
              <a:ext uri="{FF2B5EF4-FFF2-40B4-BE49-F238E27FC236}">
                <a16:creationId xmlns:a16="http://schemas.microsoft.com/office/drawing/2014/main" id="{1A17D83D-9827-4087-BB3A-FBFBA9974F8E}"/>
              </a:ext>
            </a:extLst>
          </p:cNvPr>
          <p:cNvSpPr>
            <a:spLocks noGrp="1"/>
          </p:cNvSpPr>
          <p:nvPr>
            <p:ph type="title"/>
          </p:nvPr>
        </p:nvSpPr>
        <p:spPr/>
        <p:txBody>
          <a:bodyPr/>
          <a:lstStyle/>
          <a:p>
            <a:r>
              <a:rPr lang="zh-CN" altLang="en-US" kern="100" dirty="0">
                <a:latin typeface="Cambria" panose="02040503050406030204" pitchFamily="18" charset="0"/>
                <a:cs typeface="Times New Roman" panose="02020603050405020304" pitchFamily="18" charset="0"/>
              </a:rPr>
              <a:t>电动工具电池保护板</a:t>
            </a:r>
            <a:endParaRPr lang="zh-CN" altLang="en-US" dirty="0"/>
          </a:p>
        </p:txBody>
      </p:sp>
      <p:pic>
        <p:nvPicPr>
          <p:cNvPr id="21" name="图片 20">
            <a:extLst>
              <a:ext uri="{FF2B5EF4-FFF2-40B4-BE49-F238E27FC236}">
                <a16:creationId xmlns:a16="http://schemas.microsoft.com/office/drawing/2014/main" id="{0C44609D-1E21-463A-9E8B-C6E2CC768A4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640406" y="3355226"/>
            <a:ext cx="3240360" cy="3240360"/>
          </a:xfrm>
          <a:prstGeom prst="rect">
            <a:avLst/>
          </a:prstGeom>
        </p:spPr>
      </p:pic>
      <p:pic>
        <p:nvPicPr>
          <p:cNvPr id="23" name="图片 22">
            <a:extLst>
              <a:ext uri="{FF2B5EF4-FFF2-40B4-BE49-F238E27FC236}">
                <a16:creationId xmlns:a16="http://schemas.microsoft.com/office/drawing/2014/main" id="{BD228F03-6B66-4F4C-A281-544C1CD17702}"/>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69987" y="2794353"/>
            <a:ext cx="3811400" cy="3811400"/>
          </a:xfrm>
          <a:prstGeom prst="rect">
            <a:avLst/>
          </a:prstGeom>
        </p:spPr>
      </p:pic>
    </p:spTree>
    <p:extLst>
      <p:ext uri="{BB962C8B-B14F-4D97-AF65-F5344CB8AC3E}">
        <p14:creationId xmlns:p14="http://schemas.microsoft.com/office/powerpoint/2010/main" val="16249789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8F3EA2-BACE-41C3-9F4F-A76AD0E10CFC}"/>
              </a:ext>
            </a:extLst>
          </p:cNvPr>
          <p:cNvSpPr>
            <a:spLocks noGrp="1"/>
          </p:cNvSpPr>
          <p:nvPr>
            <p:ph type="title"/>
          </p:nvPr>
        </p:nvSpPr>
        <p:spPr/>
        <p:txBody>
          <a:bodyPr/>
          <a:lstStyle/>
          <a:p>
            <a:pPr algn="just">
              <a:spcAft>
                <a:spcPts val="0"/>
              </a:spcAft>
            </a:pPr>
            <a:r>
              <a:rPr lang="zh-CN" altLang="zh-CN" kern="100" dirty="0">
                <a:latin typeface="Cambria" panose="02040503050406030204" pitchFamily="18" charset="0"/>
                <a:cs typeface="Times New Roman" panose="02020603050405020304" pitchFamily="18" charset="0"/>
              </a:rPr>
              <a:t>压缩机</a:t>
            </a:r>
            <a:r>
              <a:rPr lang="zh-CN" altLang="en-US" kern="100" dirty="0">
                <a:latin typeface="Cambria" panose="02040503050406030204" pitchFamily="18" charset="0"/>
                <a:cs typeface="Times New Roman" panose="02020603050405020304" pitchFamily="18" charset="0"/>
              </a:rPr>
              <a:t>变频驱动</a:t>
            </a:r>
            <a:r>
              <a:rPr lang="zh-CN" altLang="zh-CN" kern="100" dirty="0">
                <a:latin typeface="Cambria" panose="02040503050406030204" pitchFamily="18" charset="0"/>
                <a:cs typeface="Times New Roman" panose="02020603050405020304" pitchFamily="18" charset="0"/>
              </a:rPr>
              <a:t>方案</a:t>
            </a:r>
          </a:p>
        </p:txBody>
      </p:sp>
      <p:sp>
        <p:nvSpPr>
          <p:cNvPr id="4" name="矩形 3">
            <a:extLst>
              <a:ext uri="{FF2B5EF4-FFF2-40B4-BE49-F238E27FC236}">
                <a16:creationId xmlns:a16="http://schemas.microsoft.com/office/drawing/2014/main" id="{B2DFC042-3BFD-4CB8-95CA-51B5D84EF71F}"/>
              </a:ext>
            </a:extLst>
          </p:cNvPr>
          <p:cNvSpPr/>
          <p:nvPr/>
        </p:nvSpPr>
        <p:spPr>
          <a:xfrm>
            <a:off x="558800" y="858899"/>
            <a:ext cx="9144000" cy="4524315"/>
          </a:xfrm>
          <a:prstGeom prst="rect">
            <a:avLst/>
          </a:prstGeom>
        </p:spPr>
        <p:txBody>
          <a:bodyPr wrap="square">
            <a:spAutoFit/>
          </a:bodyPr>
          <a:lstStyle/>
          <a:p>
            <a:pPr algn="just">
              <a:spcAft>
                <a:spcPts val="0"/>
              </a:spcAft>
            </a:pPr>
            <a:r>
              <a:rPr lang="zh-CN" altLang="zh-CN" kern="100" dirty="0">
                <a:latin typeface="Cambria" panose="02040503050406030204" pitchFamily="18" charset="0"/>
                <a:cs typeface="Times New Roman" panose="02020603050405020304" pitchFamily="18" charset="0"/>
              </a:rPr>
              <a:t>简介：使用先进的无位置传感器</a:t>
            </a:r>
            <a:r>
              <a:rPr lang="en-US" altLang="zh-CN" kern="100" dirty="0">
                <a:latin typeface="Cambria" panose="02040503050406030204" pitchFamily="18" charset="0"/>
                <a:cs typeface="Times New Roman" panose="02020603050405020304" pitchFamily="18" charset="0"/>
              </a:rPr>
              <a:t>FOC(</a:t>
            </a:r>
            <a:r>
              <a:rPr lang="en-US" altLang="zh-CN" kern="100" dirty="0" err="1">
                <a:latin typeface="Cambria" panose="02040503050406030204" pitchFamily="18" charset="0"/>
                <a:cs typeface="Times New Roman" panose="02020603050405020304" pitchFamily="18" charset="0"/>
              </a:rPr>
              <a:t>Sensorless</a:t>
            </a:r>
            <a:r>
              <a:rPr lang="en-US" altLang="zh-CN" kern="100" dirty="0">
                <a:latin typeface="Cambria" panose="02040503050406030204" pitchFamily="18" charset="0"/>
                <a:cs typeface="Times New Roman" panose="02020603050405020304" pitchFamily="18" charset="0"/>
              </a:rPr>
              <a:t> FOC)</a:t>
            </a:r>
            <a:r>
              <a:rPr lang="zh-CN" altLang="zh-CN" kern="100" dirty="0">
                <a:latin typeface="Cambria" panose="02040503050406030204" pitchFamily="18" charset="0"/>
                <a:cs typeface="Times New Roman" panose="02020603050405020304" pitchFamily="18" charset="0"/>
              </a:rPr>
              <a:t>控制策略，实现压缩机的调速功能，适用于</a:t>
            </a:r>
            <a:r>
              <a:rPr lang="zh-CN" altLang="en-US" kern="100" dirty="0">
                <a:latin typeface="Cambria" panose="02040503050406030204" pitchFamily="18" charset="0"/>
                <a:cs typeface="Times New Roman" panose="02020603050405020304" pitchFamily="18" charset="0"/>
              </a:rPr>
              <a:t>家用</a:t>
            </a:r>
            <a:r>
              <a:rPr lang="zh-CN" altLang="zh-CN" kern="100" dirty="0">
                <a:latin typeface="Cambria" panose="02040503050406030204" pitchFamily="18" charset="0"/>
                <a:cs typeface="Times New Roman" panose="02020603050405020304" pitchFamily="18" charset="0"/>
              </a:rPr>
              <a:t>冰箱、</a:t>
            </a:r>
            <a:r>
              <a:rPr lang="zh-CN" altLang="en-US" kern="100" dirty="0">
                <a:latin typeface="Cambria" panose="02040503050406030204" pitchFamily="18" charset="0"/>
                <a:cs typeface="Times New Roman" panose="02020603050405020304" pitchFamily="18" charset="0"/>
              </a:rPr>
              <a:t>冰柜，车载冰箱，空调，家用空调</a:t>
            </a:r>
            <a:r>
              <a:rPr lang="zh-CN" altLang="zh-CN" kern="100" dirty="0">
                <a:latin typeface="Cambria" panose="02040503050406030204" pitchFamily="18" charset="0"/>
                <a:cs typeface="Times New Roman" panose="02020603050405020304" pitchFamily="18" charset="0"/>
              </a:rPr>
              <a:t>压缩机的变频调速。</a:t>
            </a:r>
            <a:endParaRPr lang="en-US" altLang="zh-CN" kern="100" dirty="0">
              <a:latin typeface="Cambria" panose="02040503050406030204" pitchFamily="18" charset="0"/>
              <a:cs typeface="Times New Roman" panose="02020603050405020304" pitchFamily="18" charset="0"/>
            </a:endParaRPr>
          </a:p>
          <a:p>
            <a:pPr algn="just">
              <a:spcAft>
                <a:spcPts val="0"/>
              </a:spcAft>
            </a:pPr>
            <a:endParaRPr lang="zh-CN" altLang="zh-CN" kern="100" dirty="0">
              <a:latin typeface="Cambria" panose="02040503050406030204" pitchFamily="18" charset="0"/>
              <a:cs typeface="Times New Roman" panose="02020603050405020304" pitchFamily="18" charset="0"/>
            </a:endParaRPr>
          </a:p>
          <a:p>
            <a:pPr algn="just">
              <a:spcAft>
                <a:spcPts val="0"/>
              </a:spcAft>
            </a:pPr>
            <a:r>
              <a:rPr lang="zh-CN" altLang="zh-CN" kern="100" dirty="0">
                <a:latin typeface="Cambria" panose="02040503050406030204" pitchFamily="18" charset="0"/>
                <a:cs typeface="Times New Roman" panose="02020603050405020304" pitchFamily="18" charset="0"/>
              </a:rPr>
              <a:t>特点：</a:t>
            </a:r>
            <a:endParaRPr lang="en-US" altLang="zh-CN" kern="100" dirty="0">
              <a:latin typeface="Cambria" panose="02040503050406030204" pitchFamily="18" charset="0"/>
              <a:cs typeface="Times New Roman" panose="02020603050405020304" pitchFamily="18" charset="0"/>
            </a:endParaRPr>
          </a:p>
          <a:p>
            <a:pPr algn="just">
              <a:spcAft>
                <a:spcPts val="0"/>
              </a:spcAft>
            </a:pPr>
            <a:r>
              <a:rPr lang="en-US" altLang="zh-CN" kern="100" dirty="0">
                <a:latin typeface="Cambria" panose="02040503050406030204" pitchFamily="18" charset="0"/>
                <a:cs typeface="Times New Roman" panose="02020603050405020304" pitchFamily="18" charset="0"/>
              </a:rPr>
              <a:t>      </a:t>
            </a:r>
            <a:r>
              <a:rPr lang="zh-CN" altLang="zh-CN" kern="100" dirty="0">
                <a:latin typeface="Cambria" panose="02040503050406030204" pitchFamily="18" charset="0"/>
                <a:cs typeface="Times New Roman" panose="02020603050405020304" pitchFamily="18" charset="0"/>
              </a:rPr>
              <a:t>主控芯片：</a:t>
            </a:r>
            <a:r>
              <a:rPr lang="en-US" altLang="zh-CN" kern="100" dirty="0">
                <a:latin typeface="Cambria" panose="02040503050406030204" pitchFamily="18" charset="0"/>
                <a:cs typeface="Times New Roman" panose="02020603050405020304" pitchFamily="18" charset="0"/>
              </a:rPr>
              <a:t>HC32M140</a:t>
            </a:r>
            <a:endParaRPr lang="zh-CN" altLang="zh-CN" kern="100" dirty="0">
              <a:latin typeface="Cambria" panose="02040503050406030204" pitchFamily="18" charset="0"/>
              <a:cs typeface="Times New Roman" panose="02020603050405020304" pitchFamily="18" charset="0"/>
            </a:endParaRPr>
          </a:p>
          <a:p>
            <a:pPr algn="just">
              <a:spcAft>
                <a:spcPts val="0"/>
              </a:spcAft>
            </a:pPr>
            <a:r>
              <a:rPr lang="en-US" altLang="zh-CN" kern="100" dirty="0">
                <a:latin typeface="Cambria" panose="02040503050406030204" pitchFamily="18" charset="0"/>
                <a:cs typeface="Times New Roman" panose="02020603050405020304" pitchFamily="18" charset="0"/>
              </a:rPr>
              <a:t>      </a:t>
            </a:r>
            <a:r>
              <a:rPr lang="zh-CN" altLang="zh-CN" kern="100" dirty="0">
                <a:latin typeface="Cambria" panose="02040503050406030204" pitchFamily="18" charset="0"/>
                <a:cs typeface="Times New Roman" panose="02020603050405020304" pitchFamily="18" charset="0"/>
              </a:rPr>
              <a:t>无传感器</a:t>
            </a:r>
            <a:r>
              <a:rPr lang="en-US" altLang="zh-CN" kern="100" dirty="0">
                <a:latin typeface="Cambria" panose="02040503050406030204" pitchFamily="18" charset="0"/>
                <a:cs typeface="Times New Roman" panose="02020603050405020304" pitchFamily="18" charset="0"/>
              </a:rPr>
              <a:t>180</a:t>
            </a:r>
            <a:r>
              <a:rPr lang="zh-CN" altLang="zh-CN" kern="100" dirty="0">
                <a:latin typeface="Cambria" panose="02040503050406030204" pitchFamily="18" charset="0"/>
                <a:cs typeface="Times New Roman" panose="02020603050405020304" pitchFamily="18" charset="0"/>
              </a:rPr>
              <a:t>°</a:t>
            </a:r>
            <a:r>
              <a:rPr lang="en-US" altLang="zh-CN" kern="100" dirty="0">
                <a:latin typeface="Cambria" panose="02040503050406030204" pitchFamily="18" charset="0"/>
                <a:cs typeface="Times New Roman" panose="02020603050405020304" pitchFamily="18" charset="0"/>
              </a:rPr>
              <a:t>FOC</a:t>
            </a:r>
            <a:r>
              <a:rPr lang="zh-CN" altLang="zh-CN" kern="100" dirty="0">
                <a:latin typeface="Cambria" panose="02040503050406030204" pitchFamily="18" charset="0"/>
                <a:cs typeface="Times New Roman" panose="02020603050405020304" pitchFamily="18" charset="0"/>
              </a:rPr>
              <a:t>方案，高能效，转矩平稳，噪音低</a:t>
            </a:r>
          </a:p>
          <a:p>
            <a:pPr algn="just">
              <a:spcAft>
                <a:spcPts val="0"/>
              </a:spcAft>
            </a:pPr>
            <a:r>
              <a:rPr lang="en-US" altLang="zh-CN" kern="100" dirty="0">
                <a:latin typeface="Cambria" panose="02040503050406030204" pitchFamily="18" charset="0"/>
                <a:cs typeface="Times New Roman" panose="02020603050405020304" pitchFamily="18" charset="0"/>
              </a:rPr>
              <a:t>      </a:t>
            </a:r>
            <a:r>
              <a:rPr lang="zh-CN" altLang="en-US" kern="100" dirty="0">
                <a:latin typeface="Cambria" panose="02040503050406030204" pitchFamily="18" charset="0"/>
                <a:cs typeface="Times New Roman" panose="02020603050405020304" pitchFamily="18" charset="0"/>
              </a:rPr>
              <a:t>定位</a:t>
            </a:r>
            <a:r>
              <a:rPr lang="en-US" altLang="zh-CN" kern="100" dirty="0">
                <a:latin typeface="Cambria" panose="02040503050406030204" pitchFamily="18" charset="0"/>
                <a:cs typeface="Times New Roman" panose="02020603050405020304" pitchFamily="18" charset="0"/>
              </a:rPr>
              <a:t>+</a:t>
            </a:r>
            <a:r>
              <a:rPr lang="zh-CN" altLang="zh-CN" kern="100" dirty="0">
                <a:latin typeface="Cambria" panose="02040503050406030204" pitchFamily="18" charset="0"/>
                <a:cs typeface="Times New Roman" panose="02020603050405020304" pitchFamily="18" charset="0"/>
              </a:rPr>
              <a:t>零速启动</a:t>
            </a:r>
            <a:endParaRPr lang="en-US" altLang="zh-CN" kern="100" dirty="0">
              <a:latin typeface="Cambria" panose="02040503050406030204" pitchFamily="18" charset="0"/>
              <a:cs typeface="Times New Roman" panose="02020603050405020304" pitchFamily="18" charset="0"/>
            </a:endParaRPr>
          </a:p>
          <a:p>
            <a:pPr algn="just">
              <a:spcAft>
                <a:spcPts val="0"/>
              </a:spcAft>
            </a:pPr>
            <a:r>
              <a:rPr lang="en-US" altLang="zh-CN" kern="100" dirty="0">
                <a:latin typeface="Cambria" panose="02040503050406030204" pitchFamily="18" charset="0"/>
                <a:cs typeface="Times New Roman" panose="02020603050405020304" pitchFamily="18" charset="0"/>
              </a:rPr>
              <a:t>      </a:t>
            </a:r>
            <a:r>
              <a:rPr lang="zh-CN" altLang="zh-CN" kern="100" dirty="0">
                <a:latin typeface="Cambria" panose="02040503050406030204" pitchFamily="18" charset="0"/>
                <a:cs typeface="Times New Roman" panose="02020603050405020304" pitchFamily="18" charset="0"/>
              </a:rPr>
              <a:t>转矩补偿</a:t>
            </a:r>
            <a:r>
              <a:rPr lang="zh-CN" altLang="en-US" kern="100" dirty="0">
                <a:latin typeface="Cambria" panose="02040503050406030204" pitchFamily="18" charset="0"/>
                <a:cs typeface="Times New Roman" panose="02020603050405020304" pitchFamily="18" charset="0"/>
              </a:rPr>
              <a:t>（空调）</a:t>
            </a:r>
            <a:endParaRPr lang="zh-CN" altLang="zh-CN" kern="100" dirty="0">
              <a:latin typeface="Cambria" panose="02040503050406030204" pitchFamily="18" charset="0"/>
              <a:cs typeface="Times New Roman" panose="02020603050405020304" pitchFamily="18" charset="0"/>
            </a:endParaRPr>
          </a:p>
          <a:p>
            <a:pPr algn="just">
              <a:spcAft>
                <a:spcPts val="0"/>
              </a:spcAft>
            </a:pPr>
            <a:r>
              <a:rPr lang="en-US" altLang="zh-CN" kern="100" dirty="0">
                <a:latin typeface="Cambria" panose="02040503050406030204" pitchFamily="18" charset="0"/>
                <a:cs typeface="Times New Roman" panose="02020603050405020304" pitchFamily="18" charset="0"/>
              </a:rPr>
              <a:t>      </a:t>
            </a:r>
            <a:r>
              <a:rPr lang="zh-CN" altLang="zh-CN" kern="100" dirty="0">
                <a:latin typeface="Cambria" panose="02040503050406030204" pitchFamily="18" charset="0"/>
                <a:cs typeface="Times New Roman" panose="02020603050405020304" pitchFamily="18" charset="0"/>
              </a:rPr>
              <a:t>弱磁升速</a:t>
            </a:r>
          </a:p>
          <a:p>
            <a:pPr algn="just">
              <a:spcAft>
                <a:spcPts val="0"/>
              </a:spcAft>
            </a:pPr>
            <a:r>
              <a:rPr lang="en-US" altLang="zh-CN" kern="100" dirty="0">
                <a:latin typeface="Cambria" panose="02040503050406030204" pitchFamily="18" charset="0"/>
                <a:cs typeface="Times New Roman" panose="02020603050405020304" pitchFamily="18" charset="0"/>
              </a:rPr>
              <a:t>      PFC(</a:t>
            </a:r>
            <a:r>
              <a:rPr lang="zh-CN" altLang="zh-CN" kern="100" dirty="0">
                <a:latin typeface="Cambria" panose="02040503050406030204" pitchFamily="18" charset="0"/>
                <a:cs typeface="Times New Roman" panose="02020603050405020304" pitchFamily="18" charset="0"/>
              </a:rPr>
              <a:t>空调</a:t>
            </a:r>
            <a:r>
              <a:rPr lang="en-US" altLang="zh-CN" kern="100" dirty="0">
                <a:latin typeface="Cambria" panose="02040503050406030204" pitchFamily="18" charset="0"/>
                <a:cs typeface="Times New Roman" panose="02020603050405020304" pitchFamily="18" charset="0"/>
              </a:rPr>
              <a:t>)</a:t>
            </a:r>
          </a:p>
          <a:p>
            <a:pPr algn="just">
              <a:spcAft>
                <a:spcPts val="0"/>
              </a:spcAft>
            </a:pPr>
            <a:r>
              <a:rPr lang="en-US" altLang="zh-CN" kern="100" dirty="0">
                <a:latin typeface="Cambria" panose="02040503050406030204" pitchFamily="18" charset="0"/>
                <a:cs typeface="Times New Roman" panose="02020603050405020304" pitchFamily="18" charset="0"/>
              </a:rPr>
              <a:t>      </a:t>
            </a:r>
            <a:r>
              <a:rPr lang="zh-CN" altLang="zh-CN" kern="100" dirty="0">
                <a:latin typeface="Cambria" panose="02040503050406030204" pitchFamily="18" charset="0"/>
                <a:cs typeface="Times New Roman" panose="02020603050405020304" pitchFamily="18" charset="0"/>
              </a:rPr>
              <a:t>丰富的系统保护功能</a:t>
            </a:r>
            <a:endParaRPr lang="en-US" altLang="zh-CN" kern="100" dirty="0">
              <a:latin typeface="Cambria" panose="02040503050406030204" pitchFamily="18" charset="0"/>
              <a:cs typeface="Times New Roman" panose="02020603050405020304" pitchFamily="18" charset="0"/>
            </a:endParaRPr>
          </a:p>
          <a:p>
            <a:pPr indent="457200" algn="just">
              <a:spcAft>
                <a:spcPts val="0"/>
              </a:spcAft>
            </a:pPr>
            <a:endParaRPr lang="zh-CN" altLang="zh-CN" kern="100" dirty="0">
              <a:latin typeface="Cambria" panose="02040503050406030204" pitchFamily="18" charset="0"/>
              <a:cs typeface="Times New Roman" panose="02020603050405020304" pitchFamily="18" charset="0"/>
            </a:endParaRPr>
          </a:p>
          <a:p>
            <a:pPr algn="just">
              <a:spcAft>
                <a:spcPts val="0"/>
              </a:spcAft>
            </a:pPr>
            <a:r>
              <a:rPr lang="zh-CN" altLang="en-US" kern="100" dirty="0">
                <a:latin typeface="Cambria" panose="02040503050406030204" pitchFamily="18" charset="0"/>
                <a:cs typeface="Times New Roman" panose="02020603050405020304" pitchFamily="18" charset="0"/>
              </a:rPr>
              <a:t>方案交付</a:t>
            </a:r>
            <a:r>
              <a:rPr lang="zh-CN" altLang="zh-CN" kern="100" dirty="0">
                <a:latin typeface="Cambria" panose="02040503050406030204" pitchFamily="18" charset="0"/>
                <a:cs typeface="Times New Roman" panose="02020603050405020304" pitchFamily="18" charset="0"/>
              </a:rPr>
              <a:t>：</a:t>
            </a:r>
            <a:r>
              <a:rPr lang="en-US" altLang="zh-CN" kern="100" dirty="0">
                <a:latin typeface="Cambria" panose="02040503050406030204" pitchFamily="18" charset="0"/>
                <a:cs typeface="Times New Roman" panose="02020603050405020304" pitchFamily="18" charset="0"/>
              </a:rPr>
              <a:t>EVB</a:t>
            </a:r>
            <a:endParaRPr lang="zh-CN" altLang="zh-CN" kern="100" dirty="0">
              <a:latin typeface="Cambria" panose="02040503050406030204" pitchFamily="18" charset="0"/>
              <a:cs typeface="Times New Roman" panose="02020603050405020304" pitchFamily="18" charset="0"/>
            </a:endParaRPr>
          </a:p>
          <a:p>
            <a:pPr algn="just">
              <a:spcAft>
                <a:spcPts val="0"/>
              </a:spcAft>
            </a:pPr>
            <a:r>
              <a:rPr lang="en-US" altLang="zh-CN" kern="100" dirty="0">
                <a:latin typeface="Cambria" panose="02040503050406030204" pitchFamily="18" charset="0"/>
                <a:cs typeface="Times New Roman" panose="02020603050405020304" pitchFamily="18" charset="0"/>
              </a:rPr>
              <a:t>          </a:t>
            </a:r>
            <a:r>
              <a:rPr lang="zh-CN" altLang="zh-CN" kern="100" dirty="0">
                <a:latin typeface="Cambria" panose="02040503050406030204" pitchFamily="18" charset="0"/>
                <a:cs typeface="Times New Roman" panose="02020603050405020304" pitchFamily="18" charset="0"/>
              </a:rPr>
              <a:t>原理图、</a:t>
            </a:r>
            <a:r>
              <a:rPr lang="en-US" altLang="zh-CN" kern="100" dirty="0">
                <a:latin typeface="Cambria" panose="02040503050406030204" pitchFamily="18" charset="0"/>
                <a:cs typeface="Times New Roman" panose="02020603050405020304" pitchFamily="18" charset="0"/>
              </a:rPr>
              <a:t>PCB</a:t>
            </a:r>
            <a:r>
              <a:rPr lang="zh-CN" altLang="zh-CN" kern="100" dirty="0">
                <a:latin typeface="Cambria" panose="02040503050406030204" pitchFamily="18" charset="0"/>
                <a:cs typeface="Times New Roman" panose="02020603050405020304" pitchFamily="18" charset="0"/>
              </a:rPr>
              <a:t>、</a:t>
            </a:r>
            <a:r>
              <a:rPr lang="en-US" altLang="zh-CN" kern="100" dirty="0">
                <a:latin typeface="Cambria" panose="02040503050406030204" pitchFamily="18" charset="0"/>
                <a:cs typeface="Times New Roman" panose="02020603050405020304" pitchFamily="18" charset="0"/>
              </a:rPr>
              <a:t>Gerber</a:t>
            </a:r>
            <a:endParaRPr lang="zh-CN" altLang="zh-CN" kern="100" dirty="0">
              <a:latin typeface="Cambria" panose="02040503050406030204" pitchFamily="18" charset="0"/>
              <a:cs typeface="Times New Roman" panose="02020603050405020304" pitchFamily="18" charset="0"/>
            </a:endParaRPr>
          </a:p>
          <a:p>
            <a:pPr algn="just">
              <a:spcAft>
                <a:spcPts val="0"/>
              </a:spcAft>
            </a:pPr>
            <a:r>
              <a:rPr lang="en-US" altLang="zh-CN" kern="100" dirty="0">
                <a:latin typeface="Cambria" panose="02040503050406030204" pitchFamily="18" charset="0"/>
                <a:cs typeface="Times New Roman" panose="02020603050405020304" pitchFamily="18" charset="0"/>
              </a:rPr>
              <a:t>          </a:t>
            </a:r>
            <a:r>
              <a:rPr lang="zh-CN" altLang="zh-CN" kern="100" dirty="0">
                <a:latin typeface="Cambria" panose="02040503050406030204" pitchFamily="18" charset="0"/>
                <a:cs typeface="Times New Roman" panose="02020603050405020304" pitchFamily="18" charset="0"/>
              </a:rPr>
              <a:t>控制软件</a:t>
            </a:r>
          </a:p>
          <a:p>
            <a:pPr algn="just">
              <a:spcAft>
                <a:spcPts val="0"/>
              </a:spcAft>
            </a:pPr>
            <a:r>
              <a:rPr lang="en-US" altLang="zh-CN" kern="100" dirty="0">
                <a:latin typeface="Cambria" panose="02040503050406030204" pitchFamily="18" charset="0"/>
                <a:cs typeface="Times New Roman" panose="02020603050405020304" pitchFamily="18" charset="0"/>
              </a:rPr>
              <a:t>          </a:t>
            </a:r>
            <a:r>
              <a:rPr lang="zh-CN" altLang="zh-CN" kern="100" dirty="0">
                <a:latin typeface="Cambria" panose="02040503050406030204" pitchFamily="18" charset="0"/>
                <a:cs typeface="Times New Roman" panose="02020603050405020304" pitchFamily="18" charset="0"/>
              </a:rPr>
              <a:t>应用笔记、用户手册</a:t>
            </a:r>
          </a:p>
        </p:txBody>
      </p:sp>
      <p:pic>
        <p:nvPicPr>
          <p:cNvPr id="5" name="图片 4" descr="Macintosh HD:Users:b:Desktop:华大半导体:02-华大展会11.28:02-展会画面:02-台牌:006.jpg">
            <a:extLst>
              <a:ext uri="{FF2B5EF4-FFF2-40B4-BE49-F238E27FC236}">
                <a16:creationId xmlns:a16="http://schemas.microsoft.com/office/drawing/2014/main" id="{8AC1C9CF-CB6E-4533-BCDF-F6F7C6274092}"/>
              </a:ext>
            </a:extLst>
          </p:cNvPr>
          <p:cNvPicPr/>
          <p:nvPr/>
        </p:nvPicPr>
        <p:blipFill>
          <a:blip r:embed="rId3" cstate="print">
            <a:extLst>
              <a:ext uri="{28A0092B-C50C-407E-A947-70E740481C1C}">
                <a14:useLocalDpi xmlns:a14="http://schemas.microsoft.com/office/drawing/2010/main"/>
              </a:ext>
            </a:extLst>
          </a:blip>
          <a:srcRect/>
          <a:stretch>
            <a:fillRect/>
          </a:stretch>
        </p:blipFill>
        <p:spPr bwMode="auto">
          <a:xfrm>
            <a:off x="6895256" y="3463204"/>
            <a:ext cx="3744169" cy="2470340"/>
          </a:xfrm>
          <a:prstGeom prst="rect">
            <a:avLst/>
          </a:prstGeom>
          <a:noFill/>
          <a:ln>
            <a:noFill/>
          </a:ln>
        </p:spPr>
      </p:pic>
      <p:sp>
        <p:nvSpPr>
          <p:cNvPr id="9" name="文本框 3">
            <a:extLst>
              <a:ext uri="{FF2B5EF4-FFF2-40B4-BE49-F238E27FC236}">
                <a16:creationId xmlns:a16="http://schemas.microsoft.com/office/drawing/2014/main" id="{9014FAC9-42ED-4A15-A842-E9334511E230}"/>
              </a:ext>
            </a:extLst>
          </p:cNvPr>
          <p:cNvSpPr txBox="1">
            <a:spLocks noChangeArrowheads="1"/>
          </p:cNvSpPr>
          <p:nvPr/>
        </p:nvSpPr>
        <p:spPr bwMode="auto">
          <a:xfrm>
            <a:off x="10352088" y="6057900"/>
            <a:ext cx="431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fld id="{5BC00E62-C0B3-4FE0-BADD-86B46B47BB22}" type="slidenum">
              <a:rPr lang="en-US" altLang="zh-CN" sz="1200">
                <a:solidFill>
                  <a:schemeClr val="bg1"/>
                </a:solidFill>
              </a:rPr>
              <a:pPr algn="ctr"/>
              <a:t>26</a:t>
            </a:fld>
            <a:endParaRPr lang="en-US" altLang="zh-CN" sz="1200" dirty="0">
              <a:solidFill>
                <a:schemeClr val="bg1"/>
              </a:solidFill>
            </a:endParaRPr>
          </a:p>
        </p:txBody>
      </p:sp>
      <p:pic>
        <p:nvPicPr>
          <p:cNvPr id="7" name="图片 6">
            <a:extLst>
              <a:ext uri="{FF2B5EF4-FFF2-40B4-BE49-F238E27FC236}">
                <a16:creationId xmlns:a16="http://schemas.microsoft.com/office/drawing/2014/main" id="{79224E09-20CE-4A14-B715-661E3185C1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95256" y="469586"/>
            <a:ext cx="4705232" cy="4705232"/>
          </a:xfrm>
          <a:prstGeom prst="rect">
            <a:avLst/>
          </a:prstGeom>
        </p:spPr>
      </p:pic>
    </p:spTree>
    <p:extLst>
      <p:ext uri="{BB962C8B-B14F-4D97-AF65-F5344CB8AC3E}">
        <p14:creationId xmlns:p14="http://schemas.microsoft.com/office/powerpoint/2010/main" val="17458179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19">
            <a:extLst>
              <a:ext uri="{FF2B5EF4-FFF2-40B4-BE49-F238E27FC236}">
                <a16:creationId xmlns:a16="http://schemas.microsoft.com/office/drawing/2014/main" id="{B40A7022-3C52-4DA8-AEA2-1FAC1063DCB2}"/>
              </a:ext>
            </a:extLst>
          </p:cNvPr>
          <p:cNvSpPr/>
          <p:nvPr/>
        </p:nvSpPr>
        <p:spPr>
          <a:xfrm>
            <a:off x="4577636" y="2449124"/>
            <a:ext cx="2259019" cy="2236715"/>
          </a:xfrm>
          <a:prstGeom prst="ellipse">
            <a:avLst/>
          </a:prstGeom>
          <a:solidFill>
            <a:srgbClr val="4472C4">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marL="0" marR="0" lvl="0" indent="0" algn="ctr" defTabSz="914400" rtl="0" eaLnBrk="0" fontAlgn="base" latinLnBrk="0" hangingPunct="0">
              <a:lnSpc>
                <a:spcPct val="130000"/>
              </a:lnSpc>
              <a:spcBef>
                <a:spcPct val="0"/>
              </a:spcBef>
              <a:spcAft>
                <a:spcPct val="0"/>
              </a:spcAft>
              <a:buClrTx/>
              <a:buSzTx/>
              <a:buFontTx/>
              <a:buNone/>
              <a:tabLst/>
              <a:defRPr/>
            </a:pPr>
            <a:endParaRPr kumimoji="0" lang="zh-CN" altLang="en-US" sz="4000" b="0"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nvGrpSpPr>
          <p:cNvPr id="5" name="组合 4">
            <a:extLst>
              <a:ext uri="{FF2B5EF4-FFF2-40B4-BE49-F238E27FC236}">
                <a16:creationId xmlns:a16="http://schemas.microsoft.com/office/drawing/2014/main" id="{CDCBF7C8-FBCB-4FEC-9DB1-54F9D7A47271}"/>
              </a:ext>
            </a:extLst>
          </p:cNvPr>
          <p:cNvGrpSpPr/>
          <p:nvPr/>
        </p:nvGrpSpPr>
        <p:grpSpPr>
          <a:xfrm>
            <a:off x="4757740" y="2159557"/>
            <a:ext cx="2418483" cy="2515367"/>
            <a:chOff x="4721608" y="1835707"/>
            <a:chExt cx="1879634" cy="1954931"/>
          </a:xfrm>
          <a:solidFill>
            <a:srgbClr val="4472C4">
              <a:alpha val="39000"/>
            </a:srgbClr>
          </a:solidFill>
        </p:grpSpPr>
        <p:sp>
          <p:nvSpPr>
            <p:cNvPr id="6" name="圆角矩形 19">
              <a:extLst>
                <a:ext uri="{FF2B5EF4-FFF2-40B4-BE49-F238E27FC236}">
                  <a16:creationId xmlns:a16="http://schemas.microsoft.com/office/drawing/2014/main" id="{72B220C5-28AB-4C3A-9415-F77C9C95F387}"/>
                </a:ext>
              </a:extLst>
            </p:cNvPr>
            <p:cNvSpPr/>
            <p:nvPr/>
          </p:nvSpPr>
          <p:spPr>
            <a:xfrm>
              <a:off x="4721608" y="1835707"/>
              <a:ext cx="1755699" cy="1738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30000"/>
                </a:lnSpc>
                <a:spcBef>
                  <a:spcPct val="0"/>
                </a:spcBef>
                <a:spcAft>
                  <a:spcPct val="0"/>
                </a:spcAft>
                <a:buClrTx/>
                <a:buSzTx/>
                <a:buFontTx/>
                <a:buNone/>
                <a:tabLst/>
                <a:defRPr/>
              </a:pPr>
              <a:endParaRPr kumimoji="0" lang="zh-CN" altLang="en-US" sz="4000" b="0"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7" name="圆角矩形 20">
              <a:extLst>
                <a:ext uri="{FF2B5EF4-FFF2-40B4-BE49-F238E27FC236}">
                  <a16:creationId xmlns:a16="http://schemas.microsoft.com/office/drawing/2014/main" id="{FFD49F88-9AA5-4DB7-9EB1-E65FA85D0EBD}"/>
                </a:ext>
              </a:extLst>
            </p:cNvPr>
            <p:cNvSpPr/>
            <p:nvPr/>
          </p:nvSpPr>
          <p:spPr>
            <a:xfrm>
              <a:off x="4845543" y="2052274"/>
              <a:ext cx="1755699" cy="1738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30000"/>
                </a:lnSpc>
                <a:spcBef>
                  <a:spcPct val="0"/>
                </a:spcBef>
                <a:spcAft>
                  <a:spcPct val="0"/>
                </a:spcAft>
                <a:buClrTx/>
                <a:buSzTx/>
                <a:buFontTx/>
                <a:buNone/>
                <a:tabLst/>
                <a:defRPr/>
              </a:pPr>
              <a:endParaRPr kumimoji="0" lang="zh-CN" altLang="en-US" sz="4000" b="0"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sp>
        <p:nvSpPr>
          <p:cNvPr id="8" name="矩形 7">
            <a:extLst>
              <a:ext uri="{FF2B5EF4-FFF2-40B4-BE49-F238E27FC236}">
                <a16:creationId xmlns:a16="http://schemas.microsoft.com/office/drawing/2014/main" id="{0F35E808-C4FA-466F-9539-8FB938024C35}"/>
              </a:ext>
            </a:extLst>
          </p:cNvPr>
          <p:cNvSpPr/>
          <p:nvPr/>
        </p:nvSpPr>
        <p:spPr>
          <a:xfrm>
            <a:off x="5112971" y="2794353"/>
            <a:ext cx="1527435" cy="1309459"/>
          </a:xfrm>
          <a:prstGeom prst="rect">
            <a:avLst/>
          </a:prstGeom>
        </p:spPr>
        <p:txBody>
          <a:bodyPr wrap="square" lIns="91438" tIns="45719" rIns="91438" bIns="45719">
            <a:spAutoFit/>
          </a:bodyPr>
          <a:lstStyle/>
          <a:p>
            <a:pPr marL="0" marR="0" lvl="0" indent="0" algn="ctr" defTabSz="914400" rtl="0" eaLnBrk="0" fontAlgn="base" latinLnBrk="0" hangingPunct="0">
              <a:lnSpc>
                <a:spcPct val="130000"/>
              </a:lnSpc>
              <a:spcBef>
                <a:spcPct val="0"/>
              </a:spcBef>
              <a:spcAft>
                <a:spcPct val="0"/>
              </a:spcAft>
              <a:buClrTx/>
              <a:buSzTx/>
              <a:buFontTx/>
              <a:buNone/>
              <a:tabLst/>
              <a:defRPr/>
            </a:pPr>
            <a:r>
              <a:rPr kumimoji="0" lang="zh-CN" altLang="en-US" sz="3200" b="0"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工业缝纫机</a:t>
            </a:r>
            <a:endParaRPr kumimoji="0" lang="en-US" altLang="zh-CN" sz="3200" b="0"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9" name="圆角矩形 23">
            <a:extLst>
              <a:ext uri="{FF2B5EF4-FFF2-40B4-BE49-F238E27FC236}">
                <a16:creationId xmlns:a16="http://schemas.microsoft.com/office/drawing/2014/main" id="{AD3E86D0-1C41-42C9-86F8-02BB79AE0571}"/>
              </a:ext>
            </a:extLst>
          </p:cNvPr>
          <p:cNvSpPr/>
          <p:nvPr/>
        </p:nvSpPr>
        <p:spPr>
          <a:xfrm rot="10800000" flipV="1">
            <a:off x="499859" y="1470342"/>
            <a:ext cx="272237" cy="276076"/>
          </a:xfrm>
          <a:prstGeom prst="roundRect">
            <a:avLst>
              <a:gd name="adj" fmla="val 5039"/>
            </a:avLst>
          </a:prstGeom>
          <a:solidFill>
            <a:srgbClr val="4472C4"/>
          </a:solidFill>
          <a:ln>
            <a:solidFill>
              <a:srgbClr val="7F7F7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marL="0" marR="0" lvl="0" indent="0" algn="ctr" defTabSz="914400" rtl="0" eaLnBrk="0" fontAlgn="base" latinLnBrk="0" hangingPunct="0">
              <a:lnSpc>
                <a:spcPct val="130000"/>
              </a:lnSpc>
              <a:spcBef>
                <a:spcPct val="0"/>
              </a:spcBef>
              <a:spcAft>
                <a:spcPct val="0"/>
              </a:spcAft>
              <a:buClrTx/>
              <a:buSzTx/>
              <a:buFontTx/>
              <a:buNone/>
              <a:tabLst/>
              <a:defRPr/>
            </a:pPr>
            <a:endParaRPr kumimoji="0" lang="zh-CN" altLang="en-US" sz="3600" b="0"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 name="文本框 9">
            <a:extLst>
              <a:ext uri="{FF2B5EF4-FFF2-40B4-BE49-F238E27FC236}">
                <a16:creationId xmlns:a16="http://schemas.microsoft.com/office/drawing/2014/main" id="{087F8D14-088C-4FDD-9FA8-94A8D02662DD}"/>
              </a:ext>
            </a:extLst>
          </p:cNvPr>
          <p:cNvSpPr txBox="1"/>
          <p:nvPr/>
        </p:nvSpPr>
        <p:spPr>
          <a:xfrm>
            <a:off x="924224" y="1438640"/>
            <a:ext cx="710447" cy="416907"/>
          </a:xfrm>
          <a:prstGeom prst="rect">
            <a:avLst/>
          </a:prstGeom>
          <a:noFill/>
        </p:spPr>
        <p:txBody>
          <a:bodyPr wrap="none" lIns="91438" tIns="45719" rIns="91438" bIns="45719" rtlCol="0">
            <a:spAutoFit/>
          </a:body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zh-CN" altLang="en-US" sz="18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简介</a:t>
            </a:r>
            <a:r>
              <a:rPr kumimoji="0" lang="en-US" altLang="zh-CN" sz="18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 </a:t>
            </a:r>
            <a:endParaRPr kumimoji="0" lang="zh-CN" altLang="en-US" sz="18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cxnSp>
        <p:nvCxnSpPr>
          <p:cNvPr id="11" name="直接连接符 10">
            <a:extLst>
              <a:ext uri="{FF2B5EF4-FFF2-40B4-BE49-F238E27FC236}">
                <a16:creationId xmlns:a16="http://schemas.microsoft.com/office/drawing/2014/main" id="{68FDD271-9460-4F78-BB3F-9A539EBB02BE}"/>
              </a:ext>
            </a:extLst>
          </p:cNvPr>
          <p:cNvCxnSpPr/>
          <p:nvPr/>
        </p:nvCxnSpPr>
        <p:spPr>
          <a:xfrm>
            <a:off x="1012595" y="1807367"/>
            <a:ext cx="2229467" cy="14627"/>
          </a:xfrm>
          <a:prstGeom prst="line">
            <a:avLst/>
          </a:prstGeom>
          <a:ln w="3175">
            <a:solidFill>
              <a:schemeClr val="tx1">
                <a:lumMod val="50000"/>
                <a:lumOff val="50000"/>
                <a:alpha val="33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12" name="矩形 11">
            <a:extLst>
              <a:ext uri="{FF2B5EF4-FFF2-40B4-BE49-F238E27FC236}">
                <a16:creationId xmlns:a16="http://schemas.microsoft.com/office/drawing/2014/main" id="{D7BF17B8-B238-44F1-B2E3-60B31DEA6C79}"/>
              </a:ext>
            </a:extLst>
          </p:cNvPr>
          <p:cNvSpPr/>
          <p:nvPr/>
        </p:nvSpPr>
        <p:spPr>
          <a:xfrm>
            <a:off x="928718" y="1885254"/>
            <a:ext cx="3532695" cy="2169823"/>
          </a:xfrm>
          <a:prstGeom prst="rect">
            <a:avLst/>
          </a:prstGeom>
        </p:spPr>
        <p:txBody>
          <a:bodyPr wrap="square" lIns="91438" tIns="45719" rIns="91438" bIns="45719">
            <a:spAutoFit/>
          </a:bodyPr>
          <a:lstStyle/>
          <a:p>
            <a:pPr lvl="0">
              <a:defRPr/>
            </a:pPr>
            <a:r>
              <a:rPr lang="zh-CN" altLang="en-US" sz="1500" dirty="0">
                <a:solidFill>
                  <a:srgbClr val="808080">
                    <a:lumMod val="50000"/>
                  </a:srgbClr>
                </a:solidFill>
                <a:ea typeface="微软雅黑" panose="020B0503020204020204" pitchFamily="34" charset="-122"/>
              </a:rPr>
              <a:t>该方案基于</a:t>
            </a:r>
            <a:r>
              <a:rPr lang="en-US" altLang="zh-CN" sz="1500" dirty="0">
                <a:solidFill>
                  <a:srgbClr val="808080">
                    <a:lumMod val="50000"/>
                  </a:srgbClr>
                </a:solidFill>
                <a:ea typeface="微软雅黑" panose="020B0503020204020204" pitchFamily="34" charset="-122"/>
              </a:rPr>
              <a:t>HC32M140</a:t>
            </a:r>
            <a:r>
              <a:rPr lang="zh-CN" altLang="en-US" sz="1500" dirty="0">
                <a:solidFill>
                  <a:srgbClr val="808080">
                    <a:lumMod val="50000"/>
                  </a:srgbClr>
                </a:solidFill>
                <a:ea typeface="微软雅黑" panose="020B0503020204020204" pitchFamily="34" charset="-122"/>
              </a:rPr>
              <a:t>系列芯片，实现</a:t>
            </a:r>
            <a:r>
              <a:rPr kumimoji="0" lang="zh-CN" altLang="en-US" sz="1500"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微软雅黑" panose="020B0503020204020204" pitchFamily="34" charset="-122"/>
                <a:cs typeface="+mn-cs"/>
              </a:rPr>
              <a:t>三自动</a:t>
            </a:r>
            <a:r>
              <a:rPr kumimoji="0" lang="en-US" altLang="zh-CN" sz="1500"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微软雅黑" panose="020B0503020204020204" pitchFamily="34" charset="-122"/>
                <a:cs typeface="+mn-cs"/>
              </a:rPr>
              <a:t>(</a:t>
            </a:r>
            <a:r>
              <a:rPr kumimoji="0" lang="zh-CN" altLang="en-US" sz="1500"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微软雅黑" panose="020B0503020204020204" pitchFamily="34" charset="-122"/>
                <a:cs typeface="+mn-cs"/>
              </a:rPr>
              <a:t>抬压脚、剪线、倒缝</a:t>
            </a:r>
            <a:r>
              <a:rPr kumimoji="0" lang="en-US" altLang="zh-CN" sz="1500"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微软雅黑" panose="020B0503020204020204" pitchFamily="34" charset="-122"/>
                <a:cs typeface="+mn-cs"/>
              </a:rPr>
              <a:t>)</a:t>
            </a:r>
            <a:r>
              <a:rPr kumimoji="0" lang="zh-CN" altLang="en-US" sz="1500"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微软雅黑" panose="020B0503020204020204" pitchFamily="34" charset="-122"/>
                <a:cs typeface="+mn-cs"/>
              </a:rPr>
              <a:t>伺服缝纫机控制，使用磁性编码器作为位置速度的反馈元件，提高可靠性、降低成本</a:t>
            </a:r>
            <a:r>
              <a:rPr kumimoji="0" lang="zh-CN" altLang="zh-CN" sz="1500"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微软雅黑" panose="020B0503020204020204" pitchFamily="34" charset="-122"/>
                <a:cs typeface="+mn-cs"/>
              </a:rPr>
              <a:t>。</a:t>
            </a:r>
            <a:endParaRPr kumimoji="0" lang="en-US" altLang="zh-CN" sz="1500"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微软雅黑" panose="020B0503020204020204" pitchFamily="34" charset="-122"/>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1500"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微软雅黑" panose="020B0503020204020204" pitchFamily="34" charset="-122"/>
                <a:cs typeface="+mn-cs"/>
              </a:rPr>
              <a:t>         磁性编码器由</a:t>
            </a:r>
            <a:r>
              <a:rPr kumimoji="0" lang="en-US" altLang="zh-CN" sz="1500"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微软雅黑" panose="020B0503020204020204" pitchFamily="34" charset="-122"/>
                <a:cs typeface="+mn-cs"/>
              </a:rPr>
              <a:t>2</a:t>
            </a:r>
            <a:r>
              <a:rPr kumimoji="0" lang="zh-CN" altLang="en-US" sz="1500"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微软雅黑" panose="020B0503020204020204" pitchFamily="34" charset="-122"/>
                <a:cs typeface="+mn-cs"/>
              </a:rPr>
              <a:t>个线性磁敏元件，</a:t>
            </a:r>
            <a:r>
              <a:rPr kumimoji="0" lang="en-US" altLang="zh-CN" sz="1500"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微软雅黑" panose="020B0503020204020204" pitchFamily="34" charset="-122"/>
                <a:cs typeface="+mn-cs"/>
              </a:rPr>
              <a:t>1</a:t>
            </a:r>
            <a:r>
              <a:rPr kumimoji="0" lang="zh-CN" altLang="en-US" sz="1500"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微软雅黑" panose="020B0503020204020204" pitchFamily="34" charset="-122"/>
                <a:cs typeface="+mn-cs"/>
              </a:rPr>
              <a:t>个开关元件组成，输出相差</a:t>
            </a:r>
            <a:r>
              <a:rPr kumimoji="0" lang="en-US" altLang="zh-CN" sz="1500"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微软雅黑" panose="020B0503020204020204" pitchFamily="34" charset="-122"/>
                <a:cs typeface="+mn-cs"/>
              </a:rPr>
              <a:t>90</a:t>
            </a:r>
            <a:r>
              <a:rPr kumimoji="0" lang="zh-CN" altLang="en-US" sz="1500"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微软雅黑" panose="020B0503020204020204" pitchFamily="34" charset="-122"/>
                <a:cs typeface="+mn-cs"/>
              </a:rPr>
              <a:t>度电信号</a:t>
            </a:r>
            <a:r>
              <a:rPr kumimoji="0" lang="en-US" altLang="zh-CN" sz="1500"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微软雅黑" panose="020B0503020204020204" pitchFamily="34" charset="-122"/>
                <a:cs typeface="+mn-cs"/>
              </a:rPr>
              <a:t>sin/cos</a:t>
            </a:r>
            <a:r>
              <a:rPr kumimoji="0" lang="zh-CN" altLang="en-US" sz="1500"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微软雅黑" panose="020B0503020204020204" pitchFamily="34" charset="-122"/>
                <a:cs typeface="+mn-cs"/>
              </a:rPr>
              <a:t>，</a:t>
            </a:r>
            <a:r>
              <a:rPr kumimoji="0" lang="en-US" altLang="zh-CN" sz="1500"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微软雅黑" panose="020B0503020204020204" pitchFamily="34" charset="-122"/>
                <a:cs typeface="+mn-cs"/>
              </a:rPr>
              <a:t>ADC</a:t>
            </a:r>
            <a:r>
              <a:rPr kumimoji="0" lang="zh-CN" altLang="en-US" sz="1500"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微软雅黑" panose="020B0503020204020204" pitchFamily="34" charset="-122"/>
                <a:cs typeface="+mn-cs"/>
              </a:rPr>
              <a:t>采集信号电压，通过</a:t>
            </a:r>
            <a:r>
              <a:rPr kumimoji="0" lang="en-US" altLang="zh-CN" sz="1500" b="0" i="0" u="none" strike="noStrike" kern="1200" cap="none" spc="0" normalizeH="0" baseline="0" noProof="0" dirty="0" err="1">
                <a:ln>
                  <a:noFill/>
                </a:ln>
                <a:solidFill>
                  <a:srgbClr val="808080">
                    <a:lumMod val="50000"/>
                  </a:srgbClr>
                </a:solidFill>
                <a:effectLst/>
                <a:uLnTx/>
                <a:uFillTx/>
                <a:latin typeface="Arial" panose="020B0604020202020204" pitchFamily="34" charset="0"/>
                <a:ea typeface="微软雅黑" panose="020B0503020204020204" pitchFamily="34" charset="-122"/>
                <a:cs typeface="+mn-cs"/>
              </a:rPr>
              <a:t>Atan</a:t>
            </a:r>
            <a:r>
              <a:rPr kumimoji="0" lang="zh-CN" altLang="en-US" sz="1500"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微软雅黑" panose="020B0503020204020204" pitchFamily="34" charset="-122"/>
                <a:cs typeface="+mn-cs"/>
              </a:rPr>
              <a:t>解算角度，开关元件，作为绝对零点的标定。</a:t>
            </a:r>
            <a:endParaRPr kumimoji="0" lang="en-US" altLang="zh-CN" sz="1500"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微软雅黑" panose="020B0503020204020204" pitchFamily="34" charset="-122"/>
              <a:cs typeface="+mn-cs"/>
            </a:endParaRPr>
          </a:p>
        </p:txBody>
      </p:sp>
      <p:sp>
        <p:nvSpPr>
          <p:cNvPr id="17" name="圆角矩形 33">
            <a:extLst>
              <a:ext uri="{FF2B5EF4-FFF2-40B4-BE49-F238E27FC236}">
                <a16:creationId xmlns:a16="http://schemas.microsoft.com/office/drawing/2014/main" id="{7BF98F99-F1F6-4704-803C-540591DB64E0}"/>
              </a:ext>
            </a:extLst>
          </p:cNvPr>
          <p:cNvSpPr/>
          <p:nvPr/>
        </p:nvSpPr>
        <p:spPr>
          <a:xfrm rot="10800000" flipV="1">
            <a:off x="10798875" y="1654403"/>
            <a:ext cx="272237" cy="276076"/>
          </a:xfrm>
          <a:prstGeom prst="roundRect">
            <a:avLst>
              <a:gd name="adj" fmla="val 5039"/>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marL="0" marR="0" lvl="0" indent="0" algn="ctr" defTabSz="914400" rtl="0" eaLnBrk="0" fontAlgn="base" latinLnBrk="0" hangingPunct="0">
              <a:lnSpc>
                <a:spcPct val="130000"/>
              </a:lnSpc>
              <a:spcBef>
                <a:spcPct val="0"/>
              </a:spcBef>
              <a:spcAft>
                <a:spcPct val="0"/>
              </a:spcAft>
              <a:buClrTx/>
              <a:buSzTx/>
              <a:buFontTx/>
              <a:buNone/>
              <a:tabLst/>
              <a:defRPr/>
            </a:pPr>
            <a:endParaRPr kumimoji="0" lang="zh-CN" altLang="en-US" sz="3600" b="0"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8" name="文本框 17">
            <a:extLst>
              <a:ext uri="{FF2B5EF4-FFF2-40B4-BE49-F238E27FC236}">
                <a16:creationId xmlns:a16="http://schemas.microsoft.com/office/drawing/2014/main" id="{9E4D1C44-CBEE-427B-924E-304597823A0A}"/>
              </a:ext>
            </a:extLst>
          </p:cNvPr>
          <p:cNvSpPr txBox="1"/>
          <p:nvPr/>
        </p:nvSpPr>
        <p:spPr>
          <a:xfrm>
            <a:off x="9993345" y="1607773"/>
            <a:ext cx="646327" cy="416907"/>
          </a:xfrm>
          <a:prstGeom prst="rect">
            <a:avLst/>
          </a:prstGeom>
          <a:noFill/>
        </p:spPr>
        <p:txBody>
          <a:bodyPr wrap="none" lIns="91438" tIns="45719" rIns="91438" bIns="45719" rtlCol="0">
            <a:spAutoFit/>
          </a:body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zh-CN" altLang="en-US" sz="18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内容</a:t>
            </a:r>
          </a:p>
        </p:txBody>
      </p:sp>
      <p:cxnSp>
        <p:nvCxnSpPr>
          <p:cNvPr id="19" name="直接连接符 18">
            <a:extLst>
              <a:ext uri="{FF2B5EF4-FFF2-40B4-BE49-F238E27FC236}">
                <a16:creationId xmlns:a16="http://schemas.microsoft.com/office/drawing/2014/main" id="{872427F8-26C3-472E-B4C5-CB4790862134}"/>
              </a:ext>
            </a:extLst>
          </p:cNvPr>
          <p:cNvCxnSpPr/>
          <p:nvPr/>
        </p:nvCxnSpPr>
        <p:spPr>
          <a:xfrm>
            <a:off x="8342346" y="1976500"/>
            <a:ext cx="2229467" cy="14627"/>
          </a:xfrm>
          <a:prstGeom prst="line">
            <a:avLst/>
          </a:prstGeom>
          <a:ln w="3175">
            <a:solidFill>
              <a:schemeClr val="tx1">
                <a:lumMod val="50000"/>
                <a:lumOff val="50000"/>
                <a:alpha val="33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20" name="矩形 19">
            <a:extLst>
              <a:ext uri="{FF2B5EF4-FFF2-40B4-BE49-F238E27FC236}">
                <a16:creationId xmlns:a16="http://schemas.microsoft.com/office/drawing/2014/main" id="{D31AA22B-FACC-42B5-8F5E-299F1988CC43}"/>
              </a:ext>
            </a:extLst>
          </p:cNvPr>
          <p:cNvSpPr/>
          <p:nvPr/>
        </p:nvSpPr>
        <p:spPr>
          <a:xfrm>
            <a:off x="7292453" y="2054387"/>
            <a:ext cx="3532695" cy="1015661"/>
          </a:xfrm>
          <a:prstGeom prst="rect">
            <a:avLst/>
          </a:prstGeom>
        </p:spPr>
        <p:txBody>
          <a:bodyPr wrap="square" lIns="91438" tIns="45719" rIns="91438" bIns="45719">
            <a:spAutoFit/>
          </a:bodyPr>
          <a:lstStyle/>
          <a:p>
            <a:pPr marL="0" marR="0" lvl="0" indent="0" algn="just" defTabSz="914400" rtl="0" eaLnBrk="0" fontAlgn="base" latinLnBrk="0" hangingPunct="0">
              <a:lnSpc>
                <a:spcPct val="100000"/>
              </a:lnSpc>
              <a:spcBef>
                <a:spcPct val="0"/>
              </a:spcBef>
              <a:spcAft>
                <a:spcPts val="0"/>
              </a:spcAft>
              <a:buClrTx/>
              <a:buSzTx/>
              <a:buFontTx/>
              <a:buNone/>
              <a:tabLst/>
              <a:defRPr/>
            </a:pPr>
            <a:r>
              <a:rPr kumimoji="0" lang="en-US" altLang="zh-CN" sz="1500"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微软雅黑" panose="020B0503020204020204" pitchFamily="34" charset="-122"/>
                <a:cs typeface="+mn-cs"/>
              </a:rPr>
              <a:t>          1 </a:t>
            </a:r>
            <a:r>
              <a:rPr kumimoji="0" lang="zh-CN" altLang="en-US" sz="1500"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微软雅黑" panose="020B0503020204020204" pitchFamily="34" charset="-122"/>
                <a:cs typeface="+mn-cs"/>
              </a:rPr>
              <a:t>编码器零点学习</a:t>
            </a:r>
            <a:endParaRPr kumimoji="0" lang="en-US" altLang="zh-CN" sz="1500"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微软雅黑" panose="020B0503020204020204" pitchFamily="34" charset="-122"/>
              <a:cs typeface="+mn-cs"/>
            </a:endParaRPr>
          </a:p>
          <a:p>
            <a:pPr marL="0" marR="0" lvl="0" indent="0" algn="just" defTabSz="914400" rtl="0" eaLnBrk="0" fontAlgn="base" latinLnBrk="0" hangingPunct="0">
              <a:lnSpc>
                <a:spcPct val="100000"/>
              </a:lnSpc>
              <a:spcBef>
                <a:spcPct val="0"/>
              </a:spcBef>
              <a:spcAft>
                <a:spcPts val="0"/>
              </a:spcAft>
              <a:buClrTx/>
              <a:buSzTx/>
              <a:buFontTx/>
              <a:buNone/>
              <a:tabLst/>
              <a:defRPr/>
            </a:pPr>
            <a:r>
              <a:rPr kumimoji="0" lang="en-US" altLang="zh-CN" sz="1500"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微软雅黑" panose="020B0503020204020204" pitchFamily="34" charset="-122"/>
                <a:cs typeface="+mn-cs"/>
              </a:rPr>
              <a:t>          2 sin/cos</a:t>
            </a:r>
            <a:r>
              <a:rPr kumimoji="0" lang="zh-CN" altLang="en-US" sz="1500"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微软雅黑" panose="020B0503020204020204" pitchFamily="34" charset="-122"/>
                <a:cs typeface="+mn-cs"/>
              </a:rPr>
              <a:t>编码器位置解码</a:t>
            </a:r>
            <a:endParaRPr kumimoji="0" lang="en-US" altLang="zh-CN" sz="1500"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微软雅黑" panose="020B0503020204020204" pitchFamily="34" charset="-122"/>
              <a:cs typeface="+mn-cs"/>
            </a:endParaRPr>
          </a:p>
          <a:p>
            <a:pPr marL="0" marR="0" lvl="0" indent="0" algn="just" defTabSz="914400" rtl="0" eaLnBrk="0" fontAlgn="base" latinLnBrk="0" hangingPunct="0">
              <a:lnSpc>
                <a:spcPct val="100000"/>
              </a:lnSpc>
              <a:spcBef>
                <a:spcPct val="0"/>
              </a:spcBef>
              <a:spcAft>
                <a:spcPts val="0"/>
              </a:spcAft>
              <a:buClrTx/>
              <a:buSzTx/>
              <a:buFontTx/>
              <a:buNone/>
              <a:tabLst/>
              <a:defRPr/>
            </a:pPr>
            <a:r>
              <a:rPr kumimoji="0" lang="en-US" altLang="zh-CN" sz="1500"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微软雅黑" panose="020B0503020204020204" pitchFamily="34" charset="-122"/>
                <a:cs typeface="+mn-cs"/>
              </a:rPr>
              <a:t>          3 </a:t>
            </a:r>
            <a:r>
              <a:rPr kumimoji="0" lang="zh-CN" altLang="en-US" sz="1500"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微软雅黑" panose="020B0503020204020204" pitchFamily="34" charset="-122"/>
                <a:cs typeface="+mn-cs"/>
              </a:rPr>
              <a:t>停针位置控制</a:t>
            </a:r>
            <a:r>
              <a:rPr kumimoji="0" lang="en-US" altLang="zh-CN" sz="1500"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微软雅黑" panose="020B0503020204020204" pitchFamily="34" charset="-122"/>
                <a:cs typeface="+mn-cs"/>
              </a:rPr>
              <a:t>        </a:t>
            </a:r>
          </a:p>
          <a:p>
            <a:pPr marL="0" marR="0" lvl="0" indent="0" algn="just" defTabSz="914400" rtl="0" eaLnBrk="0" fontAlgn="base" latinLnBrk="0" hangingPunct="0">
              <a:lnSpc>
                <a:spcPct val="100000"/>
              </a:lnSpc>
              <a:spcBef>
                <a:spcPct val="0"/>
              </a:spcBef>
              <a:spcAft>
                <a:spcPts val="0"/>
              </a:spcAft>
              <a:buClrTx/>
              <a:buSzTx/>
              <a:buFontTx/>
              <a:buNone/>
              <a:tabLst/>
              <a:defRPr/>
            </a:pPr>
            <a:r>
              <a:rPr kumimoji="0" lang="en-US" altLang="zh-CN" sz="1500"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微软雅黑" panose="020B0503020204020204" pitchFamily="34" charset="-122"/>
                <a:cs typeface="+mn-cs"/>
              </a:rPr>
              <a:t>          4 </a:t>
            </a:r>
            <a:r>
              <a:rPr kumimoji="0" lang="zh-CN" altLang="en-US" sz="1500"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微软雅黑" panose="020B0503020204020204" pitchFamily="34" charset="-122"/>
                <a:cs typeface="+mn-cs"/>
              </a:rPr>
              <a:t>编码器精度约</a:t>
            </a:r>
            <a:r>
              <a:rPr kumimoji="0" lang="en-US" altLang="zh-CN" sz="1500"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微软雅黑" panose="020B0503020204020204" pitchFamily="34" charset="-122"/>
                <a:cs typeface="+mn-cs"/>
              </a:rPr>
              <a:t>0.5</a:t>
            </a:r>
            <a:r>
              <a:rPr kumimoji="0" lang="zh-CN" altLang="en-US" sz="1500"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微软雅黑" panose="020B0503020204020204" pitchFamily="34" charset="-122"/>
                <a:cs typeface="+mn-cs"/>
              </a:rPr>
              <a:t>度</a:t>
            </a:r>
            <a:endParaRPr kumimoji="0" lang="en-US" altLang="zh-CN" sz="1500"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微软雅黑" panose="020B0503020204020204" pitchFamily="34" charset="-122"/>
              <a:cs typeface="+mn-cs"/>
            </a:endParaRPr>
          </a:p>
        </p:txBody>
      </p:sp>
      <p:sp>
        <p:nvSpPr>
          <p:cNvPr id="27" name="标题 1">
            <a:extLst>
              <a:ext uri="{FF2B5EF4-FFF2-40B4-BE49-F238E27FC236}">
                <a16:creationId xmlns:a16="http://schemas.microsoft.com/office/drawing/2014/main" id="{1A17D83D-9827-4087-BB3A-FBFBA9974F8E}"/>
              </a:ext>
            </a:extLst>
          </p:cNvPr>
          <p:cNvSpPr>
            <a:spLocks noGrp="1"/>
          </p:cNvSpPr>
          <p:nvPr>
            <p:ph type="title"/>
          </p:nvPr>
        </p:nvSpPr>
        <p:spPr/>
        <p:txBody>
          <a:bodyPr/>
          <a:lstStyle/>
          <a:p>
            <a:r>
              <a:rPr lang="zh-CN" altLang="en-US" kern="100" dirty="0">
                <a:latin typeface="Cambria" panose="02040503050406030204" pitchFamily="18" charset="0"/>
                <a:cs typeface="Times New Roman" panose="02020603050405020304" pitchFamily="18" charset="0"/>
              </a:rPr>
              <a:t>伺服电机 </a:t>
            </a:r>
            <a:r>
              <a:rPr lang="en-US" altLang="zh-CN" kern="100" dirty="0">
                <a:latin typeface="Cambria" panose="02040503050406030204" pitchFamily="18" charset="0"/>
                <a:cs typeface="Times New Roman" panose="02020603050405020304" pitchFamily="18" charset="0"/>
              </a:rPr>
              <a:t>- </a:t>
            </a:r>
            <a:r>
              <a:rPr lang="zh-CN" altLang="en-US" kern="100" dirty="0">
                <a:latin typeface="Cambria" panose="02040503050406030204" pitchFamily="18" charset="0"/>
                <a:cs typeface="Times New Roman" panose="02020603050405020304" pitchFamily="18" charset="0"/>
              </a:rPr>
              <a:t>工业缝纫机控制方案</a:t>
            </a:r>
            <a:r>
              <a:rPr lang="zh-CN" altLang="zh-CN" kern="100" dirty="0">
                <a:latin typeface="Cambria" panose="02040503050406030204" pitchFamily="18" charset="0"/>
                <a:cs typeface="Times New Roman" panose="02020603050405020304" pitchFamily="18" charset="0"/>
              </a:rPr>
              <a:t>介绍</a:t>
            </a:r>
            <a:endParaRPr lang="zh-CN" altLang="en-US" dirty="0"/>
          </a:p>
        </p:txBody>
      </p:sp>
      <p:pic>
        <p:nvPicPr>
          <p:cNvPr id="21" name="图片 20">
            <a:extLst>
              <a:ext uri="{FF2B5EF4-FFF2-40B4-BE49-F238E27FC236}">
                <a16:creationId xmlns:a16="http://schemas.microsoft.com/office/drawing/2014/main" id="{C7F651DF-BAAC-4590-B84F-5E7D0EADF00E}"/>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418911" y="2645544"/>
            <a:ext cx="3869680" cy="3869680"/>
          </a:xfrm>
          <a:prstGeom prst="rect">
            <a:avLst/>
          </a:prstGeom>
        </p:spPr>
      </p:pic>
      <p:pic>
        <p:nvPicPr>
          <p:cNvPr id="23" name="图片 22">
            <a:extLst>
              <a:ext uri="{FF2B5EF4-FFF2-40B4-BE49-F238E27FC236}">
                <a16:creationId xmlns:a16="http://schemas.microsoft.com/office/drawing/2014/main" id="{18252EEF-DDE0-4BD9-B958-D7934ECCDDE4}"/>
              </a:ext>
            </a:extLst>
          </p:cNvPr>
          <p:cNvPicPr>
            <a:picLocks noChangeAspect="1"/>
          </p:cNvPicPr>
          <p:nvPr/>
        </p:nvPicPr>
        <p:blipFill>
          <a:blip r:embed="rId4"/>
          <a:stretch>
            <a:fillRect/>
          </a:stretch>
        </p:blipFill>
        <p:spPr>
          <a:xfrm>
            <a:off x="5883572" y="4781013"/>
            <a:ext cx="1706481" cy="1280914"/>
          </a:xfrm>
          <a:prstGeom prst="rect">
            <a:avLst/>
          </a:prstGeom>
        </p:spPr>
      </p:pic>
    </p:spTree>
    <p:extLst>
      <p:ext uri="{BB962C8B-B14F-4D97-AF65-F5344CB8AC3E}">
        <p14:creationId xmlns:p14="http://schemas.microsoft.com/office/powerpoint/2010/main" val="21935586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19">
            <a:extLst>
              <a:ext uri="{FF2B5EF4-FFF2-40B4-BE49-F238E27FC236}">
                <a16:creationId xmlns:a16="http://schemas.microsoft.com/office/drawing/2014/main" id="{B40A7022-3C52-4DA8-AEA2-1FAC1063DCB2}"/>
              </a:ext>
            </a:extLst>
          </p:cNvPr>
          <p:cNvSpPr/>
          <p:nvPr/>
        </p:nvSpPr>
        <p:spPr>
          <a:xfrm>
            <a:off x="4577636" y="2449124"/>
            <a:ext cx="2259019" cy="2236715"/>
          </a:xfrm>
          <a:prstGeom prst="ellipse">
            <a:avLst/>
          </a:prstGeom>
          <a:solidFill>
            <a:srgbClr val="4472C4">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marL="0" marR="0" lvl="0" indent="0" algn="ctr" defTabSz="914400" rtl="0" eaLnBrk="0" fontAlgn="base" latinLnBrk="0" hangingPunct="0">
              <a:lnSpc>
                <a:spcPct val="130000"/>
              </a:lnSpc>
              <a:spcBef>
                <a:spcPct val="0"/>
              </a:spcBef>
              <a:spcAft>
                <a:spcPct val="0"/>
              </a:spcAft>
              <a:buClrTx/>
              <a:buSzTx/>
              <a:buFontTx/>
              <a:buNone/>
              <a:tabLst/>
              <a:defRPr/>
            </a:pPr>
            <a:endParaRPr kumimoji="0" lang="zh-CN" altLang="en-US" sz="4000" b="0"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nvGrpSpPr>
          <p:cNvPr id="5" name="组合 4">
            <a:extLst>
              <a:ext uri="{FF2B5EF4-FFF2-40B4-BE49-F238E27FC236}">
                <a16:creationId xmlns:a16="http://schemas.microsoft.com/office/drawing/2014/main" id="{CDCBF7C8-FBCB-4FEC-9DB1-54F9D7A47271}"/>
              </a:ext>
            </a:extLst>
          </p:cNvPr>
          <p:cNvGrpSpPr/>
          <p:nvPr/>
        </p:nvGrpSpPr>
        <p:grpSpPr>
          <a:xfrm>
            <a:off x="4757740" y="2159557"/>
            <a:ext cx="2418483" cy="2515367"/>
            <a:chOff x="4721608" y="1835707"/>
            <a:chExt cx="1879634" cy="1954931"/>
          </a:xfrm>
          <a:solidFill>
            <a:srgbClr val="4472C4">
              <a:alpha val="39000"/>
            </a:srgbClr>
          </a:solidFill>
        </p:grpSpPr>
        <p:sp>
          <p:nvSpPr>
            <p:cNvPr id="6" name="圆角矩形 19">
              <a:extLst>
                <a:ext uri="{FF2B5EF4-FFF2-40B4-BE49-F238E27FC236}">
                  <a16:creationId xmlns:a16="http://schemas.microsoft.com/office/drawing/2014/main" id="{72B220C5-28AB-4C3A-9415-F77C9C95F387}"/>
                </a:ext>
              </a:extLst>
            </p:cNvPr>
            <p:cNvSpPr/>
            <p:nvPr/>
          </p:nvSpPr>
          <p:spPr>
            <a:xfrm>
              <a:off x="4721608" y="1835707"/>
              <a:ext cx="1755699" cy="1738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30000"/>
                </a:lnSpc>
                <a:spcBef>
                  <a:spcPct val="0"/>
                </a:spcBef>
                <a:spcAft>
                  <a:spcPct val="0"/>
                </a:spcAft>
                <a:buClrTx/>
                <a:buSzTx/>
                <a:buFontTx/>
                <a:buNone/>
                <a:tabLst/>
                <a:defRPr/>
              </a:pPr>
              <a:endParaRPr kumimoji="0" lang="zh-CN" altLang="en-US" sz="4000" b="0"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7" name="圆角矩形 20">
              <a:extLst>
                <a:ext uri="{FF2B5EF4-FFF2-40B4-BE49-F238E27FC236}">
                  <a16:creationId xmlns:a16="http://schemas.microsoft.com/office/drawing/2014/main" id="{FFD49F88-9AA5-4DB7-9EB1-E65FA85D0EBD}"/>
                </a:ext>
              </a:extLst>
            </p:cNvPr>
            <p:cNvSpPr/>
            <p:nvPr/>
          </p:nvSpPr>
          <p:spPr>
            <a:xfrm>
              <a:off x="4845543" y="2052274"/>
              <a:ext cx="1755699" cy="1738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30000"/>
                </a:lnSpc>
                <a:spcBef>
                  <a:spcPct val="0"/>
                </a:spcBef>
                <a:spcAft>
                  <a:spcPct val="0"/>
                </a:spcAft>
                <a:buClrTx/>
                <a:buSzTx/>
                <a:buFontTx/>
                <a:buNone/>
                <a:tabLst/>
                <a:defRPr/>
              </a:pPr>
              <a:endParaRPr kumimoji="0" lang="zh-CN" altLang="en-US" sz="4000" b="0"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sp>
        <p:nvSpPr>
          <p:cNvPr id="8" name="矩形 7">
            <a:extLst>
              <a:ext uri="{FF2B5EF4-FFF2-40B4-BE49-F238E27FC236}">
                <a16:creationId xmlns:a16="http://schemas.microsoft.com/office/drawing/2014/main" id="{0F35E808-C4FA-466F-9539-8FB938024C35}"/>
              </a:ext>
            </a:extLst>
          </p:cNvPr>
          <p:cNvSpPr/>
          <p:nvPr/>
        </p:nvSpPr>
        <p:spPr>
          <a:xfrm>
            <a:off x="5112971" y="2794353"/>
            <a:ext cx="1527435" cy="1309459"/>
          </a:xfrm>
          <a:prstGeom prst="rect">
            <a:avLst/>
          </a:prstGeom>
        </p:spPr>
        <p:txBody>
          <a:bodyPr wrap="square" lIns="91438" tIns="45719" rIns="91438" bIns="45719">
            <a:spAutoFit/>
          </a:bodyPr>
          <a:lstStyle/>
          <a:p>
            <a:pPr marL="0" marR="0" lvl="0" indent="0" algn="ctr" defTabSz="914400" rtl="0" eaLnBrk="0" fontAlgn="base" latinLnBrk="0" hangingPunct="0">
              <a:lnSpc>
                <a:spcPct val="130000"/>
              </a:lnSpc>
              <a:spcBef>
                <a:spcPct val="0"/>
              </a:spcBef>
              <a:spcAft>
                <a:spcPct val="0"/>
              </a:spcAft>
              <a:buClrTx/>
              <a:buSzTx/>
              <a:buFontTx/>
              <a:buNone/>
              <a:tabLst/>
              <a:defRPr/>
            </a:pPr>
            <a:r>
              <a:rPr kumimoji="0" lang="zh-CN" altLang="en-US" sz="3200" b="0"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电动</a:t>
            </a:r>
            <a:endParaRPr kumimoji="0" lang="en-US" altLang="zh-CN" sz="3200" b="0"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a:p>
            <a:pPr marL="0" marR="0" lvl="0" indent="0" algn="ctr" defTabSz="914400" rtl="0" eaLnBrk="0" fontAlgn="base" latinLnBrk="0" hangingPunct="0">
              <a:lnSpc>
                <a:spcPct val="130000"/>
              </a:lnSpc>
              <a:spcBef>
                <a:spcPct val="0"/>
              </a:spcBef>
              <a:spcAft>
                <a:spcPct val="0"/>
              </a:spcAft>
              <a:buClrTx/>
              <a:buSzTx/>
              <a:buFontTx/>
              <a:buNone/>
              <a:tabLst/>
              <a:defRPr/>
            </a:pPr>
            <a:r>
              <a:rPr kumimoji="0" lang="zh-CN" altLang="en-US" sz="3200" b="0"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自行车</a:t>
            </a:r>
          </a:p>
        </p:txBody>
      </p:sp>
      <p:sp>
        <p:nvSpPr>
          <p:cNvPr id="9" name="圆角矩形 23">
            <a:extLst>
              <a:ext uri="{FF2B5EF4-FFF2-40B4-BE49-F238E27FC236}">
                <a16:creationId xmlns:a16="http://schemas.microsoft.com/office/drawing/2014/main" id="{AD3E86D0-1C41-42C9-86F8-02BB79AE0571}"/>
              </a:ext>
            </a:extLst>
          </p:cNvPr>
          <p:cNvSpPr/>
          <p:nvPr/>
        </p:nvSpPr>
        <p:spPr>
          <a:xfrm rot="10800000" flipV="1">
            <a:off x="499859" y="1470342"/>
            <a:ext cx="272237" cy="276076"/>
          </a:xfrm>
          <a:prstGeom prst="roundRect">
            <a:avLst>
              <a:gd name="adj" fmla="val 5039"/>
            </a:avLst>
          </a:prstGeom>
          <a:solidFill>
            <a:srgbClr val="4472C4"/>
          </a:solidFill>
          <a:ln>
            <a:solidFill>
              <a:srgbClr val="7F7F7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marL="0" marR="0" lvl="0" indent="0" algn="ctr" defTabSz="914400" rtl="0" eaLnBrk="0" fontAlgn="base" latinLnBrk="0" hangingPunct="0">
              <a:lnSpc>
                <a:spcPct val="130000"/>
              </a:lnSpc>
              <a:spcBef>
                <a:spcPct val="0"/>
              </a:spcBef>
              <a:spcAft>
                <a:spcPct val="0"/>
              </a:spcAft>
              <a:buClrTx/>
              <a:buSzTx/>
              <a:buFontTx/>
              <a:buNone/>
              <a:tabLst/>
              <a:defRPr/>
            </a:pPr>
            <a:endParaRPr kumimoji="0" lang="zh-CN" altLang="en-US" sz="3600" b="0"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 name="文本框 9">
            <a:extLst>
              <a:ext uri="{FF2B5EF4-FFF2-40B4-BE49-F238E27FC236}">
                <a16:creationId xmlns:a16="http://schemas.microsoft.com/office/drawing/2014/main" id="{087F8D14-088C-4FDD-9FA8-94A8D02662DD}"/>
              </a:ext>
            </a:extLst>
          </p:cNvPr>
          <p:cNvSpPr txBox="1"/>
          <p:nvPr/>
        </p:nvSpPr>
        <p:spPr>
          <a:xfrm>
            <a:off x="924224" y="1438640"/>
            <a:ext cx="710447" cy="416907"/>
          </a:xfrm>
          <a:prstGeom prst="rect">
            <a:avLst/>
          </a:prstGeom>
          <a:noFill/>
        </p:spPr>
        <p:txBody>
          <a:bodyPr wrap="none" lIns="91438" tIns="45719" rIns="91438" bIns="45719" rtlCol="0">
            <a:spAutoFit/>
          </a:body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zh-CN" altLang="en-US" sz="18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简介</a:t>
            </a:r>
            <a:r>
              <a:rPr kumimoji="0" lang="en-US" altLang="zh-CN" sz="18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 </a:t>
            </a:r>
            <a:endParaRPr kumimoji="0" lang="zh-CN" altLang="en-US" sz="18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cxnSp>
        <p:nvCxnSpPr>
          <p:cNvPr id="11" name="直接连接符 10">
            <a:extLst>
              <a:ext uri="{FF2B5EF4-FFF2-40B4-BE49-F238E27FC236}">
                <a16:creationId xmlns:a16="http://schemas.microsoft.com/office/drawing/2014/main" id="{68FDD271-9460-4F78-BB3F-9A539EBB02BE}"/>
              </a:ext>
            </a:extLst>
          </p:cNvPr>
          <p:cNvCxnSpPr/>
          <p:nvPr/>
        </p:nvCxnSpPr>
        <p:spPr>
          <a:xfrm>
            <a:off x="1012595" y="1807367"/>
            <a:ext cx="2229467" cy="14627"/>
          </a:xfrm>
          <a:prstGeom prst="line">
            <a:avLst/>
          </a:prstGeom>
          <a:ln w="3175">
            <a:solidFill>
              <a:schemeClr val="tx1">
                <a:lumMod val="50000"/>
                <a:lumOff val="50000"/>
                <a:alpha val="33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12" name="矩形 11">
            <a:extLst>
              <a:ext uri="{FF2B5EF4-FFF2-40B4-BE49-F238E27FC236}">
                <a16:creationId xmlns:a16="http://schemas.microsoft.com/office/drawing/2014/main" id="{D7BF17B8-B238-44F1-B2E3-60B31DEA6C79}"/>
              </a:ext>
            </a:extLst>
          </p:cNvPr>
          <p:cNvSpPr/>
          <p:nvPr/>
        </p:nvSpPr>
        <p:spPr>
          <a:xfrm>
            <a:off x="928718" y="1885254"/>
            <a:ext cx="3532695" cy="1477325"/>
          </a:xfrm>
          <a:prstGeom prst="rect">
            <a:avLst/>
          </a:prstGeom>
        </p:spPr>
        <p:txBody>
          <a:bodyPr wrap="square" lIns="91438" tIns="45719" rIns="91438" bIns="45719">
            <a:spAutoFit/>
          </a:bodyPr>
          <a:lstStyle/>
          <a:p>
            <a:pPr lvl="0" algn="just">
              <a:spcAft>
                <a:spcPts val="0"/>
              </a:spcAft>
              <a:defRPr/>
            </a:pPr>
            <a:r>
              <a:rPr lang="zh-CN" altLang="en-US" sz="1500" dirty="0">
                <a:solidFill>
                  <a:srgbClr val="808080">
                    <a:lumMod val="50000"/>
                  </a:srgbClr>
                </a:solidFill>
                <a:ea typeface="微软雅黑" panose="020B0503020204020204" pitchFamily="34" charset="-122"/>
              </a:rPr>
              <a:t>该方案基于</a:t>
            </a:r>
            <a:r>
              <a:rPr lang="en-US" altLang="zh-CN" sz="1500" dirty="0">
                <a:solidFill>
                  <a:srgbClr val="808080">
                    <a:lumMod val="50000"/>
                  </a:srgbClr>
                </a:solidFill>
                <a:ea typeface="微软雅黑" panose="020B0503020204020204" pitchFamily="34" charset="-122"/>
              </a:rPr>
              <a:t>HC32M140</a:t>
            </a:r>
            <a:r>
              <a:rPr lang="zh-CN" altLang="en-US" sz="1500" dirty="0">
                <a:solidFill>
                  <a:srgbClr val="808080">
                    <a:lumMod val="50000"/>
                  </a:srgbClr>
                </a:solidFill>
                <a:ea typeface="微软雅黑" panose="020B0503020204020204" pitchFamily="34" charset="-122"/>
              </a:rPr>
              <a:t>系列芯片，</a:t>
            </a:r>
            <a:r>
              <a:rPr kumimoji="0" lang="zh-CN" altLang="en-US" sz="1500"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微软雅黑" panose="020B0503020204020204" pitchFamily="34" charset="-122"/>
                <a:cs typeface="+mn-cs"/>
              </a:rPr>
              <a:t>电动自行车主要由控制器、电机、车架、仪表、电池等组成，控制器是整车控制的核心部分，控制器采用矢量变频控制，具有低噪音、高效节能、转矩稳定的特点</a:t>
            </a:r>
            <a:r>
              <a:rPr kumimoji="0" lang="zh-CN" altLang="zh-CN" sz="1500"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微软雅黑" panose="020B0503020204020204" pitchFamily="34" charset="-122"/>
                <a:cs typeface="+mn-cs"/>
              </a:rPr>
              <a:t>。</a:t>
            </a:r>
            <a:endParaRPr kumimoji="0" lang="en-US" altLang="zh-CN" sz="1500"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微软雅黑" panose="020B0503020204020204" pitchFamily="34" charset="-122"/>
              <a:cs typeface="+mn-cs"/>
            </a:endParaRPr>
          </a:p>
        </p:txBody>
      </p:sp>
      <p:sp>
        <p:nvSpPr>
          <p:cNvPr id="17" name="圆角矩形 33">
            <a:extLst>
              <a:ext uri="{FF2B5EF4-FFF2-40B4-BE49-F238E27FC236}">
                <a16:creationId xmlns:a16="http://schemas.microsoft.com/office/drawing/2014/main" id="{7BF98F99-F1F6-4704-803C-540591DB64E0}"/>
              </a:ext>
            </a:extLst>
          </p:cNvPr>
          <p:cNvSpPr/>
          <p:nvPr/>
        </p:nvSpPr>
        <p:spPr>
          <a:xfrm rot="10800000" flipV="1">
            <a:off x="10798875" y="1654403"/>
            <a:ext cx="272237" cy="276076"/>
          </a:xfrm>
          <a:prstGeom prst="roundRect">
            <a:avLst>
              <a:gd name="adj" fmla="val 5039"/>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marL="0" marR="0" lvl="0" indent="0" algn="ctr" defTabSz="914400" rtl="0" eaLnBrk="0" fontAlgn="base" latinLnBrk="0" hangingPunct="0">
              <a:lnSpc>
                <a:spcPct val="130000"/>
              </a:lnSpc>
              <a:spcBef>
                <a:spcPct val="0"/>
              </a:spcBef>
              <a:spcAft>
                <a:spcPct val="0"/>
              </a:spcAft>
              <a:buClrTx/>
              <a:buSzTx/>
              <a:buFontTx/>
              <a:buNone/>
              <a:tabLst/>
              <a:defRPr/>
            </a:pPr>
            <a:endParaRPr kumimoji="0" lang="zh-CN" altLang="en-US" sz="3600" b="0"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8" name="文本框 17">
            <a:extLst>
              <a:ext uri="{FF2B5EF4-FFF2-40B4-BE49-F238E27FC236}">
                <a16:creationId xmlns:a16="http://schemas.microsoft.com/office/drawing/2014/main" id="{9E4D1C44-CBEE-427B-924E-304597823A0A}"/>
              </a:ext>
            </a:extLst>
          </p:cNvPr>
          <p:cNvSpPr txBox="1"/>
          <p:nvPr/>
        </p:nvSpPr>
        <p:spPr>
          <a:xfrm>
            <a:off x="9993345" y="1607773"/>
            <a:ext cx="646327" cy="416907"/>
          </a:xfrm>
          <a:prstGeom prst="rect">
            <a:avLst/>
          </a:prstGeom>
          <a:noFill/>
        </p:spPr>
        <p:txBody>
          <a:bodyPr wrap="none" lIns="91438" tIns="45719" rIns="91438" bIns="45719" rtlCol="0">
            <a:spAutoFit/>
          </a:body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zh-CN" altLang="en-US" sz="18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内容</a:t>
            </a:r>
          </a:p>
        </p:txBody>
      </p:sp>
      <p:cxnSp>
        <p:nvCxnSpPr>
          <p:cNvPr id="19" name="直接连接符 18">
            <a:extLst>
              <a:ext uri="{FF2B5EF4-FFF2-40B4-BE49-F238E27FC236}">
                <a16:creationId xmlns:a16="http://schemas.microsoft.com/office/drawing/2014/main" id="{872427F8-26C3-472E-B4C5-CB4790862134}"/>
              </a:ext>
            </a:extLst>
          </p:cNvPr>
          <p:cNvCxnSpPr/>
          <p:nvPr/>
        </p:nvCxnSpPr>
        <p:spPr>
          <a:xfrm>
            <a:off x="8342346" y="1976500"/>
            <a:ext cx="2229467" cy="14627"/>
          </a:xfrm>
          <a:prstGeom prst="line">
            <a:avLst/>
          </a:prstGeom>
          <a:ln w="3175">
            <a:solidFill>
              <a:schemeClr val="tx1">
                <a:lumMod val="50000"/>
                <a:lumOff val="50000"/>
                <a:alpha val="33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20" name="矩形 19">
            <a:extLst>
              <a:ext uri="{FF2B5EF4-FFF2-40B4-BE49-F238E27FC236}">
                <a16:creationId xmlns:a16="http://schemas.microsoft.com/office/drawing/2014/main" id="{D31AA22B-FACC-42B5-8F5E-299F1988CC43}"/>
              </a:ext>
            </a:extLst>
          </p:cNvPr>
          <p:cNvSpPr/>
          <p:nvPr/>
        </p:nvSpPr>
        <p:spPr>
          <a:xfrm>
            <a:off x="7292453" y="2054387"/>
            <a:ext cx="3532695" cy="3300902"/>
          </a:xfrm>
          <a:prstGeom prst="rect">
            <a:avLst/>
          </a:prstGeom>
        </p:spPr>
        <p:txBody>
          <a:bodyPr wrap="square" lIns="91438" tIns="45719" rIns="91438" bIns="45719">
            <a:spAutoFit/>
          </a:body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zh-CN" altLang="en-US" sz="1500"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微软雅黑" panose="020B0503020204020204" pitchFamily="34" charset="-122"/>
                <a:cs typeface="+mn-cs"/>
              </a:rPr>
              <a:t>采用霍尔传感器作为同步信号，使用</a:t>
            </a:r>
            <a:r>
              <a:rPr kumimoji="0" lang="en-US" altLang="zh-CN" sz="1500"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微软雅黑" panose="020B0503020204020204" pitchFamily="34" charset="-122"/>
                <a:cs typeface="+mn-cs"/>
              </a:rPr>
              <a:t>FOC</a:t>
            </a:r>
            <a:r>
              <a:rPr kumimoji="0" lang="zh-CN" altLang="en-US" sz="1500"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微软雅黑" panose="020B0503020204020204" pitchFamily="34" charset="-122"/>
                <a:cs typeface="+mn-cs"/>
              </a:rPr>
              <a:t>方式实现正弦波驱动控制。</a:t>
            </a:r>
            <a:endParaRPr kumimoji="0" lang="en-US" altLang="zh-CN" sz="1500"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微软雅黑" panose="020B0503020204020204" pitchFamily="34" charset="-122"/>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1500"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微软雅黑" panose="020B0503020204020204" pitchFamily="34" charset="-122"/>
                <a:cs typeface="+mn-cs"/>
              </a:rPr>
              <a:t>电机转速可对负载作出精准快速反应</a:t>
            </a:r>
            <a:endParaRPr kumimoji="0" lang="en-US" altLang="zh-CN" sz="1500"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微软雅黑" panose="020B0503020204020204" pitchFamily="34" charset="-122"/>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1500"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微软雅黑" panose="020B0503020204020204" pitchFamily="34" charset="-122"/>
                <a:cs typeface="+mn-cs"/>
              </a:rPr>
              <a:t>效率优化</a:t>
            </a:r>
            <a:endParaRPr kumimoji="0" lang="en-US" altLang="zh-CN" sz="1500"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微软雅黑" panose="020B0503020204020204" pitchFamily="34" charset="-122"/>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1500"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微软雅黑" panose="020B0503020204020204" pitchFamily="34" charset="-122"/>
                <a:cs typeface="+mn-cs"/>
              </a:rPr>
              <a:t>可进行位置控制</a:t>
            </a:r>
            <a:endParaRPr kumimoji="0" lang="en-US" altLang="zh-CN" sz="1500"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微软雅黑" panose="020B0503020204020204" pitchFamily="34" charset="-122"/>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1500"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微软雅黑" panose="020B0503020204020204" pitchFamily="34" charset="-122"/>
                <a:cs typeface="+mn-cs"/>
              </a:rPr>
              <a:t>驱动电机转矩脉动小、运行平稳</a:t>
            </a:r>
            <a:endParaRPr kumimoji="0" lang="en-US" altLang="zh-CN" sz="1500"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微软雅黑" panose="020B0503020204020204" pitchFamily="34" charset="-122"/>
              <a:cs typeface="+mn-cs"/>
            </a:endParaRPr>
          </a:p>
          <a:p>
            <a:pPr marL="0" marR="0" lvl="0" indent="0" algn="l" defTabSz="914400" rtl="0" eaLnBrk="0" fontAlgn="base" latinLnBrk="0" hangingPunct="0">
              <a:lnSpc>
                <a:spcPct val="130000"/>
              </a:lnSpc>
              <a:spcBef>
                <a:spcPct val="0"/>
              </a:spcBef>
              <a:spcAft>
                <a:spcPct val="0"/>
              </a:spcAft>
              <a:buClrTx/>
              <a:buSzTx/>
              <a:buFontTx/>
              <a:buNone/>
              <a:tabLst/>
              <a:defRPr/>
            </a:pPr>
            <a:endParaRPr kumimoji="0" lang="en-US" altLang="zh-CN" sz="1500"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微软雅黑" panose="020B0503020204020204" pitchFamily="34" charset="-122"/>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1500"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微软雅黑" panose="020B0503020204020204" pitchFamily="34" charset="-122"/>
                <a:cs typeface="+mn-cs"/>
              </a:rPr>
              <a:t>应用领域</a:t>
            </a:r>
            <a:endParaRPr kumimoji="0" lang="en-US" altLang="zh-CN" sz="1500"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微软雅黑" panose="020B0503020204020204" pitchFamily="34" charset="-122"/>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1500"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微软雅黑" panose="020B0503020204020204" pitchFamily="34" charset="-122"/>
                <a:cs typeface="+mn-cs"/>
              </a:rPr>
              <a:t>电动两轮车、电动三轮车、低速代步四轮车</a:t>
            </a:r>
            <a:endParaRPr kumimoji="0" lang="en-US" altLang="zh-CN" sz="1500"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微软雅黑" panose="020B0503020204020204" pitchFamily="34" charset="-122"/>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1500"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微软雅黑" panose="020B0503020204020204" pitchFamily="34" charset="-122"/>
                <a:cs typeface="+mn-cs"/>
              </a:rPr>
              <a:t>市场前景</a:t>
            </a:r>
            <a:endParaRPr kumimoji="0" lang="en-US" altLang="zh-CN" sz="1500"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微软雅黑" panose="020B0503020204020204" pitchFamily="34" charset="-122"/>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1500"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微软雅黑" panose="020B0503020204020204" pitchFamily="34" charset="-122"/>
                <a:cs typeface="+mn-cs"/>
              </a:rPr>
              <a:t>目前电动自行车年需求量大约在</a:t>
            </a:r>
            <a:r>
              <a:rPr kumimoji="0" lang="en-US" altLang="zh-CN" sz="1500"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微软雅黑" panose="020B0503020204020204" pitchFamily="34" charset="-122"/>
                <a:cs typeface="+mn-cs"/>
              </a:rPr>
              <a:t>6500</a:t>
            </a:r>
            <a:r>
              <a:rPr kumimoji="0" lang="zh-CN" altLang="en-US" sz="1500"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微软雅黑" panose="020B0503020204020204" pitchFamily="34" charset="-122"/>
                <a:cs typeface="+mn-cs"/>
              </a:rPr>
              <a:t>万左右</a:t>
            </a:r>
            <a:endParaRPr kumimoji="0" lang="en-US" altLang="zh-CN" sz="1500"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微软雅黑" panose="020B0503020204020204" pitchFamily="34" charset="-122"/>
              <a:cs typeface="+mn-cs"/>
            </a:endParaRPr>
          </a:p>
        </p:txBody>
      </p:sp>
      <p:sp>
        <p:nvSpPr>
          <p:cNvPr id="27" name="标题 1">
            <a:extLst>
              <a:ext uri="{FF2B5EF4-FFF2-40B4-BE49-F238E27FC236}">
                <a16:creationId xmlns:a16="http://schemas.microsoft.com/office/drawing/2014/main" id="{1A17D83D-9827-4087-BB3A-FBFBA9974F8E}"/>
              </a:ext>
            </a:extLst>
          </p:cNvPr>
          <p:cNvSpPr>
            <a:spLocks noGrp="1"/>
          </p:cNvSpPr>
          <p:nvPr>
            <p:ph type="title"/>
          </p:nvPr>
        </p:nvSpPr>
        <p:spPr/>
        <p:txBody>
          <a:bodyPr/>
          <a:lstStyle/>
          <a:p>
            <a:r>
              <a:rPr lang="zh-CN" altLang="en-US" kern="100" dirty="0">
                <a:latin typeface="Cambria" panose="02040503050406030204" pitchFamily="18" charset="0"/>
                <a:cs typeface="Times New Roman" panose="02020603050405020304" pitchFamily="18" charset="0"/>
              </a:rPr>
              <a:t>电动自行车</a:t>
            </a:r>
            <a:endParaRPr lang="zh-CN" altLang="en-US" dirty="0"/>
          </a:p>
        </p:txBody>
      </p:sp>
      <p:pic>
        <p:nvPicPr>
          <p:cNvPr id="21" name="图片 20">
            <a:extLst>
              <a:ext uri="{FF2B5EF4-FFF2-40B4-BE49-F238E27FC236}">
                <a16:creationId xmlns:a16="http://schemas.microsoft.com/office/drawing/2014/main" id="{E8570185-04E3-4F87-9551-6645AFAA9C30}"/>
              </a:ext>
            </a:extLst>
          </p:cNvPr>
          <p:cNvPicPr>
            <a:picLocks noChangeAspect="1"/>
          </p:cNvPicPr>
          <p:nvPr/>
        </p:nvPicPr>
        <p:blipFill>
          <a:blip r:embed="rId2">
            <a:clrChange>
              <a:clrFrom>
                <a:srgbClr val="FFFFFF"/>
              </a:clrFrom>
              <a:clrTo>
                <a:srgbClr val="FFFFFF">
                  <a:alpha val="0"/>
                </a:srgbClr>
              </a:clrTo>
            </a:clrChange>
          </a:blip>
          <a:stretch>
            <a:fillRect/>
          </a:stretch>
        </p:blipFill>
        <p:spPr>
          <a:xfrm rot="463353">
            <a:off x="1017354" y="3347980"/>
            <a:ext cx="3214185" cy="2245611"/>
          </a:xfrm>
          <a:prstGeom prst="rect">
            <a:avLst/>
          </a:prstGeom>
        </p:spPr>
      </p:pic>
    </p:spTree>
    <p:extLst>
      <p:ext uri="{BB962C8B-B14F-4D97-AF65-F5344CB8AC3E}">
        <p14:creationId xmlns:p14="http://schemas.microsoft.com/office/powerpoint/2010/main" val="24313037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19">
            <a:extLst>
              <a:ext uri="{FF2B5EF4-FFF2-40B4-BE49-F238E27FC236}">
                <a16:creationId xmlns:a16="http://schemas.microsoft.com/office/drawing/2014/main" id="{B40A7022-3C52-4DA8-AEA2-1FAC1063DCB2}"/>
              </a:ext>
            </a:extLst>
          </p:cNvPr>
          <p:cNvSpPr/>
          <p:nvPr/>
        </p:nvSpPr>
        <p:spPr>
          <a:xfrm>
            <a:off x="4577636" y="2449124"/>
            <a:ext cx="2259019" cy="2236715"/>
          </a:xfrm>
          <a:prstGeom prst="ellipse">
            <a:avLst/>
          </a:prstGeom>
          <a:solidFill>
            <a:srgbClr val="4472C4">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marL="0" marR="0" lvl="0" indent="0" algn="ctr" defTabSz="914400" rtl="0" eaLnBrk="0" fontAlgn="base" latinLnBrk="0" hangingPunct="0">
              <a:lnSpc>
                <a:spcPct val="130000"/>
              </a:lnSpc>
              <a:spcBef>
                <a:spcPct val="0"/>
              </a:spcBef>
              <a:spcAft>
                <a:spcPct val="0"/>
              </a:spcAft>
              <a:buClrTx/>
              <a:buSzTx/>
              <a:buFontTx/>
              <a:buNone/>
              <a:tabLst/>
              <a:defRPr/>
            </a:pPr>
            <a:endParaRPr kumimoji="0" lang="zh-CN" altLang="en-US" sz="4000" b="0"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nvGrpSpPr>
          <p:cNvPr id="5" name="组合 4">
            <a:extLst>
              <a:ext uri="{FF2B5EF4-FFF2-40B4-BE49-F238E27FC236}">
                <a16:creationId xmlns:a16="http://schemas.microsoft.com/office/drawing/2014/main" id="{CDCBF7C8-FBCB-4FEC-9DB1-54F9D7A47271}"/>
              </a:ext>
            </a:extLst>
          </p:cNvPr>
          <p:cNvGrpSpPr/>
          <p:nvPr/>
        </p:nvGrpSpPr>
        <p:grpSpPr>
          <a:xfrm>
            <a:off x="4757740" y="2159557"/>
            <a:ext cx="2418483" cy="2515367"/>
            <a:chOff x="4721608" y="1835707"/>
            <a:chExt cx="1879634" cy="1954931"/>
          </a:xfrm>
          <a:solidFill>
            <a:srgbClr val="4472C4">
              <a:alpha val="39000"/>
            </a:srgbClr>
          </a:solidFill>
        </p:grpSpPr>
        <p:sp>
          <p:nvSpPr>
            <p:cNvPr id="6" name="圆角矩形 19">
              <a:extLst>
                <a:ext uri="{FF2B5EF4-FFF2-40B4-BE49-F238E27FC236}">
                  <a16:creationId xmlns:a16="http://schemas.microsoft.com/office/drawing/2014/main" id="{72B220C5-28AB-4C3A-9415-F77C9C95F387}"/>
                </a:ext>
              </a:extLst>
            </p:cNvPr>
            <p:cNvSpPr/>
            <p:nvPr/>
          </p:nvSpPr>
          <p:spPr>
            <a:xfrm>
              <a:off x="4721608" y="1835707"/>
              <a:ext cx="1755699" cy="1738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30000"/>
                </a:lnSpc>
                <a:spcBef>
                  <a:spcPct val="0"/>
                </a:spcBef>
                <a:spcAft>
                  <a:spcPct val="0"/>
                </a:spcAft>
                <a:buClrTx/>
                <a:buSzTx/>
                <a:buFontTx/>
                <a:buNone/>
                <a:tabLst/>
                <a:defRPr/>
              </a:pPr>
              <a:endParaRPr kumimoji="0" lang="zh-CN" altLang="en-US" sz="4000" b="0"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7" name="圆角矩形 20">
              <a:extLst>
                <a:ext uri="{FF2B5EF4-FFF2-40B4-BE49-F238E27FC236}">
                  <a16:creationId xmlns:a16="http://schemas.microsoft.com/office/drawing/2014/main" id="{FFD49F88-9AA5-4DB7-9EB1-E65FA85D0EBD}"/>
                </a:ext>
              </a:extLst>
            </p:cNvPr>
            <p:cNvSpPr/>
            <p:nvPr/>
          </p:nvSpPr>
          <p:spPr>
            <a:xfrm>
              <a:off x="4845543" y="2052274"/>
              <a:ext cx="1755699" cy="1738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30000"/>
                </a:lnSpc>
                <a:spcBef>
                  <a:spcPct val="0"/>
                </a:spcBef>
                <a:spcAft>
                  <a:spcPct val="0"/>
                </a:spcAft>
                <a:buClrTx/>
                <a:buSzTx/>
                <a:buFontTx/>
                <a:buNone/>
                <a:tabLst/>
                <a:defRPr/>
              </a:pPr>
              <a:endParaRPr kumimoji="0" lang="zh-CN" altLang="en-US" sz="4000" b="0"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sp>
        <p:nvSpPr>
          <p:cNvPr id="8" name="矩形 7">
            <a:extLst>
              <a:ext uri="{FF2B5EF4-FFF2-40B4-BE49-F238E27FC236}">
                <a16:creationId xmlns:a16="http://schemas.microsoft.com/office/drawing/2014/main" id="{0F35E808-C4FA-466F-9539-8FB938024C35}"/>
              </a:ext>
            </a:extLst>
          </p:cNvPr>
          <p:cNvSpPr/>
          <p:nvPr/>
        </p:nvSpPr>
        <p:spPr>
          <a:xfrm>
            <a:off x="5112971" y="2429520"/>
            <a:ext cx="1527435" cy="1949634"/>
          </a:xfrm>
          <a:prstGeom prst="rect">
            <a:avLst/>
          </a:prstGeom>
        </p:spPr>
        <p:txBody>
          <a:bodyPr wrap="square" lIns="91438" tIns="45719" rIns="91438" bIns="45719">
            <a:spAutoFit/>
          </a:bodyPr>
          <a:lstStyle/>
          <a:p>
            <a:pPr marL="0" marR="0" lvl="0" indent="0" algn="ctr" defTabSz="914400" rtl="0" eaLnBrk="0" fontAlgn="base" latinLnBrk="0" hangingPunct="0">
              <a:lnSpc>
                <a:spcPct val="130000"/>
              </a:lnSpc>
              <a:spcBef>
                <a:spcPct val="0"/>
              </a:spcBef>
              <a:spcAft>
                <a:spcPct val="0"/>
              </a:spcAft>
              <a:buClrTx/>
              <a:buSzTx/>
              <a:buFontTx/>
              <a:buNone/>
              <a:tabLst/>
              <a:defRPr/>
            </a:pPr>
            <a:r>
              <a:rPr kumimoji="0" lang="zh-CN" altLang="zh-CN" sz="3200" b="0"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mn-cs"/>
              </a:rPr>
              <a:t>无</a:t>
            </a:r>
            <a:endParaRPr kumimoji="0" lang="en-US" altLang="zh-CN" sz="3200" b="0"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mn-cs"/>
            </a:endParaRPr>
          </a:p>
          <a:p>
            <a:pPr marL="0" marR="0" lvl="0" indent="0" algn="ctr" defTabSz="914400" rtl="0" eaLnBrk="0" fontAlgn="base" latinLnBrk="0" hangingPunct="0">
              <a:lnSpc>
                <a:spcPct val="130000"/>
              </a:lnSpc>
              <a:spcBef>
                <a:spcPct val="0"/>
              </a:spcBef>
              <a:spcAft>
                <a:spcPct val="0"/>
              </a:spcAft>
              <a:buClrTx/>
              <a:buSzTx/>
              <a:buFontTx/>
              <a:buNone/>
              <a:tabLst/>
              <a:defRPr/>
            </a:pPr>
            <a:r>
              <a:rPr kumimoji="0" lang="zh-CN" altLang="zh-CN" sz="3200" b="0"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mn-cs"/>
              </a:rPr>
              <a:t>人</a:t>
            </a:r>
            <a:endParaRPr kumimoji="0" lang="en-US" altLang="zh-CN" sz="3200" b="0"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mn-cs"/>
            </a:endParaRPr>
          </a:p>
          <a:p>
            <a:pPr marL="0" marR="0" lvl="0" indent="0" algn="ctr" defTabSz="914400" rtl="0" eaLnBrk="0" fontAlgn="base" latinLnBrk="0" hangingPunct="0">
              <a:lnSpc>
                <a:spcPct val="130000"/>
              </a:lnSpc>
              <a:spcBef>
                <a:spcPct val="0"/>
              </a:spcBef>
              <a:spcAft>
                <a:spcPct val="0"/>
              </a:spcAft>
              <a:buClrTx/>
              <a:buSzTx/>
              <a:buFontTx/>
              <a:buNone/>
              <a:tabLst/>
              <a:defRPr/>
            </a:pPr>
            <a:r>
              <a:rPr kumimoji="0" lang="zh-CN" altLang="zh-CN" sz="3200" b="0"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mn-cs"/>
              </a:rPr>
              <a:t>机</a:t>
            </a:r>
            <a:endParaRPr kumimoji="0" lang="zh-CN" altLang="en-US" sz="3200" b="0"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9" name="圆角矩形 23">
            <a:extLst>
              <a:ext uri="{FF2B5EF4-FFF2-40B4-BE49-F238E27FC236}">
                <a16:creationId xmlns:a16="http://schemas.microsoft.com/office/drawing/2014/main" id="{AD3E86D0-1C41-42C9-86F8-02BB79AE0571}"/>
              </a:ext>
            </a:extLst>
          </p:cNvPr>
          <p:cNvSpPr/>
          <p:nvPr/>
        </p:nvSpPr>
        <p:spPr>
          <a:xfrm rot="10800000" flipV="1">
            <a:off x="499859" y="1470342"/>
            <a:ext cx="272237" cy="276076"/>
          </a:xfrm>
          <a:prstGeom prst="roundRect">
            <a:avLst>
              <a:gd name="adj" fmla="val 5039"/>
            </a:avLst>
          </a:prstGeom>
          <a:solidFill>
            <a:srgbClr val="4472C4"/>
          </a:solidFill>
          <a:ln>
            <a:solidFill>
              <a:srgbClr val="7F7F7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marL="0" marR="0" lvl="0" indent="0" algn="ctr" defTabSz="914400" rtl="0" eaLnBrk="0" fontAlgn="base" latinLnBrk="0" hangingPunct="0">
              <a:lnSpc>
                <a:spcPct val="130000"/>
              </a:lnSpc>
              <a:spcBef>
                <a:spcPct val="0"/>
              </a:spcBef>
              <a:spcAft>
                <a:spcPct val="0"/>
              </a:spcAft>
              <a:buClrTx/>
              <a:buSzTx/>
              <a:buFontTx/>
              <a:buNone/>
              <a:tabLst/>
              <a:defRPr/>
            </a:pPr>
            <a:endParaRPr kumimoji="0" lang="zh-CN" altLang="en-US" sz="3600" b="0"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 name="文本框 9">
            <a:extLst>
              <a:ext uri="{FF2B5EF4-FFF2-40B4-BE49-F238E27FC236}">
                <a16:creationId xmlns:a16="http://schemas.microsoft.com/office/drawing/2014/main" id="{087F8D14-088C-4FDD-9FA8-94A8D02662DD}"/>
              </a:ext>
            </a:extLst>
          </p:cNvPr>
          <p:cNvSpPr txBox="1"/>
          <p:nvPr/>
        </p:nvSpPr>
        <p:spPr>
          <a:xfrm>
            <a:off x="924224" y="1438640"/>
            <a:ext cx="710447" cy="416907"/>
          </a:xfrm>
          <a:prstGeom prst="rect">
            <a:avLst/>
          </a:prstGeom>
          <a:noFill/>
        </p:spPr>
        <p:txBody>
          <a:bodyPr wrap="none" lIns="91438" tIns="45719" rIns="91438" bIns="45719" rtlCol="0">
            <a:spAutoFit/>
          </a:body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zh-CN" altLang="en-US" sz="18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简介</a:t>
            </a:r>
            <a:r>
              <a:rPr kumimoji="0" lang="en-US" altLang="zh-CN" sz="18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 </a:t>
            </a:r>
            <a:endParaRPr kumimoji="0" lang="zh-CN" altLang="en-US" sz="18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cxnSp>
        <p:nvCxnSpPr>
          <p:cNvPr id="11" name="直接连接符 10">
            <a:extLst>
              <a:ext uri="{FF2B5EF4-FFF2-40B4-BE49-F238E27FC236}">
                <a16:creationId xmlns:a16="http://schemas.microsoft.com/office/drawing/2014/main" id="{68FDD271-9460-4F78-BB3F-9A539EBB02BE}"/>
              </a:ext>
            </a:extLst>
          </p:cNvPr>
          <p:cNvCxnSpPr/>
          <p:nvPr/>
        </p:nvCxnSpPr>
        <p:spPr>
          <a:xfrm>
            <a:off x="1012595" y="1807367"/>
            <a:ext cx="2229467" cy="14627"/>
          </a:xfrm>
          <a:prstGeom prst="line">
            <a:avLst/>
          </a:prstGeom>
          <a:ln w="3175">
            <a:solidFill>
              <a:schemeClr val="tx1">
                <a:lumMod val="50000"/>
                <a:lumOff val="50000"/>
                <a:alpha val="33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12" name="矩形 11">
            <a:extLst>
              <a:ext uri="{FF2B5EF4-FFF2-40B4-BE49-F238E27FC236}">
                <a16:creationId xmlns:a16="http://schemas.microsoft.com/office/drawing/2014/main" id="{D7BF17B8-B238-44F1-B2E3-60B31DEA6C79}"/>
              </a:ext>
            </a:extLst>
          </p:cNvPr>
          <p:cNvSpPr/>
          <p:nvPr/>
        </p:nvSpPr>
        <p:spPr>
          <a:xfrm>
            <a:off x="928718" y="1885254"/>
            <a:ext cx="3532695" cy="1563118"/>
          </a:xfrm>
          <a:prstGeom prst="rect">
            <a:avLst/>
          </a:prstGeom>
        </p:spPr>
        <p:txBody>
          <a:bodyPr wrap="square" lIns="91438" tIns="45719" rIns="91438" bIns="45719">
            <a:spAutoFit/>
          </a:bodyPr>
          <a:lstStyle/>
          <a:p>
            <a:pPr lvl="0">
              <a:lnSpc>
                <a:spcPct val="130000"/>
              </a:lnSpc>
              <a:defRPr/>
            </a:pPr>
            <a:r>
              <a:rPr lang="zh-CN" altLang="en-US" sz="1500" dirty="0">
                <a:solidFill>
                  <a:srgbClr val="808080">
                    <a:lumMod val="50000"/>
                  </a:srgbClr>
                </a:solidFill>
                <a:ea typeface="微软雅黑" panose="020B0503020204020204" pitchFamily="34" charset="-122"/>
              </a:rPr>
              <a:t>该方案基于</a:t>
            </a:r>
            <a:r>
              <a:rPr lang="en-US" altLang="zh-CN" sz="1500" dirty="0">
                <a:solidFill>
                  <a:srgbClr val="808080">
                    <a:lumMod val="50000"/>
                  </a:srgbClr>
                </a:solidFill>
                <a:ea typeface="微软雅黑" panose="020B0503020204020204" pitchFamily="34" charset="-122"/>
              </a:rPr>
              <a:t>HC32M140/HC32L150</a:t>
            </a:r>
            <a:r>
              <a:rPr lang="zh-CN" altLang="en-US" sz="1500" dirty="0">
                <a:solidFill>
                  <a:srgbClr val="808080">
                    <a:lumMod val="50000"/>
                  </a:srgbClr>
                </a:solidFill>
                <a:ea typeface="微软雅黑" panose="020B0503020204020204" pitchFamily="34" charset="-122"/>
              </a:rPr>
              <a:t>系列芯片，</a:t>
            </a:r>
            <a:r>
              <a:rPr kumimoji="0" lang="zh-CN" altLang="zh-CN" sz="1500"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微软雅黑" panose="020B0503020204020204" pitchFamily="34" charset="-122"/>
                <a:cs typeface="+mn-cs"/>
              </a:rPr>
              <a:t>四轴无人机由飞控和遥控组成，飞控解析来自遥控的控制量信号，获取无人机当前姿态，融合控制量进行飞行姿态控制。</a:t>
            </a:r>
            <a:endParaRPr kumimoji="0" lang="en-US" altLang="zh-CN" sz="1500"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7" name="标题 1">
            <a:extLst>
              <a:ext uri="{FF2B5EF4-FFF2-40B4-BE49-F238E27FC236}">
                <a16:creationId xmlns:a16="http://schemas.microsoft.com/office/drawing/2014/main" id="{1A17D83D-9827-4087-BB3A-FBFBA9974F8E}"/>
              </a:ext>
            </a:extLst>
          </p:cNvPr>
          <p:cNvSpPr>
            <a:spLocks noGrp="1"/>
          </p:cNvSpPr>
          <p:nvPr>
            <p:ph type="title"/>
          </p:nvPr>
        </p:nvSpPr>
        <p:spPr/>
        <p:txBody>
          <a:bodyPr/>
          <a:lstStyle/>
          <a:p>
            <a:r>
              <a:rPr lang="zh-CN" altLang="zh-CN" kern="100" dirty="0">
                <a:latin typeface="Cambria" panose="02040503050406030204" pitchFamily="18" charset="0"/>
                <a:cs typeface="Times New Roman" panose="02020603050405020304" pitchFamily="18" charset="0"/>
              </a:rPr>
              <a:t>无人机应用方案</a:t>
            </a:r>
            <a:endParaRPr lang="zh-CN" altLang="en-US" dirty="0"/>
          </a:p>
        </p:txBody>
      </p:sp>
      <p:pic>
        <p:nvPicPr>
          <p:cNvPr id="21" name="图片 20">
            <a:extLst>
              <a:ext uri="{FF2B5EF4-FFF2-40B4-BE49-F238E27FC236}">
                <a16:creationId xmlns:a16="http://schemas.microsoft.com/office/drawing/2014/main" id="{450DDFEA-9512-4D73-933C-21E03E5D64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39454" y="2572514"/>
            <a:ext cx="4805784" cy="4805784"/>
          </a:xfrm>
          <a:prstGeom prst="rect">
            <a:avLst/>
          </a:prstGeom>
        </p:spPr>
      </p:pic>
      <p:sp>
        <p:nvSpPr>
          <p:cNvPr id="13" name="圆角矩形 33">
            <a:extLst>
              <a:ext uri="{FF2B5EF4-FFF2-40B4-BE49-F238E27FC236}">
                <a16:creationId xmlns:a16="http://schemas.microsoft.com/office/drawing/2014/main" id="{C6B46449-96A5-45F3-9A8A-E9FABBFAE2DE}"/>
              </a:ext>
            </a:extLst>
          </p:cNvPr>
          <p:cNvSpPr/>
          <p:nvPr/>
        </p:nvSpPr>
        <p:spPr>
          <a:xfrm rot="10800000" flipV="1">
            <a:off x="10745238" y="1512070"/>
            <a:ext cx="272237" cy="276076"/>
          </a:xfrm>
          <a:prstGeom prst="roundRect">
            <a:avLst>
              <a:gd name="adj" fmla="val 5039"/>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marL="0" marR="0" lvl="0" indent="0" algn="ctr" defTabSz="914400" rtl="0" eaLnBrk="0" fontAlgn="base" latinLnBrk="0" hangingPunct="0">
              <a:lnSpc>
                <a:spcPct val="130000"/>
              </a:lnSpc>
              <a:spcBef>
                <a:spcPct val="0"/>
              </a:spcBef>
              <a:spcAft>
                <a:spcPct val="0"/>
              </a:spcAft>
              <a:buClrTx/>
              <a:buSzTx/>
              <a:buFontTx/>
              <a:buNone/>
              <a:tabLst/>
              <a:defRPr/>
            </a:pPr>
            <a:endParaRPr kumimoji="0" lang="zh-CN" altLang="en-US" sz="3600" b="0"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4" name="文本框 13">
            <a:extLst>
              <a:ext uri="{FF2B5EF4-FFF2-40B4-BE49-F238E27FC236}">
                <a16:creationId xmlns:a16="http://schemas.microsoft.com/office/drawing/2014/main" id="{B02C1A70-5317-471E-B56A-FA5A4F73F8BB}"/>
              </a:ext>
            </a:extLst>
          </p:cNvPr>
          <p:cNvSpPr txBox="1"/>
          <p:nvPr/>
        </p:nvSpPr>
        <p:spPr>
          <a:xfrm>
            <a:off x="9939708" y="1465440"/>
            <a:ext cx="646327" cy="416907"/>
          </a:xfrm>
          <a:prstGeom prst="rect">
            <a:avLst/>
          </a:prstGeom>
          <a:noFill/>
        </p:spPr>
        <p:txBody>
          <a:bodyPr wrap="none" lIns="91438" tIns="45719" rIns="91438" bIns="45719" rtlCol="0">
            <a:spAutoFit/>
          </a:body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zh-CN" altLang="en-US" sz="18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内容</a:t>
            </a:r>
          </a:p>
        </p:txBody>
      </p:sp>
      <p:cxnSp>
        <p:nvCxnSpPr>
          <p:cNvPr id="15" name="直接连接符 14">
            <a:extLst>
              <a:ext uri="{FF2B5EF4-FFF2-40B4-BE49-F238E27FC236}">
                <a16:creationId xmlns:a16="http://schemas.microsoft.com/office/drawing/2014/main" id="{24DA1662-B20A-46CA-8C6C-BA5EB872E348}"/>
              </a:ext>
            </a:extLst>
          </p:cNvPr>
          <p:cNvCxnSpPr/>
          <p:nvPr/>
        </p:nvCxnSpPr>
        <p:spPr>
          <a:xfrm>
            <a:off x="8288709" y="1834167"/>
            <a:ext cx="2229467" cy="14627"/>
          </a:xfrm>
          <a:prstGeom prst="line">
            <a:avLst/>
          </a:prstGeom>
          <a:ln w="3175">
            <a:solidFill>
              <a:schemeClr val="tx1">
                <a:lumMod val="50000"/>
                <a:lumOff val="50000"/>
                <a:alpha val="33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16" name="矩形 15">
            <a:extLst>
              <a:ext uri="{FF2B5EF4-FFF2-40B4-BE49-F238E27FC236}">
                <a16:creationId xmlns:a16="http://schemas.microsoft.com/office/drawing/2014/main" id="{43225273-CAF3-4A32-88E4-2D0FD0BF5447}"/>
              </a:ext>
            </a:extLst>
          </p:cNvPr>
          <p:cNvSpPr/>
          <p:nvPr/>
        </p:nvSpPr>
        <p:spPr>
          <a:xfrm>
            <a:off x="7975376" y="1853456"/>
            <a:ext cx="3197721" cy="1938990"/>
          </a:xfrm>
          <a:prstGeom prst="rect">
            <a:avLst/>
          </a:prstGeom>
        </p:spPr>
        <p:txBody>
          <a:bodyPr wrap="square" lIns="91438" tIns="45719" rIns="91438" bIns="45719">
            <a:spAutoFit/>
          </a:bodyPr>
          <a:lstStyle/>
          <a:p>
            <a:pPr algn="just">
              <a:spcAft>
                <a:spcPts val="0"/>
              </a:spcAft>
            </a:pPr>
            <a:r>
              <a:rPr lang="zh-CN" altLang="en-US" sz="1500" dirty="0">
                <a:solidFill>
                  <a:srgbClr val="808080">
                    <a:lumMod val="50000"/>
                  </a:srgbClr>
                </a:solidFill>
                <a:ea typeface="微软雅黑" panose="020B0503020204020204" pitchFamily="34" charset="-122"/>
              </a:rPr>
              <a:t>可调试</a:t>
            </a:r>
            <a:r>
              <a:rPr lang="en-US" altLang="zh-CN" sz="1500" dirty="0">
                <a:solidFill>
                  <a:srgbClr val="808080">
                    <a:lumMod val="50000"/>
                  </a:srgbClr>
                </a:solidFill>
                <a:ea typeface="微软雅黑" panose="020B0503020204020204" pitchFamily="34" charset="-122"/>
              </a:rPr>
              <a:t>/</a:t>
            </a:r>
            <a:r>
              <a:rPr lang="zh-CN" altLang="en-US" sz="1500" dirty="0">
                <a:solidFill>
                  <a:srgbClr val="808080">
                    <a:lumMod val="50000"/>
                  </a:srgbClr>
                </a:solidFill>
                <a:ea typeface="微软雅黑" panose="020B0503020204020204" pitchFamily="34" charset="-122"/>
              </a:rPr>
              <a:t>充电</a:t>
            </a:r>
            <a:endParaRPr lang="en-US" altLang="zh-CN" sz="1500" dirty="0">
              <a:solidFill>
                <a:srgbClr val="808080">
                  <a:lumMod val="50000"/>
                </a:srgbClr>
              </a:solidFill>
              <a:ea typeface="微软雅黑" panose="020B0503020204020204" pitchFamily="34" charset="-122"/>
            </a:endParaRPr>
          </a:p>
          <a:p>
            <a:pPr algn="just">
              <a:spcAft>
                <a:spcPts val="0"/>
              </a:spcAft>
            </a:pPr>
            <a:r>
              <a:rPr lang="zh-CN" altLang="en-US" sz="1500" dirty="0">
                <a:solidFill>
                  <a:srgbClr val="808080">
                    <a:lumMod val="50000"/>
                  </a:srgbClr>
                </a:solidFill>
                <a:ea typeface="微软雅黑" panose="020B0503020204020204" pitchFamily="34" charset="-122"/>
              </a:rPr>
              <a:t>可获取飞行姿态</a:t>
            </a:r>
            <a:endParaRPr lang="en-US" altLang="zh-CN" sz="1500" dirty="0">
              <a:solidFill>
                <a:srgbClr val="808080">
                  <a:lumMod val="50000"/>
                </a:srgbClr>
              </a:solidFill>
              <a:ea typeface="微软雅黑" panose="020B0503020204020204" pitchFamily="34" charset="-122"/>
            </a:endParaRPr>
          </a:p>
          <a:p>
            <a:pPr algn="just">
              <a:spcAft>
                <a:spcPts val="0"/>
              </a:spcAft>
            </a:pPr>
            <a:r>
              <a:rPr lang="en-US" altLang="zh-CN" sz="1500" dirty="0">
                <a:solidFill>
                  <a:srgbClr val="808080">
                    <a:lumMod val="50000"/>
                  </a:srgbClr>
                </a:solidFill>
                <a:ea typeface="微软雅黑" panose="020B0503020204020204" pitchFamily="34" charset="-122"/>
              </a:rPr>
              <a:t>PWM</a:t>
            </a:r>
            <a:r>
              <a:rPr lang="zh-CN" altLang="en-US" sz="1500" dirty="0">
                <a:solidFill>
                  <a:srgbClr val="808080">
                    <a:lumMod val="50000"/>
                  </a:srgbClr>
                </a:solidFill>
                <a:ea typeface="微软雅黑" panose="020B0503020204020204" pitchFamily="34" charset="-122"/>
              </a:rPr>
              <a:t>电机控制</a:t>
            </a:r>
            <a:endParaRPr lang="en-US" altLang="zh-CN" sz="1500" dirty="0">
              <a:solidFill>
                <a:srgbClr val="808080">
                  <a:lumMod val="50000"/>
                </a:srgbClr>
              </a:solidFill>
              <a:ea typeface="微软雅黑" panose="020B0503020204020204" pitchFamily="34" charset="-122"/>
            </a:endParaRPr>
          </a:p>
          <a:p>
            <a:pPr algn="just">
              <a:spcAft>
                <a:spcPts val="0"/>
              </a:spcAft>
            </a:pPr>
            <a:r>
              <a:rPr lang="zh-CN" altLang="en-US" sz="1500" dirty="0">
                <a:solidFill>
                  <a:srgbClr val="808080">
                    <a:lumMod val="50000"/>
                  </a:srgbClr>
                </a:solidFill>
                <a:ea typeface="微软雅黑" panose="020B0503020204020204" pitchFamily="34" charset="-122"/>
              </a:rPr>
              <a:t>定高测量</a:t>
            </a:r>
            <a:endParaRPr lang="en-US" altLang="zh-CN" sz="1500" dirty="0">
              <a:solidFill>
                <a:srgbClr val="808080">
                  <a:lumMod val="50000"/>
                </a:srgbClr>
              </a:solidFill>
              <a:ea typeface="微软雅黑" panose="020B0503020204020204" pitchFamily="34" charset="-122"/>
            </a:endParaRPr>
          </a:p>
          <a:p>
            <a:pPr algn="just">
              <a:spcAft>
                <a:spcPts val="0"/>
              </a:spcAft>
            </a:pPr>
            <a:r>
              <a:rPr lang="zh-CN" altLang="en-US" sz="1500" dirty="0">
                <a:solidFill>
                  <a:srgbClr val="808080">
                    <a:lumMod val="50000"/>
                  </a:srgbClr>
                </a:solidFill>
                <a:ea typeface="微软雅黑" panose="020B0503020204020204" pitchFamily="34" charset="-122"/>
              </a:rPr>
              <a:t>无线通信控制</a:t>
            </a:r>
            <a:endParaRPr lang="en-US" altLang="zh-CN" sz="1500" dirty="0">
              <a:solidFill>
                <a:srgbClr val="808080">
                  <a:lumMod val="50000"/>
                </a:srgbClr>
              </a:solidFill>
              <a:ea typeface="微软雅黑" panose="020B0503020204020204" pitchFamily="34" charset="-122"/>
            </a:endParaRPr>
          </a:p>
          <a:p>
            <a:pPr algn="just">
              <a:spcAft>
                <a:spcPts val="0"/>
              </a:spcAft>
            </a:pPr>
            <a:r>
              <a:rPr lang="en-US" altLang="zh-CN" sz="1500" dirty="0">
                <a:solidFill>
                  <a:srgbClr val="808080">
                    <a:lumMod val="50000"/>
                  </a:srgbClr>
                </a:solidFill>
                <a:ea typeface="微软雅黑" panose="020B0503020204020204" pitchFamily="34" charset="-122"/>
              </a:rPr>
              <a:t>MEMS</a:t>
            </a:r>
            <a:r>
              <a:rPr lang="zh-CN" altLang="en-US" sz="1500" dirty="0">
                <a:solidFill>
                  <a:srgbClr val="808080">
                    <a:lumMod val="50000"/>
                  </a:srgbClr>
                </a:solidFill>
                <a:ea typeface="微软雅黑" panose="020B0503020204020204" pitchFamily="34" charset="-122"/>
              </a:rPr>
              <a:t>传感器模块数据通信</a:t>
            </a:r>
            <a:endParaRPr lang="en-US" altLang="zh-CN" sz="1500" dirty="0">
              <a:solidFill>
                <a:srgbClr val="808080">
                  <a:lumMod val="50000"/>
                </a:srgbClr>
              </a:solidFill>
              <a:ea typeface="微软雅黑" panose="020B0503020204020204" pitchFamily="34" charset="-122"/>
            </a:endParaRPr>
          </a:p>
          <a:p>
            <a:pPr algn="just">
              <a:spcAft>
                <a:spcPts val="0"/>
              </a:spcAft>
            </a:pPr>
            <a:r>
              <a:rPr lang="zh-CN" altLang="en-US" sz="1500" dirty="0">
                <a:solidFill>
                  <a:srgbClr val="808080">
                    <a:lumMod val="50000"/>
                  </a:srgbClr>
                </a:solidFill>
                <a:ea typeface="微软雅黑" panose="020B0503020204020204" pitchFamily="34" charset="-122"/>
              </a:rPr>
              <a:t>调试运行状态显示控制</a:t>
            </a:r>
            <a:r>
              <a:rPr lang="en-US" altLang="zh-CN" sz="1500" dirty="0">
                <a:solidFill>
                  <a:srgbClr val="808080">
                    <a:lumMod val="50000"/>
                  </a:srgbClr>
                </a:solidFill>
                <a:ea typeface="微软雅黑" panose="020B0503020204020204" pitchFamily="34" charset="-122"/>
              </a:rPr>
              <a:t>)</a:t>
            </a:r>
          </a:p>
          <a:p>
            <a:pPr algn="just">
              <a:spcAft>
                <a:spcPts val="0"/>
              </a:spcAft>
            </a:pPr>
            <a:r>
              <a:rPr lang="zh-CN" altLang="en-US" sz="1500" dirty="0">
                <a:solidFill>
                  <a:srgbClr val="808080">
                    <a:lumMod val="50000"/>
                  </a:srgbClr>
                </a:solidFill>
                <a:ea typeface="微软雅黑" panose="020B0503020204020204" pitchFamily="34" charset="-122"/>
              </a:rPr>
              <a:t>手柄遥杆控制量信号</a:t>
            </a:r>
            <a:endParaRPr lang="en-US" altLang="zh-CN" sz="1500" dirty="0">
              <a:solidFill>
                <a:srgbClr val="808080">
                  <a:lumMod val="50000"/>
                </a:srgbClr>
              </a:solidFill>
              <a:ea typeface="微软雅黑" panose="020B0503020204020204" pitchFamily="34" charset="-122"/>
            </a:endParaRPr>
          </a:p>
        </p:txBody>
      </p:sp>
    </p:spTree>
    <p:extLst>
      <p:ext uri="{BB962C8B-B14F-4D97-AF65-F5344CB8AC3E}">
        <p14:creationId xmlns:p14="http://schemas.microsoft.com/office/powerpoint/2010/main" val="35748821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D0943B0-BC7C-45BD-86D0-EDEFB647C651}"/>
              </a:ext>
            </a:extLst>
          </p:cNvPr>
          <p:cNvSpPr>
            <a:spLocks noGrp="1"/>
          </p:cNvSpPr>
          <p:nvPr>
            <p:ph type="title"/>
          </p:nvPr>
        </p:nvSpPr>
        <p:spPr/>
        <p:txBody>
          <a:bodyPr/>
          <a:lstStyle/>
          <a:p>
            <a:r>
              <a:rPr lang="zh-CN" altLang="en-US" dirty="0"/>
              <a:t>公司简介 </a:t>
            </a:r>
            <a:r>
              <a:rPr lang="en-US" altLang="zh-CN" dirty="0"/>
              <a:t>Brief</a:t>
            </a:r>
            <a:endParaRPr lang="zh-CN" altLang="en-US" dirty="0"/>
          </a:p>
        </p:txBody>
      </p:sp>
      <p:grpSp>
        <p:nvGrpSpPr>
          <p:cNvPr id="9" name="组合 8">
            <a:extLst>
              <a:ext uri="{FF2B5EF4-FFF2-40B4-BE49-F238E27FC236}">
                <a16:creationId xmlns:a16="http://schemas.microsoft.com/office/drawing/2014/main" id="{4FA35411-60EB-4088-8358-06ADDD9E36A2}"/>
              </a:ext>
            </a:extLst>
          </p:cNvPr>
          <p:cNvGrpSpPr/>
          <p:nvPr/>
        </p:nvGrpSpPr>
        <p:grpSpPr>
          <a:xfrm>
            <a:off x="170941" y="1205788"/>
            <a:ext cx="7176295" cy="4032043"/>
            <a:chOff x="170941" y="1205789"/>
            <a:chExt cx="7176295" cy="3892832"/>
          </a:xfrm>
        </p:grpSpPr>
        <p:sp>
          <p:nvSpPr>
            <p:cNvPr id="3" name="箭头: 五边形 2">
              <a:extLst>
                <a:ext uri="{FF2B5EF4-FFF2-40B4-BE49-F238E27FC236}">
                  <a16:creationId xmlns:a16="http://schemas.microsoft.com/office/drawing/2014/main" id="{DAED0EC5-C641-44E3-AB8B-494CDF8A683D}"/>
                </a:ext>
              </a:extLst>
            </p:cNvPr>
            <p:cNvSpPr/>
            <p:nvPr/>
          </p:nvSpPr>
          <p:spPr>
            <a:xfrm>
              <a:off x="170941" y="1210189"/>
              <a:ext cx="6408712" cy="3888432"/>
            </a:xfrm>
            <a:prstGeom prst="homePlate">
              <a:avLst/>
            </a:prstGeom>
            <a:solidFill>
              <a:srgbClr val="6CABD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p>
          </p:txBody>
        </p:sp>
        <p:pic>
          <p:nvPicPr>
            <p:cNvPr id="4" name="图片 3" descr="图片包含 草, 建筑物&#10;&#10;自动生成的说明">
              <a:extLst>
                <a:ext uri="{FF2B5EF4-FFF2-40B4-BE49-F238E27FC236}">
                  <a16:creationId xmlns:a16="http://schemas.microsoft.com/office/drawing/2014/main" id="{EE0E6D05-395E-4C28-9CDF-C1651336C2D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87" r="487"/>
            <a:stretch/>
          </p:blipFill>
          <p:spPr>
            <a:xfrm>
              <a:off x="314957" y="1282197"/>
              <a:ext cx="6054231" cy="3744416"/>
            </a:xfrm>
            <a:prstGeom prst="homePlate">
              <a:avLst/>
            </a:prstGeom>
            <a:noFill/>
            <a:ln>
              <a:noFill/>
            </a:ln>
          </p:spPr>
        </p:pic>
        <p:sp>
          <p:nvSpPr>
            <p:cNvPr id="5" name="箭头: V 形 4">
              <a:extLst>
                <a:ext uri="{FF2B5EF4-FFF2-40B4-BE49-F238E27FC236}">
                  <a16:creationId xmlns:a16="http://schemas.microsoft.com/office/drawing/2014/main" id="{6E884C0C-66DD-4A4E-8F29-B68E407AC967}"/>
                </a:ext>
              </a:extLst>
            </p:cNvPr>
            <p:cNvSpPr/>
            <p:nvPr/>
          </p:nvSpPr>
          <p:spPr>
            <a:xfrm>
              <a:off x="4828057" y="1205789"/>
              <a:ext cx="2519179" cy="3888432"/>
            </a:xfrm>
            <a:prstGeom prst="chevron">
              <a:avLst>
                <a:gd name="adj" fmla="val 80684"/>
              </a:avLst>
            </a:prstGeom>
            <a:solidFill>
              <a:srgbClr val="6CABD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sp>
        <p:nvSpPr>
          <p:cNvPr id="7" name="文本框 6">
            <a:extLst>
              <a:ext uri="{FF2B5EF4-FFF2-40B4-BE49-F238E27FC236}">
                <a16:creationId xmlns:a16="http://schemas.microsoft.com/office/drawing/2014/main" id="{1569B45F-455B-42A0-8EBC-19A3C73357CB}"/>
              </a:ext>
            </a:extLst>
          </p:cNvPr>
          <p:cNvSpPr txBox="1"/>
          <p:nvPr/>
        </p:nvSpPr>
        <p:spPr>
          <a:xfrm>
            <a:off x="6317238" y="1172525"/>
            <a:ext cx="5328592" cy="1750864"/>
          </a:xfrm>
          <a:prstGeom prst="rect">
            <a:avLst/>
          </a:prstGeom>
          <a:noFill/>
        </p:spPr>
        <p:txBody>
          <a:bodyPr wrap="square" rtlCol="0">
            <a:spAutoFit/>
          </a:bodyPr>
          <a:lstStyle/>
          <a:p>
            <a:pPr>
              <a:lnSpc>
                <a:spcPct val="200000"/>
              </a:lnSpc>
            </a:pPr>
            <a:r>
              <a:rPr lang="zh-CN" altLang="en-US" sz="1400" dirty="0">
                <a:latin typeface="微软雅黑" panose="020B0503020204020204" pitchFamily="34" charset="-122"/>
                <a:ea typeface="微软雅黑" panose="020B0503020204020204" pitchFamily="34" charset="-122"/>
              </a:rPr>
              <a:t>华大半导体有限公司</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简称“华大半导体”</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是中国电子信息   </a:t>
            </a:r>
            <a:endParaRPr lang="en-US" altLang="zh-CN" sz="1400" dirty="0">
              <a:latin typeface="微软雅黑" panose="020B0503020204020204" pitchFamily="34" charset="-122"/>
              <a:ea typeface="微软雅黑" panose="020B0503020204020204" pitchFamily="34" charset="-122"/>
            </a:endParaRPr>
          </a:p>
          <a:p>
            <a:pPr>
              <a:lnSpc>
                <a:spcPct val="200000"/>
              </a:lnSpc>
            </a:pPr>
            <a:r>
              <a:rPr lang="en-US" altLang="zh-CN" sz="1400" dirty="0">
                <a:latin typeface="微软雅黑" panose="020B0503020204020204" pitchFamily="34" charset="-122"/>
                <a:ea typeface="微软雅黑" panose="020B0503020204020204" pitchFamily="34" charset="-122"/>
              </a:rPr>
              <a:t>     </a:t>
            </a:r>
            <a:r>
              <a:rPr lang="zh-CN" altLang="en-US" sz="1400" dirty="0">
                <a:latin typeface="微软雅黑" panose="020B0503020204020204" pitchFamily="34" charset="-122"/>
                <a:ea typeface="微软雅黑" panose="020B0503020204020204" pitchFamily="34" charset="-122"/>
              </a:rPr>
              <a:t>产业集团有限公司</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简称“</a:t>
            </a:r>
            <a:r>
              <a:rPr lang="en-US" altLang="zh-CN" sz="1400" dirty="0">
                <a:latin typeface="微软雅黑" panose="020B0503020204020204" pitchFamily="34" charset="-122"/>
                <a:ea typeface="微软雅黑" panose="020B0503020204020204" pitchFamily="34" charset="-122"/>
              </a:rPr>
              <a:t>CEC</a:t>
            </a:r>
            <a:r>
              <a:rPr lang="zh-CN" altLang="en-US" sz="1400" dirty="0">
                <a:latin typeface="微软雅黑" panose="020B0503020204020204" pitchFamily="34" charset="-122"/>
                <a:ea typeface="微软雅黑" panose="020B0503020204020204" pitchFamily="34" charset="-122"/>
              </a:rPr>
              <a:t>”</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旗下的半导体业务平台。   </a:t>
            </a:r>
            <a:endParaRPr lang="en-US" altLang="zh-CN" sz="1400" dirty="0">
              <a:latin typeface="微软雅黑" panose="020B0503020204020204" pitchFamily="34" charset="-122"/>
              <a:ea typeface="微软雅黑" panose="020B0503020204020204" pitchFamily="34" charset="-122"/>
            </a:endParaRPr>
          </a:p>
          <a:p>
            <a:pPr>
              <a:lnSpc>
                <a:spcPct val="200000"/>
              </a:lnSpc>
            </a:pPr>
            <a:r>
              <a:rPr lang="en-US" altLang="zh-CN" sz="1400" dirty="0">
                <a:latin typeface="微软雅黑" panose="020B0503020204020204" pitchFamily="34" charset="-122"/>
                <a:ea typeface="微软雅黑" panose="020B0503020204020204" pitchFamily="34" charset="-122"/>
              </a:rPr>
              <a:t>          </a:t>
            </a:r>
            <a:r>
              <a:rPr lang="en-US" altLang="zh-CN" sz="1400" dirty="0" err="1">
                <a:latin typeface="微软雅黑" panose="020B0503020204020204" pitchFamily="34" charset="-122"/>
                <a:ea typeface="微软雅黑" panose="020B0503020204020204" pitchFamily="34" charset="-122"/>
              </a:rPr>
              <a:t>HuaDa</a:t>
            </a:r>
            <a:r>
              <a:rPr lang="en-US" altLang="zh-CN" sz="1400" dirty="0">
                <a:latin typeface="微软雅黑" panose="020B0503020204020204" pitchFamily="34" charset="-122"/>
                <a:ea typeface="微软雅黑" panose="020B0503020204020204" pitchFamily="34" charset="-122"/>
              </a:rPr>
              <a:t> Semiconductor Co., Ltd, is a wholly-</a:t>
            </a:r>
          </a:p>
          <a:p>
            <a:pPr>
              <a:lnSpc>
                <a:spcPct val="200000"/>
              </a:lnSpc>
            </a:pPr>
            <a:r>
              <a:rPr lang="en-US" altLang="zh-CN" sz="1400" dirty="0">
                <a:latin typeface="微软雅黑" panose="020B0503020204020204" pitchFamily="34" charset="-122"/>
                <a:ea typeface="微软雅黑" panose="020B0503020204020204" pitchFamily="34" charset="-122"/>
              </a:rPr>
              <a:t>                owned subsidiary of CEC.</a:t>
            </a:r>
            <a:endParaRPr lang="zh-CN" altLang="en-US" sz="1400" dirty="0">
              <a:latin typeface="微软雅黑" panose="020B0503020204020204" pitchFamily="34" charset="-122"/>
              <a:ea typeface="微软雅黑" panose="020B0503020204020204" pitchFamily="34" charset="-122"/>
            </a:endParaRPr>
          </a:p>
        </p:txBody>
      </p:sp>
      <p:sp>
        <p:nvSpPr>
          <p:cNvPr id="8" name="矩形 18">
            <a:extLst>
              <a:ext uri="{FF2B5EF4-FFF2-40B4-BE49-F238E27FC236}">
                <a16:creationId xmlns:a16="http://schemas.microsoft.com/office/drawing/2014/main" id="{415C196C-4A03-45C4-B46B-63EBFCBE8F6F}"/>
              </a:ext>
            </a:extLst>
          </p:cNvPr>
          <p:cNvSpPr>
            <a:spLocks noChangeArrowheads="1"/>
          </p:cNvSpPr>
          <p:nvPr/>
        </p:nvSpPr>
        <p:spPr bwMode="auto">
          <a:xfrm>
            <a:off x="7347235" y="3149600"/>
            <a:ext cx="3745517" cy="227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a:lnSpc>
                <a:spcPct val="150000"/>
              </a:lnSpc>
              <a:buFont typeface="Arial" panose="020B0604020202020204" pitchFamily="34" charset="0"/>
              <a:buChar char="•"/>
            </a:pPr>
            <a:r>
              <a:rPr lang="zh-CN" altLang="en-US" sz="1200" dirty="0">
                <a:latin typeface="微软雅黑" panose="020B0503020204020204" pitchFamily="34" charset="-122"/>
                <a:ea typeface="微软雅黑" panose="020B0503020204020204" pitchFamily="34" charset="-122"/>
              </a:rPr>
              <a:t>注册时间：</a:t>
            </a:r>
            <a:r>
              <a:rPr lang="en-US" altLang="zh-CN" sz="1200" dirty="0">
                <a:latin typeface="微软雅黑" panose="020B0503020204020204" pitchFamily="34" charset="-122"/>
                <a:ea typeface="微软雅黑" panose="020B0503020204020204" pitchFamily="34" charset="-122"/>
              </a:rPr>
              <a:t>2014</a:t>
            </a:r>
            <a:r>
              <a:rPr lang="zh-CN" altLang="en-US" sz="1200" dirty="0">
                <a:latin typeface="微软雅黑" panose="020B0503020204020204" pitchFamily="34" charset="-122"/>
                <a:ea typeface="微软雅黑" panose="020B0503020204020204" pitchFamily="34" charset="-122"/>
              </a:rPr>
              <a:t>年</a:t>
            </a:r>
            <a:r>
              <a:rPr lang="en-US" altLang="zh-CN" sz="1200" dirty="0">
                <a:latin typeface="微软雅黑" panose="020B0503020204020204" pitchFamily="34" charset="-122"/>
                <a:ea typeface="微软雅黑" panose="020B0503020204020204" pitchFamily="34" charset="-122"/>
              </a:rPr>
              <a:t>5</a:t>
            </a:r>
            <a:r>
              <a:rPr lang="zh-CN" altLang="en-US" sz="1200" dirty="0">
                <a:latin typeface="微软雅黑" panose="020B0503020204020204" pitchFamily="34" charset="-122"/>
                <a:ea typeface="微软雅黑" panose="020B0503020204020204" pitchFamily="34" charset="-122"/>
              </a:rPr>
              <a:t>月</a:t>
            </a:r>
            <a:r>
              <a:rPr lang="en-US" altLang="zh-CN" sz="1200" dirty="0">
                <a:latin typeface="微软雅黑" panose="020B0503020204020204" pitchFamily="34" charset="-122"/>
                <a:ea typeface="微软雅黑" panose="020B0503020204020204" pitchFamily="34" charset="-122"/>
              </a:rPr>
              <a:t>8</a:t>
            </a:r>
            <a:r>
              <a:rPr lang="zh-CN" altLang="en-US" sz="1200" dirty="0">
                <a:latin typeface="微软雅黑" panose="020B0503020204020204" pitchFamily="34" charset="-122"/>
                <a:ea typeface="微软雅黑" panose="020B0503020204020204" pitchFamily="34" charset="-122"/>
              </a:rPr>
              <a:t>日</a:t>
            </a:r>
            <a:endParaRPr lang="en-US" altLang="zh-CN" sz="1200" dirty="0">
              <a:latin typeface="微软雅黑" panose="020B0503020204020204" pitchFamily="34" charset="-122"/>
              <a:ea typeface="微软雅黑" panose="020B0503020204020204" pitchFamily="34" charset="-122"/>
            </a:endParaRPr>
          </a:p>
          <a:p>
            <a:pPr marL="0" indent="0" algn="just">
              <a:lnSpc>
                <a:spcPct val="150000"/>
              </a:lnSpc>
            </a:pPr>
            <a:r>
              <a:rPr lang="en-US" altLang="zh-CN" sz="1200" dirty="0">
                <a:latin typeface="微软雅黑" panose="020B0503020204020204" pitchFamily="34" charset="-122"/>
                <a:ea typeface="微软雅黑" panose="020B0503020204020204" pitchFamily="34" charset="-122"/>
              </a:rPr>
              <a:t>      </a:t>
            </a:r>
            <a:r>
              <a:rPr lang="en-US" altLang="zh-CN" sz="1200" dirty="0" err="1">
                <a:latin typeface="微软雅黑" panose="020B0503020204020204" pitchFamily="34" charset="-122"/>
                <a:ea typeface="微软雅黑" panose="020B0503020204020204" pitchFamily="34" charset="-122"/>
              </a:rPr>
              <a:t>Estabilished</a:t>
            </a:r>
            <a:r>
              <a:rPr lang="en-US" altLang="zh-CN" sz="1200" dirty="0">
                <a:latin typeface="微软雅黑" panose="020B0503020204020204" pitchFamily="34" charset="-122"/>
                <a:ea typeface="微软雅黑" panose="020B0503020204020204" pitchFamily="34" charset="-122"/>
              </a:rPr>
              <a:t>: 8th.May. 2014</a:t>
            </a:r>
          </a:p>
          <a:p>
            <a:pPr algn="just">
              <a:lnSpc>
                <a:spcPct val="150000"/>
              </a:lnSpc>
              <a:buFont typeface="Arial" panose="020B0604020202020204" pitchFamily="34" charset="0"/>
              <a:buChar char="•"/>
            </a:pPr>
            <a:r>
              <a:rPr lang="zh-CN" altLang="en-US" sz="1200" dirty="0">
                <a:latin typeface="微软雅黑" panose="020B0503020204020204" pitchFamily="34" charset="-122"/>
                <a:ea typeface="微软雅黑" panose="020B0503020204020204" pitchFamily="34" charset="-122"/>
              </a:rPr>
              <a:t>注册资金：</a:t>
            </a:r>
            <a:r>
              <a:rPr lang="en-US" altLang="zh-CN" sz="1200" dirty="0">
                <a:latin typeface="微软雅黑" panose="020B0503020204020204" pitchFamily="34" charset="-122"/>
                <a:ea typeface="微软雅黑" panose="020B0503020204020204" pitchFamily="34" charset="-122"/>
              </a:rPr>
              <a:t>39.75</a:t>
            </a:r>
            <a:r>
              <a:rPr lang="zh-CN" altLang="en-US" sz="1200" dirty="0">
                <a:latin typeface="微软雅黑" panose="020B0503020204020204" pitchFamily="34" charset="-122"/>
                <a:ea typeface="微软雅黑" panose="020B0503020204020204" pitchFamily="34" charset="-122"/>
              </a:rPr>
              <a:t>亿元</a:t>
            </a:r>
            <a:endParaRPr lang="en-US" altLang="zh-CN" sz="1200" dirty="0">
              <a:latin typeface="微软雅黑" panose="020B0503020204020204" pitchFamily="34" charset="-122"/>
              <a:ea typeface="微软雅黑" panose="020B0503020204020204" pitchFamily="34" charset="-122"/>
            </a:endParaRPr>
          </a:p>
          <a:p>
            <a:pPr marL="0" indent="0" algn="just">
              <a:lnSpc>
                <a:spcPct val="150000"/>
              </a:lnSpc>
            </a:pPr>
            <a:r>
              <a:rPr lang="en-US" altLang="zh-CN" sz="1200" dirty="0">
                <a:latin typeface="微软雅黑" panose="020B0503020204020204" pitchFamily="34" charset="-122"/>
                <a:ea typeface="微软雅黑" panose="020B0503020204020204" pitchFamily="34" charset="-122"/>
              </a:rPr>
              <a:t>      Registered capital: 3 billion 975 million RMB</a:t>
            </a:r>
          </a:p>
          <a:p>
            <a:pPr algn="just">
              <a:lnSpc>
                <a:spcPct val="150000"/>
              </a:lnSpc>
              <a:buFont typeface="Arial" panose="020B0604020202020204" pitchFamily="34" charset="0"/>
              <a:buChar char="•"/>
            </a:pPr>
            <a:r>
              <a:rPr lang="zh-CN" altLang="en-US" sz="1200" dirty="0">
                <a:latin typeface="微软雅黑" panose="020B0503020204020204" pitchFamily="34" charset="-122"/>
                <a:ea typeface="微软雅黑" panose="020B0503020204020204" pitchFamily="34" charset="-122"/>
              </a:rPr>
              <a:t>资产规模：</a:t>
            </a:r>
            <a:r>
              <a:rPr lang="en-US" altLang="zh-CN" sz="1200" dirty="0">
                <a:latin typeface="微软雅黑" panose="020B0503020204020204" pitchFamily="34" charset="-122"/>
                <a:ea typeface="微软雅黑" panose="020B0503020204020204" pitchFamily="34" charset="-122"/>
              </a:rPr>
              <a:t>105</a:t>
            </a:r>
            <a:r>
              <a:rPr lang="zh-CN" altLang="en-US" sz="1200" dirty="0">
                <a:latin typeface="微软雅黑" panose="020B0503020204020204" pitchFamily="34" charset="-122"/>
                <a:ea typeface="微软雅黑" panose="020B0503020204020204" pitchFamily="34" charset="-122"/>
              </a:rPr>
              <a:t>亿元</a:t>
            </a:r>
            <a:endParaRPr lang="en-US" altLang="zh-CN" sz="1200" dirty="0">
              <a:latin typeface="微软雅黑" panose="020B0503020204020204" pitchFamily="34" charset="-122"/>
              <a:ea typeface="微软雅黑" panose="020B0503020204020204" pitchFamily="34" charset="-122"/>
            </a:endParaRPr>
          </a:p>
          <a:p>
            <a:pPr marL="0" indent="0" algn="just">
              <a:lnSpc>
                <a:spcPct val="150000"/>
              </a:lnSpc>
            </a:pPr>
            <a:r>
              <a:rPr lang="en-US" altLang="zh-CN" sz="1200" dirty="0">
                <a:latin typeface="微软雅黑" panose="020B0503020204020204" pitchFamily="34" charset="-122"/>
                <a:ea typeface="微软雅黑" panose="020B0503020204020204" pitchFamily="34" charset="-122"/>
              </a:rPr>
              <a:t>      Asset size: 10.5 billion yuan</a:t>
            </a:r>
          </a:p>
          <a:p>
            <a:pPr algn="just">
              <a:lnSpc>
                <a:spcPct val="150000"/>
              </a:lnSpc>
              <a:buFont typeface="Arial" panose="020B0604020202020204" pitchFamily="34" charset="0"/>
              <a:buChar char="•"/>
            </a:pPr>
            <a:r>
              <a:rPr lang="zh-CN" altLang="en-US" sz="1200" dirty="0">
                <a:latin typeface="微软雅黑" panose="020B0503020204020204" pitchFamily="34" charset="-122"/>
                <a:ea typeface="微软雅黑" panose="020B0503020204020204" pitchFamily="34" charset="-122"/>
              </a:rPr>
              <a:t>旗下拥有</a:t>
            </a:r>
            <a:r>
              <a:rPr lang="en-US" altLang="zh-CN" sz="1200" dirty="0">
                <a:latin typeface="微软雅黑" panose="020B0503020204020204" pitchFamily="34" charset="-122"/>
                <a:ea typeface="微软雅黑" panose="020B0503020204020204" pitchFamily="34" charset="-122"/>
              </a:rPr>
              <a:t>A</a:t>
            </a:r>
            <a:r>
              <a:rPr lang="zh-CN" altLang="en-US" sz="1200" dirty="0">
                <a:latin typeface="微软雅黑" panose="020B0503020204020204" pitchFamily="34" charset="-122"/>
                <a:ea typeface="微软雅黑" panose="020B0503020204020204" pitchFamily="34" charset="-122"/>
              </a:rPr>
              <a:t>股和港股三家上市公司</a:t>
            </a:r>
            <a:endParaRPr lang="en-US" altLang="zh-CN" sz="1200" dirty="0">
              <a:latin typeface="微软雅黑" panose="020B0503020204020204" pitchFamily="34" charset="-122"/>
              <a:ea typeface="微软雅黑" panose="020B0503020204020204" pitchFamily="34" charset="-122"/>
            </a:endParaRPr>
          </a:p>
          <a:p>
            <a:pPr algn="just">
              <a:lnSpc>
                <a:spcPct val="150000"/>
              </a:lnSpc>
              <a:buFont typeface="Arial" panose="020B0604020202020204" pitchFamily="34" charset="0"/>
              <a:buChar char="•"/>
            </a:pPr>
            <a:endParaRPr lang="en-US" altLang="zh-CN" sz="1200" dirty="0">
              <a:latin typeface="微软雅黑" panose="020B0503020204020204" pitchFamily="34" charset="-122"/>
              <a:ea typeface="微软雅黑" panose="020B0503020204020204" pitchFamily="34" charset="-122"/>
            </a:endParaRPr>
          </a:p>
        </p:txBody>
      </p:sp>
      <p:sp>
        <p:nvSpPr>
          <p:cNvPr id="10" name="矩形 9">
            <a:extLst>
              <a:ext uri="{FF2B5EF4-FFF2-40B4-BE49-F238E27FC236}">
                <a16:creationId xmlns:a16="http://schemas.microsoft.com/office/drawing/2014/main" id="{41D15C72-E6A9-4E1A-B18A-9C4DB59463EB}"/>
              </a:ext>
            </a:extLst>
          </p:cNvPr>
          <p:cNvSpPr/>
          <p:nvPr/>
        </p:nvSpPr>
        <p:spPr>
          <a:xfrm>
            <a:off x="388510" y="5312414"/>
            <a:ext cx="1300356" cy="369332"/>
          </a:xfrm>
          <a:prstGeom prst="rect">
            <a:avLst/>
          </a:prstGeom>
        </p:spPr>
        <p:txBody>
          <a:bodyPr wrap="none">
            <a:spAutoFit/>
          </a:bodyPr>
          <a:lstStyle/>
          <a:p>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华大半导体大楼</a:t>
            </a:r>
            <a:endPar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en-US" altLang="zh-CN" sz="900" dirty="0" err="1">
                <a:solidFill>
                  <a:schemeClr val="tx1">
                    <a:lumMod val="65000"/>
                    <a:lumOff val="35000"/>
                  </a:schemeClr>
                </a:solidFill>
                <a:latin typeface="微软雅黑" panose="020B0503020204020204" pitchFamily="34" charset="-122"/>
                <a:ea typeface="微软雅黑" panose="020B0503020204020204" pitchFamily="34" charset="-122"/>
              </a:rPr>
              <a:t>HuaDa</a:t>
            </a:r>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rPr>
              <a:t> HQ building </a:t>
            </a:r>
          </a:p>
        </p:txBody>
      </p:sp>
    </p:spTree>
    <p:extLst>
      <p:ext uri="{BB962C8B-B14F-4D97-AF65-F5344CB8AC3E}">
        <p14:creationId xmlns:p14="http://schemas.microsoft.com/office/powerpoint/2010/main" val="32292566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0A67D37-6B8D-428F-A23F-97777B2A02E2}"/>
              </a:ext>
            </a:extLst>
          </p:cNvPr>
          <p:cNvSpPr>
            <a:spLocks noGrp="1"/>
          </p:cNvSpPr>
          <p:nvPr>
            <p:ph type="title"/>
          </p:nvPr>
        </p:nvSpPr>
        <p:spPr/>
        <p:txBody>
          <a:bodyPr/>
          <a:lstStyle/>
          <a:p>
            <a:pPr algn="just">
              <a:spcAft>
                <a:spcPts val="0"/>
              </a:spcAft>
            </a:pPr>
            <a:r>
              <a:rPr lang="zh-CN" altLang="zh-CN" kern="100" dirty="0">
                <a:latin typeface="Cambria" panose="02040503050406030204" pitchFamily="18" charset="0"/>
                <a:cs typeface="Times New Roman" panose="02020603050405020304" pitchFamily="18" charset="0"/>
              </a:rPr>
              <a:t>升降桌应用方案</a:t>
            </a:r>
          </a:p>
        </p:txBody>
      </p:sp>
      <p:sp>
        <p:nvSpPr>
          <p:cNvPr id="4" name="矩形 3">
            <a:extLst>
              <a:ext uri="{FF2B5EF4-FFF2-40B4-BE49-F238E27FC236}">
                <a16:creationId xmlns:a16="http://schemas.microsoft.com/office/drawing/2014/main" id="{0A7228BC-5D2C-4237-9C2F-6059D0181D15}"/>
              </a:ext>
            </a:extLst>
          </p:cNvPr>
          <p:cNvSpPr/>
          <p:nvPr/>
        </p:nvSpPr>
        <p:spPr>
          <a:xfrm>
            <a:off x="558800" y="822508"/>
            <a:ext cx="9000752" cy="5355312"/>
          </a:xfrm>
          <a:prstGeom prst="rect">
            <a:avLst/>
          </a:prstGeom>
        </p:spPr>
        <p:txBody>
          <a:bodyPr wrap="square">
            <a:spAutoFit/>
          </a:bodyPr>
          <a:lstStyle/>
          <a:p>
            <a:pPr algn="just">
              <a:spcAft>
                <a:spcPts val="0"/>
              </a:spcAft>
            </a:pPr>
            <a:r>
              <a:rPr lang="zh-CN" altLang="zh-CN" kern="100" dirty="0">
                <a:latin typeface="Cambria" panose="02040503050406030204" pitchFamily="18" charset="0"/>
                <a:cs typeface="Times New Roman" panose="02020603050405020304" pitchFamily="18" charset="0"/>
              </a:rPr>
              <a:t>简介：</a:t>
            </a:r>
            <a:endParaRPr lang="en-US" altLang="zh-CN" kern="100" dirty="0">
              <a:latin typeface="Cambria" panose="02040503050406030204" pitchFamily="18" charset="0"/>
              <a:cs typeface="Times New Roman" panose="02020603050405020304" pitchFamily="18" charset="0"/>
            </a:endParaRPr>
          </a:p>
          <a:p>
            <a:pPr algn="just">
              <a:spcAft>
                <a:spcPts val="0"/>
              </a:spcAft>
            </a:pPr>
            <a:r>
              <a:rPr lang="zh-CN" altLang="zh-CN" kern="100" dirty="0">
                <a:latin typeface="Cambria" panose="02040503050406030204" pitchFamily="18" charset="0"/>
                <a:cs typeface="Times New Roman" panose="02020603050405020304" pitchFamily="18" charset="0"/>
              </a:rPr>
              <a:t>电动升降桌由控制板、电源适配器、电机、升降桌面一体构成；其中控制板由智能控制芯片、</a:t>
            </a:r>
            <a:r>
              <a:rPr lang="en-US" altLang="zh-CN" kern="100" dirty="0">
                <a:latin typeface="Cambria" panose="02040503050406030204" pitchFamily="18" charset="0"/>
                <a:cs typeface="Times New Roman" panose="02020603050405020304" pitchFamily="18" charset="0"/>
              </a:rPr>
              <a:t>H</a:t>
            </a:r>
            <a:r>
              <a:rPr lang="zh-CN" altLang="zh-CN" kern="100" dirty="0">
                <a:latin typeface="Cambria" panose="02040503050406030204" pitchFamily="18" charset="0"/>
                <a:cs typeface="Times New Roman" panose="02020603050405020304" pitchFamily="18" charset="0"/>
              </a:rPr>
              <a:t>桥驱动电路、</a:t>
            </a:r>
            <a:r>
              <a:rPr lang="en-US" altLang="zh-CN" kern="100" dirty="0">
                <a:latin typeface="Cambria" panose="02040503050406030204" pitchFamily="18" charset="0"/>
                <a:cs typeface="Times New Roman" panose="02020603050405020304" pitchFamily="18" charset="0"/>
              </a:rPr>
              <a:t>LED</a:t>
            </a:r>
            <a:r>
              <a:rPr lang="zh-CN" altLang="zh-CN" kern="100" dirty="0">
                <a:latin typeface="Cambria" panose="02040503050406030204" pitchFamily="18" charset="0"/>
                <a:cs typeface="Times New Roman" panose="02020603050405020304" pitchFamily="18" charset="0"/>
              </a:rPr>
              <a:t>面板显示系统构建而成。</a:t>
            </a:r>
          </a:p>
          <a:p>
            <a:pPr algn="just">
              <a:spcAft>
                <a:spcPts val="0"/>
              </a:spcAft>
            </a:pPr>
            <a:endParaRPr lang="en-US" altLang="zh-CN" kern="100" dirty="0">
              <a:latin typeface="Cambria" panose="02040503050406030204" pitchFamily="18" charset="0"/>
              <a:cs typeface="Times New Roman" panose="02020603050405020304" pitchFamily="18" charset="0"/>
            </a:endParaRPr>
          </a:p>
          <a:p>
            <a:pPr algn="just">
              <a:spcAft>
                <a:spcPts val="0"/>
              </a:spcAft>
            </a:pPr>
            <a:r>
              <a:rPr lang="zh-CN" altLang="zh-CN" kern="100" dirty="0">
                <a:latin typeface="Cambria" panose="02040503050406030204" pitchFamily="18" charset="0"/>
                <a:cs typeface="Times New Roman" panose="02020603050405020304" pitchFamily="18" charset="0"/>
              </a:rPr>
              <a:t>特点：</a:t>
            </a:r>
            <a:endParaRPr lang="en-US" altLang="zh-CN" kern="100" dirty="0">
              <a:latin typeface="Cambria" panose="02040503050406030204" pitchFamily="18" charset="0"/>
              <a:cs typeface="Times New Roman" panose="02020603050405020304" pitchFamily="18" charset="0"/>
            </a:endParaRPr>
          </a:p>
          <a:p>
            <a:pPr algn="just">
              <a:spcAft>
                <a:spcPts val="0"/>
              </a:spcAft>
            </a:pPr>
            <a:r>
              <a:rPr lang="zh-CN" altLang="zh-CN" kern="100" dirty="0">
                <a:latin typeface="Cambria" panose="02040503050406030204" pitchFamily="18" charset="0"/>
                <a:cs typeface="Times New Roman" panose="02020603050405020304" pitchFamily="18" charset="0"/>
              </a:rPr>
              <a:t>主控芯片：</a:t>
            </a:r>
            <a:r>
              <a:rPr lang="en-US" altLang="zh-CN" kern="100" dirty="0">
                <a:latin typeface="Cambria" panose="02040503050406030204" pitchFamily="18" charset="0"/>
                <a:cs typeface="Times New Roman" panose="02020603050405020304" pitchFamily="18" charset="0"/>
              </a:rPr>
              <a:t> HC32M140</a:t>
            </a:r>
            <a:endParaRPr lang="zh-CN" altLang="zh-CN" kern="100" dirty="0">
              <a:latin typeface="Cambria" panose="02040503050406030204" pitchFamily="18" charset="0"/>
              <a:cs typeface="Times New Roman" panose="02020603050405020304" pitchFamily="18" charset="0"/>
            </a:endParaRPr>
          </a:p>
          <a:p>
            <a:pPr algn="just">
              <a:spcAft>
                <a:spcPts val="0"/>
              </a:spcAft>
            </a:pPr>
            <a:r>
              <a:rPr lang="zh-CN" altLang="zh-CN" kern="100" dirty="0">
                <a:latin typeface="Cambria" panose="02040503050406030204" pitchFamily="18" charset="0"/>
                <a:cs typeface="Times New Roman" panose="02020603050405020304" pitchFamily="18" charset="0"/>
              </a:rPr>
              <a:t>最大功率为</a:t>
            </a:r>
            <a:r>
              <a:rPr lang="en-US" altLang="zh-CN" kern="100" dirty="0">
                <a:latin typeface="Cambria" panose="02040503050406030204" pitchFamily="18" charset="0"/>
                <a:cs typeface="Times New Roman" panose="02020603050405020304" pitchFamily="18" charset="0"/>
              </a:rPr>
              <a:t>70W</a:t>
            </a:r>
            <a:r>
              <a:rPr lang="zh-CN" altLang="zh-CN" kern="100" dirty="0">
                <a:latin typeface="Cambria" panose="02040503050406030204" pitchFamily="18" charset="0"/>
                <a:cs typeface="Times New Roman" panose="02020603050405020304" pitchFamily="18" charset="0"/>
              </a:rPr>
              <a:t>左右</a:t>
            </a:r>
          </a:p>
          <a:p>
            <a:pPr algn="just">
              <a:spcAft>
                <a:spcPts val="0"/>
              </a:spcAft>
            </a:pPr>
            <a:r>
              <a:rPr lang="zh-CN" altLang="zh-CN" kern="100" dirty="0">
                <a:latin typeface="Cambria" panose="02040503050406030204" pitchFamily="18" charset="0"/>
                <a:cs typeface="Times New Roman" panose="02020603050405020304" pitchFamily="18" charset="0"/>
              </a:rPr>
              <a:t>最大载重：</a:t>
            </a:r>
            <a:r>
              <a:rPr lang="en-US" altLang="zh-CN" kern="100" dirty="0">
                <a:latin typeface="Cambria" panose="02040503050406030204" pitchFamily="18" charset="0"/>
                <a:cs typeface="Times New Roman" panose="02020603050405020304" pitchFamily="18" charset="0"/>
              </a:rPr>
              <a:t>40kg</a:t>
            </a:r>
            <a:endParaRPr lang="zh-CN" altLang="zh-CN" kern="100" dirty="0">
              <a:latin typeface="Cambria" panose="02040503050406030204" pitchFamily="18" charset="0"/>
              <a:cs typeface="Times New Roman" panose="02020603050405020304" pitchFamily="18" charset="0"/>
            </a:endParaRPr>
          </a:p>
          <a:p>
            <a:pPr algn="just">
              <a:spcAft>
                <a:spcPts val="0"/>
              </a:spcAft>
            </a:pPr>
            <a:r>
              <a:rPr lang="zh-CN" altLang="zh-CN" kern="100" dirty="0">
                <a:latin typeface="Cambria" panose="02040503050406030204" pitchFamily="18" charset="0"/>
                <a:cs typeface="Times New Roman" panose="02020603050405020304" pitchFamily="18" charset="0"/>
              </a:rPr>
              <a:t>载重升降速度：</a:t>
            </a:r>
            <a:r>
              <a:rPr lang="en-US" altLang="zh-CN" kern="100" dirty="0">
                <a:latin typeface="Cambria" panose="02040503050406030204" pitchFamily="18" charset="0"/>
                <a:cs typeface="Times New Roman" panose="02020603050405020304" pitchFamily="18" charset="0"/>
              </a:rPr>
              <a:t>30mm/s</a:t>
            </a:r>
          </a:p>
          <a:p>
            <a:pPr algn="just">
              <a:spcAft>
                <a:spcPts val="0"/>
              </a:spcAft>
            </a:pPr>
            <a:endParaRPr lang="en-US" altLang="zh-CN" kern="100" dirty="0">
              <a:latin typeface="Cambria" panose="02040503050406030204" pitchFamily="18" charset="0"/>
              <a:cs typeface="Times New Roman" panose="02020603050405020304" pitchFamily="18" charset="0"/>
            </a:endParaRPr>
          </a:p>
          <a:p>
            <a:pPr algn="just">
              <a:spcAft>
                <a:spcPts val="0"/>
              </a:spcAft>
            </a:pPr>
            <a:r>
              <a:rPr lang="zh-CN" altLang="en-US" kern="100" dirty="0">
                <a:latin typeface="Cambria" panose="02040503050406030204" pitchFamily="18" charset="0"/>
                <a:cs typeface="Times New Roman" panose="02020603050405020304" pitchFamily="18" charset="0"/>
              </a:rPr>
              <a:t>功能：</a:t>
            </a:r>
            <a:endParaRPr lang="en-US" altLang="zh-CN" kern="100" dirty="0">
              <a:latin typeface="Cambria" panose="02040503050406030204" pitchFamily="18" charset="0"/>
              <a:cs typeface="Times New Roman" panose="02020603050405020304" pitchFamily="18" charset="0"/>
            </a:endParaRPr>
          </a:p>
          <a:p>
            <a:pPr algn="just">
              <a:spcAft>
                <a:spcPts val="0"/>
              </a:spcAft>
            </a:pPr>
            <a:r>
              <a:rPr lang="zh-CN" altLang="zh-CN" kern="100" dirty="0">
                <a:latin typeface="Cambria" panose="02040503050406030204" pitchFamily="18" charset="0"/>
                <a:cs typeface="Times New Roman" panose="02020603050405020304" pitchFamily="18" charset="0"/>
              </a:rPr>
              <a:t>连续调节桌面高度</a:t>
            </a:r>
            <a:endParaRPr lang="en-US" altLang="zh-CN" kern="100" dirty="0">
              <a:latin typeface="Cambria" panose="02040503050406030204" pitchFamily="18" charset="0"/>
              <a:cs typeface="Times New Roman" panose="02020603050405020304" pitchFamily="18" charset="0"/>
            </a:endParaRPr>
          </a:p>
          <a:p>
            <a:pPr algn="just">
              <a:spcAft>
                <a:spcPts val="0"/>
              </a:spcAft>
            </a:pPr>
            <a:r>
              <a:rPr lang="zh-CN" altLang="zh-CN" kern="100" dirty="0">
                <a:latin typeface="Cambria" panose="02040503050406030204" pitchFamily="18" charset="0"/>
                <a:cs typeface="Times New Roman" panose="02020603050405020304" pitchFamily="18" charset="0"/>
              </a:rPr>
              <a:t>一键调节桌面高度</a:t>
            </a:r>
            <a:endParaRPr lang="en-US" altLang="zh-CN" kern="100" dirty="0">
              <a:latin typeface="Cambria" panose="02040503050406030204" pitchFamily="18" charset="0"/>
              <a:cs typeface="Times New Roman" panose="02020603050405020304" pitchFamily="18" charset="0"/>
            </a:endParaRPr>
          </a:p>
          <a:p>
            <a:pPr algn="just">
              <a:spcAft>
                <a:spcPts val="0"/>
              </a:spcAft>
            </a:pPr>
            <a:r>
              <a:rPr lang="zh-CN" altLang="zh-CN" kern="100" dirty="0">
                <a:latin typeface="Cambria" panose="02040503050406030204" pitchFamily="18" charset="0"/>
                <a:cs typeface="Times New Roman" panose="02020603050405020304" pitchFamily="18" charset="0"/>
              </a:rPr>
              <a:t>智能防撞控制</a:t>
            </a:r>
            <a:endParaRPr lang="en-US" altLang="zh-CN" kern="100" dirty="0">
              <a:latin typeface="Cambria" panose="02040503050406030204" pitchFamily="18" charset="0"/>
              <a:cs typeface="Times New Roman" panose="02020603050405020304" pitchFamily="18" charset="0"/>
            </a:endParaRPr>
          </a:p>
          <a:p>
            <a:pPr algn="just">
              <a:spcAft>
                <a:spcPts val="0"/>
              </a:spcAft>
            </a:pPr>
            <a:r>
              <a:rPr lang="zh-CN" altLang="zh-CN" kern="100" dirty="0">
                <a:latin typeface="Cambria" panose="02040503050406030204" pitchFamily="18" charset="0"/>
                <a:cs typeface="Times New Roman" panose="02020603050405020304" pitchFamily="18" charset="0"/>
              </a:rPr>
              <a:t>升降</a:t>
            </a:r>
            <a:r>
              <a:rPr lang="zh-CN" altLang="en-US" kern="100" dirty="0">
                <a:latin typeface="Cambria" panose="02040503050406030204" pitchFamily="18" charset="0"/>
                <a:cs typeface="Times New Roman" panose="02020603050405020304" pitchFamily="18" charset="0"/>
              </a:rPr>
              <a:t>缓</a:t>
            </a:r>
            <a:r>
              <a:rPr lang="zh-CN" altLang="zh-CN" kern="100" dirty="0">
                <a:latin typeface="Cambria" panose="02040503050406030204" pitchFamily="18" charset="0"/>
                <a:cs typeface="Times New Roman" panose="02020603050405020304" pitchFamily="18" charset="0"/>
              </a:rPr>
              <a:t>速控制</a:t>
            </a:r>
            <a:endParaRPr lang="en-US" altLang="zh-CN" kern="100" dirty="0">
              <a:latin typeface="Cambria" panose="02040503050406030204" pitchFamily="18" charset="0"/>
              <a:cs typeface="Times New Roman" panose="02020603050405020304" pitchFamily="18" charset="0"/>
            </a:endParaRPr>
          </a:p>
          <a:p>
            <a:pPr algn="just">
              <a:spcAft>
                <a:spcPts val="0"/>
              </a:spcAft>
            </a:pPr>
            <a:endParaRPr lang="zh-CN" altLang="zh-CN" kern="100" dirty="0">
              <a:latin typeface="Cambria" panose="02040503050406030204" pitchFamily="18" charset="0"/>
              <a:cs typeface="Times New Roman" panose="02020603050405020304" pitchFamily="18" charset="0"/>
            </a:endParaRPr>
          </a:p>
          <a:p>
            <a:pPr algn="just">
              <a:spcAft>
                <a:spcPts val="0"/>
              </a:spcAft>
            </a:pPr>
            <a:r>
              <a:rPr lang="zh-CN" altLang="en-US" kern="100" dirty="0">
                <a:latin typeface="Cambria" panose="02040503050406030204" pitchFamily="18" charset="0"/>
                <a:cs typeface="Times New Roman" panose="02020603050405020304" pitchFamily="18" charset="0"/>
              </a:rPr>
              <a:t>方案交付</a:t>
            </a:r>
            <a:r>
              <a:rPr lang="zh-CN" altLang="zh-CN" kern="100" dirty="0">
                <a:latin typeface="Cambria" panose="02040503050406030204" pitchFamily="18" charset="0"/>
                <a:cs typeface="Times New Roman" panose="02020603050405020304" pitchFamily="18" charset="0"/>
              </a:rPr>
              <a:t>：电动升降桌控制板</a:t>
            </a:r>
          </a:p>
          <a:p>
            <a:pPr algn="just">
              <a:spcAft>
                <a:spcPts val="0"/>
              </a:spcAft>
            </a:pPr>
            <a:r>
              <a:rPr lang="zh-CN" altLang="zh-CN" kern="100" dirty="0">
                <a:latin typeface="Cambria" panose="02040503050406030204" pitchFamily="18" charset="0"/>
                <a:cs typeface="Times New Roman" panose="02020603050405020304" pitchFamily="18" charset="0"/>
              </a:rPr>
              <a:t>设计文档：电动升降桌控制板设计规格书</a:t>
            </a:r>
          </a:p>
          <a:p>
            <a:pPr algn="just">
              <a:spcAft>
                <a:spcPts val="0"/>
              </a:spcAft>
            </a:pPr>
            <a:r>
              <a:rPr lang="zh-CN" altLang="zh-CN" kern="100" dirty="0">
                <a:latin typeface="Cambria" panose="02040503050406030204" pitchFamily="18" charset="0"/>
                <a:cs typeface="Times New Roman" panose="02020603050405020304" pitchFamily="18" charset="0"/>
              </a:rPr>
              <a:t>应用文档：电动升降桌控制板使用说明书</a:t>
            </a:r>
          </a:p>
        </p:txBody>
      </p:sp>
      <p:sp>
        <p:nvSpPr>
          <p:cNvPr id="9" name="文本框 3">
            <a:extLst>
              <a:ext uri="{FF2B5EF4-FFF2-40B4-BE49-F238E27FC236}">
                <a16:creationId xmlns:a16="http://schemas.microsoft.com/office/drawing/2014/main" id="{72B9513A-F426-4B83-A6C6-62ADF8DCE678}"/>
              </a:ext>
            </a:extLst>
          </p:cNvPr>
          <p:cNvSpPr txBox="1">
            <a:spLocks noChangeArrowheads="1"/>
          </p:cNvSpPr>
          <p:nvPr/>
        </p:nvSpPr>
        <p:spPr bwMode="auto">
          <a:xfrm>
            <a:off x="10352088" y="6057900"/>
            <a:ext cx="431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fld id="{5BC00E62-C0B3-4FE0-BADD-86B46B47BB22}" type="slidenum">
              <a:rPr lang="en-US" altLang="zh-CN" sz="1200">
                <a:solidFill>
                  <a:schemeClr val="bg1"/>
                </a:solidFill>
              </a:rPr>
              <a:pPr algn="ctr"/>
              <a:t>30</a:t>
            </a:fld>
            <a:endParaRPr lang="en-US" altLang="zh-CN" sz="1200" dirty="0">
              <a:solidFill>
                <a:schemeClr val="bg1"/>
              </a:solidFill>
            </a:endParaRPr>
          </a:p>
        </p:txBody>
      </p:sp>
      <p:pic>
        <p:nvPicPr>
          <p:cNvPr id="3" name="图片 2">
            <a:extLst>
              <a:ext uri="{FF2B5EF4-FFF2-40B4-BE49-F238E27FC236}">
                <a16:creationId xmlns:a16="http://schemas.microsoft.com/office/drawing/2014/main" id="{764E705C-73E4-4C2B-8898-0B28AAEED235}"/>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5749552" y="2069480"/>
            <a:ext cx="3810000" cy="3305175"/>
          </a:xfrm>
          <a:prstGeom prst="rect">
            <a:avLst/>
          </a:prstGeom>
        </p:spPr>
      </p:pic>
    </p:spTree>
    <p:extLst>
      <p:ext uri="{BB962C8B-B14F-4D97-AF65-F5344CB8AC3E}">
        <p14:creationId xmlns:p14="http://schemas.microsoft.com/office/powerpoint/2010/main" val="39266932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图片 2">
            <a:extLst>
              <a:ext uri="{FF2B5EF4-FFF2-40B4-BE49-F238E27FC236}">
                <a16:creationId xmlns:a16="http://schemas.microsoft.com/office/drawing/2014/main" id="{2B44FF28-7C1A-4611-80AA-2E052B9FEC3B}"/>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725488" y="1565275"/>
            <a:ext cx="4481512"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图片 7">
            <a:extLst>
              <a:ext uri="{FF2B5EF4-FFF2-40B4-BE49-F238E27FC236}">
                <a16:creationId xmlns:a16="http://schemas.microsoft.com/office/drawing/2014/main" id="{0524E634-61FD-4383-9404-236B85BD1055}"/>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bwMode="auto">
          <a:xfrm>
            <a:off x="727075" y="2841625"/>
            <a:ext cx="1584325" cy="158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标题 1"/>
          <p:cNvSpPr>
            <a:spLocks noGrp="1"/>
          </p:cNvSpPr>
          <p:nvPr>
            <p:ph type="title"/>
          </p:nvPr>
        </p:nvSpPr>
        <p:spPr/>
        <p:txBody>
          <a:bodyPr/>
          <a:lstStyle/>
          <a:p>
            <a:r>
              <a:rPr lang="zh-CN" altLang="en-US" sz="2400" dirty="0"/>
              <a:t>企业架构</a:t>
            </a:r>
            <a:r>
              <a:rPr lang="en-US" altLang="zh-CN" sz="2400" dirty="0"/>
              <a:t>  Subsidiaries and their businesses</a:t>
            </a:r>
            <a:endParaRPr lang="zh-CN" altLang="en-US" sz="2400" dirty="0"/>
          </a:p>
        </p:txBody>
      </p:sp>
      <p:sp>
        <p:nvSpPr>
          <p:cNvPr id="68" name="矩形: 圆角 67">
            <a:extLst>
              <a:ext uri="{FF2B5EF4-FFF2-40B4-BE49-F238E27FC236}">
                <a16:creationId xmlns:a16="http://schemas.microsoft.com/office/drawing/2014/main" id="{529C3A36-13B9-4A18-AD9D-718CDCFD0E52}"/>
              </a:ext>
            </a:extLst>
          </p:cNvPr>
          <p:cNvSpPr/>
          <p:nvPr/>
        </p:nvSpPr>
        <p:spPr>
          <a:xfrm>
            <a:off x="3616769" y="3084250"/>
            <a:ext cx="674900" cy="1907737"/>
          </a:xfrm>
          <a:prstGeom prst="roundRect">
            <a:avLst/>
          </a:prstGeom>
          <a:solidFill>
            <a:srgbClr val="7F7F7F"/>
          </a:solidFill>
        </p:spPr>
        <p:style>
          <a:lnRef idx="0">
            <a:schemeClr val="accent2"/>
          </a:lnRef>
          <a:fillRef idx="3">
            <a:schemeClr val="accent2"/>
          </a:fillRef>
          <a:effectRef idx="3">
            <a:schemeClr val="accent2"/>
          </a:effectRef>
          <a:fontRef idx="minor">
            <a:schemeClr val="lt1"/>
          </a:fontRef>
        </p:style>
        <p:txBody>
          <a:bodyPr anchor="ctr"/>
          <a:lstStyle/>
          <a:p>
            <a:pPr algn="ctr"/>
            <a:endParaRPr lang="zh-CN" altLang="en-US" sz="1200">
              <a:solidFill>
                <a:prstClr val="white"/>
              </a:solidFill>
              <a:latin typeface="微软雅黑" pitchFamily="34" charset="-122"/>
              <a:ea typeface="微软雅黑" pitchFamily="34" charset="-122"/>
            </a:endParaRPr>
          </a:p>
        </p:txBody>
      </p:sp>
      <p:sp>
        <p:nvSpPr>
          <p:cNvPr id="69" name="矩形 144">
            <a:extLst>
              <a:ext uri="{FF2B5EF4-FFF2-40B4-BE49-F238E27FC236}">
                <a16:creationId xmlns:a16="http://schemas.microsoft.com/office/drawing/2014/main" id="{FF3EF29A-05D1-49EC-88FB-950B072AF5A2}"/>
              </a:ext>
            </a:extLst>
          </p:cNvPr>
          <p:cNvSpPr>
            <a:spLocks noChangeArrowheads="1"/>
          </p:cNvSpPr>
          <p:nvPr/>
        </p:nvSpPr>
        <p:spPr bwMode="auto">
          <a:xfrm>
            <a:off x="630560" y="1813631"/>
            <a:ext cx="9793088" cy="523220"/>
          </a:xfrm>
          <a:prstGeom prst="rect">
            <a:avLst/>
          </a:prstGeom>
          <a:solidFill>
            <a:srgbClr val="104D70"/>
          </a:solidFill>
          <a:ln>
            <a:noFill/>
          </a:ln>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1400" b="1" dirty="0">
                <a:solidFill>
                  <a:schemeClr val="bg1"/>
                </a:solidFill>
                <a:latin typeface="微软雅黑" panose="020B0503020204020204" pitchFamily="34" charset="-122"/>
                <a:ea typeface="微软雅黑" panose="020B0503020204020204" pitchFamily="34" charset="-122"/>
              </a:rPr>
              <a:t>华大半导体有限公司</a:t>
            </a:r>
            <a:endParaRPr lang="en-US" altLang="zh-CN" sz="1400" b="1" dirty="0">
              <a:solidFill>
                <a:schemeClr val="bg1"/>
              </a:solidFill>
              <a:latin typeface="微软雅黑" panose="020B0503020204020204" pitchFamily="34" charset="-122"/>
              <a:ea typeface="微软雅黑" panose="020B0503020204020204" pitchFamily="34" charset="-122"/>
            </a:endParaRPr>
          </a:p>
          <a:p>
            <a:pPr algn="ctr"/>
            <a:r>
              <a:rPr lang="en-US" altLang="zh-CN" sz="1400" b="1" dirty="0">
                <a:solidFill>
                  <a:schemeClr val="bg1"/>
                </a:solidFill>
                <a:latin typeface="微软雅黑" panose="020B0503020204020204" pitchFamily="34" charset="-122"/>
                <a:ea typeface="微软雅黑" panose="020B0503020204020204" pitchFamily="34" charset="-122"/>
              </a:rPr>
              <a:t>Huada Semiconductor</a:t>
            </a:r>
            <a:r>
              <a:rPr lang="zh-CN" altLang="en-US" sz="1400" b="1" dirty="0">
                <a:solidFill>
                  <a:schemeClr val="bg1"/>
                </a:solidFill>
                <a:latin typeface="微软雅黑" panose="020B0503020204020204" pitchFamily="34" charset="-122"/>
                <a:ea typeface="微软雅黑" panose="020B0503020204020204" pitchFamily="34" charset="-122"/>
              </a:rPr>
              <a:t>（</a:t>
            </a:r>
            <a:r>
              <a:rPr lang="en-US" altLang="zh-CN" sz="1400" b="1" dirty="0">
                <a:solidFill>
                  <a:schemeClr val="bg1"/>
                </a:solidFill>
                <a:latin typeface="微软雅黑" panose="020B0503020204020204" pitchFamily="34" charset="-122"/>
                <a:ea typeface="微软雅黑" panose="020B0503020204020204" pitchFamily="34" charset="-122"/>
              </a:rPr>
              <a:t>HDSC</a:t>
            </a:r>
            <a:r>
              <a:rPr lang="zh-CN" altLang="en-US" sz="1400" b="1" dirty="0">
                <a:solidFill>
                  <a:schemeClr val="bg1"/>
                </a:solidFill>
                <a:latin typeface="微软雅黑" panose="020B0503020204020204" pitchFamily="34" charset="-122"/>
                <a:ea typeface="微软雅黑" panose="020B0503020204020204" pitchFamily="34" charset="-122"/>
              </a:rPr>
              <a:t>）</a:t>
            </a:r>
          </a:p>
        </p:txBody>
      </p:sp>
      <p:sp>
        <p:nvSpPr>
          <p:cNvPr id="71" name="矩形 146">
            <a:extLst>
              <a:ext uri="{FF2B5EF4-FFF2-40B4-BE49-F238E27FC236}">
                <a16:creationId xmlns:a16="http://schemas.microsoft.com/office/drawing/2014/main" id="{BF4E977B-85B3-4F0F-B707-1EBB3BCFB7BD}"/>
              </a:ext>
            </a:extLst>
          </p:cNvPr>
          <p:cNvSpPr>
            <a:spLocks noChangeArrowheads="1"/>
          </p:cNvSpPr>
          <p:nvPr/>
        </p:nvSpPr>
        <p:spPr bwMode="auto">
          <a:xfrm>
            <a:off x="630560" y="1277392"/>
            <a:ext cx="9793088" cy="307777"/>
          </a:xfrm>
          <a:prstGeom prst="rect">
            <a:avLst/>
          </a:prstGeom>
          <a:solidFill>
            <a:srgbClr val="104D70"/>
          </a:solidFill>
          <a:ln>
            <a:noFill/>
          </a:ln>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1400" b="1" dirty="0">
                <a:solidFill>
                  <a:schemeClr val="bg1"/>
                </a:solidFill>
                <a:latin typeface="微软雅黑" panose="020B0503020204020204" pitchFamily="34" charset="-122"/>
                <a:ea typeface="微软雅黑" panose="020B0503020204020204" pitchFamily="34" charset="-122"/>
              </a:rPr>
              <a:t>中国电子信息产业集团有限公司（</a:t>
            </a:r>
            <a:r>
              <a:rPr lang="en-US" altLang="zh-CN" sz="1400" b="1" dirty="0">
                <a:solidFill>
                  <a:schemeClr val="bg1"/>
                </a:solidFill>
                <a:latin typeface="微软雅黑" panose="020B0503020204020204" pitchFamily="34" charset="-122"/>
                <a:ea typeface="微软雅黑" panose="020B0503020204020204" pitchFamily="34" charset="-122"/>
              </a:rPr>
              <a:t>CEC</a:t>
            </a:r>
            <a:r>
              <a:rPr lang="zh-CN" altLang="en-US" sz="1400" b="1" dirty="0">
                <a:solidFill>
                  <a:schemeClr val="bg1"/>
                </a:solidFill>
                <a:latin typeface="微软雅黑" panose="020B0503020204020204" pitchFamily="34" charset="-122"/>
                <a:ea typeface="微软雅黑" panose="020B0503020204020204" pitchFamily="34" charset="-122"/>
              </a:rPr>
              <a:t>）</a:t>
            </a:r>
          </a:p>
        </p:txBody>
      </p:sp>
      <p:sp>
        <p:nvSpPr>
          <p:cNvPr id="72" name="等腰三角形 71">
            <a:extLst>
              <a:ext uri="{FF2B5EF4-FFF2-40B4-BE49-F238E27FC236}">
                <a16:creationId xmlns:a16="http://schemas.microsoft.com/office/drawing/2014/main" id="{90C5445A-E136-4364-814A-D1B8449370E4}"/>
              </a:ext>
            </a:extLst>
          </p:cNvPr>
          <p:cNvSpPr/>
          <p:nvPr/>
        </p:nvSpPr>
        <p:spPr>
          <a:xfrm flipV="1">
            <a:off x="5106242" y="1578487"/>
            <a:ext cx="841725" cy="109130"/>
          </a:xfrm>
          <a:prstGeom prst="triangle">
            <a:avLst/>
          </a:prstGeom>
          <a:solidFill>
            <a:srgbClr val="104D7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a:p>
        </p:txBody>
      </p:sp>
      <p:sp>
        <p:nvSpPr>
          <p:cNvPr id="74" name="等腰三角形 73">
            <a:extLst>
              <a:ext uri="{FF2B5EF4-FFF2-40B4-BE49-F238E27FC236}">
                <a16:creationId xmlns:a16="http://schemas.microsoft.com/office/drawing/2014/main" id="{CBAA3F69-EB6F-4957-BB58-E161B4DCD90F}"/>
              </a:ext>
            </a:extLst>
          </p:cNvPr>
          <p:cNvSpPr/>
          <p:nvPr/>
        </p:nvSpPr>
        <p:spPr>
          <a:xfrm flipV="1">
            <a:off x="5105690" y="2340942"/>
            <a:ext cx="842829" cy="109130"/>
          </a:xfrm>
          <a:prstGeom prst="triangle">
            <a:avLst/>
          </a:prstGeom>
          <a:solidFill>
            <a:srgbClr val="104D7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a:p>
        </p:txBody>
      </p:sp>
      <p:sp>
        <p:nvSpPr>
          <p:cNvPr id="75" name="等腰三角形 74">
            <a:extLst>
              <a:ext uri="{FF2B5EF4-FFF2-40B4-BE49-F238E27FC236}">
                <a16:creationId xmlns:a16="http://schemas.microsoft.com/office/drawing/2014/main" id="{721DC494-C55D-496F-8493-4A44112E47A6}"/>
              </a:ext>
            </a:extLst>
          </p:cNvPr>
          <p:cNvSpPr/>
          <p:nvPr/>
        </p:nvSpPr>
        <p:spPr>
          <a:xfrm flipV="1">
            <a:off x="4711800" y="3946257"/>
            <a:ext cx="371154" cy="135807"/>
          </a:xfrm>
          <a:prstGeom prst="triangle">
            <a:avLst/>
          </a:prstGeom>
          <a:solidFill>
            <a:srgbClr val="7F7F7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a:p>
        </p:txBody>
      </p:sp>
      <p:sp>
        <p:nvSpPr>
          <p:cNvPr id="89" name="圆角矩形 36">
            <a:extLst>
              <a:ext uri="{FF2B5EF4-FFF2-40B4-BE49-F238E27FC236}">
                <a16:creationId xmlns:a16="http://schemas.microsoft.com/office/drawing/2014/main" id="{A99CB57D-7590-4D7A-904D-397143C51DF4}"/>
              </a:ext>
            </a:extLst>
          </p:cNvPr>
          <p:cNvSpPr>
            <a:spLocks noChangeArrowheads="1"/>
          </p:cNvSpPr>
          <p:nvPr/>
        </p:nvSpPr>
        <p:spPr bwMode="auto">
          <a:xfrm>
            <a:off x="3532413" y="3183960"/>
            <a:ext cx="866371" cy="1443152"/>
          </a:xfrm>
          <a:prstGeom prst="roundRect">
            <a:avLst>
              <a:gd name="adj" fmla="val 0"/>
            </a:avLst>
          </a:prstGeom>
          <a:noFill/>
        </p:spPr>
        <p:txBody>
          <a:bodyPr vert="horz" wrap="square">
            <a:spAutoFit/>
          </a:bodyPr>
          <a:lstStyle/>
          <a:p>
            <a:pPr algn="ctr">
              <a:lnSpc>
                <a:spcPct val="150000"/>
              </a:lnSpc>
              <a:defRPr/>
            </a:pPr>
            <a:r>
              <a:rPr lang="zh-CN" altLang="en-US" sz="1200" dirty="0">
                <a:solidFill>
                  <a:schemeClr val="bg1"/>
                </a:solidFill>
                <a:ea typeface="微软雅黑" pitchFamily="34" charset="-122"/>
                <a:cs typeface="Arial" panose="020B0604020202020204" pitchFamily="34" charset="0"/>
              </a:rPr>
              <a:t>晶</a:t>
            </a:r>
            <a:endParaRPr lang="en-US" altLang="zh-CN" sz="1200" dirty="0">
              <a:solidFill>
                <a:schemeClr val="bg1"/>
              </a:solidFill>
              <a:ea typeface="微软雅黑" pitchFamily="34" charset="-122"/>
              <a:cs typeface="Arial" panose="020B0604020202020204" pitchFamily="34" charset="0"/>
            </a:endParaRPr>
          </a:p>
          <a:p>
            <a:pPr algn="ctr">
              <a:lnSpc>
                <a:spcPct val="150000"/>
              </a:lnSpc>
              <a:defRPr/>
            </a:pPr>
            <a:r>
              <a:rPr lang="zh-CN" altLang="en-US" sz="1200" dirty="0">
                <a:solidFill>
                  <a:schemeClr val="bg1"/>
                </a:solidFill>
                <a:ea typeface="微软雅黑" pitchFamily="34" charset="-122"/>
                <a:cs typeface="Arial" panose="020B0604020202020204" pitchFamily="34" charset="0"/>
              </a:rPr>
              <a:t>门</a:t>
            </a:r>
            <a:endParaRPr lang="en-US" altLang="zh-CN" sz="1200" dirty="0">
              <a:solidFill>
                <a:schemeClr val="bg1"/>
              </a:solidFill>
              <a:ea typeface="微软雅黑" pitchFamily="34" charset="-122"/>
              <a:cs typeface="Arial" panose="020B0604020202020204" pitchFamily="34" charset="0"/>
            </a:endParaRPr>
          </a:p>
          <a:p>
            <a:pPr algn="ctr">
              <a:lnSpc>
                <a:spcPct val="150000"/>
              </a:lnSpc>
              <a:defRPr/>
            </a:pPr>
            <a:r>
              <a:rPr lang="zh-CN" altLang="en-US" sz="1200" dirty="0">
                <a:solidFill>
                  <a:schemeClr val="bg1"/>
                </a:solidFill>
                <a:ea typeface="微软雅黑" pitchFamily="34" charset="-122"/>
                <a:cs typeface="Arial" panose="020B0604020202020204" pitchFamily="34" charset="0"/>
              </a:rPr>
              <a:t>科</a:t>
            </a:r>
            <a:endParaRPr lang="en-US" altLang="zh-CN" sz="1200" dirty="0">
              <a:solidFill>
                <a:schemeClr val="bg1"/>
              </a:solidFill>
              <a:ea typeface="微软雅黑" pitchFamily="34" charset="-122"/>
              <a:cs typeface="Arial" panose="020B0604020202020204" pitchFamily="34" charset="0"/>
            </a:endParaRPr>
          </a:p>
          <a:p>
            <a:pPr algn="ctr">
              <a:lnSpc>
                <a:spcPct val="150000"/>
              </a:lnSpc>
              <a:defRPr/>
            </a:pPr>
            <a:r>
              <a:rPr lang="zh-CN" altLang="en-US" sz="1200" dirty="0">
                <a:solidFill>
                  <a:schemeClr val="bg1"/>
                </a:solidFill>
                <a:ea typeface="微软雅黑" pitchFamily="34" charset="-122"/>
                <a:cs typeface="Arial" panose="020B0604020202020204" pitchFamily="34" charset="0"/>
              </a:rPr>
              <a:t>技</a:t>
            </a:r>
            <a:endParaRPr lang="en-US" altLang="zh-CN" sz="1200" dirty="0">
              <a:solidFill>
                <a:schemeClr val="bg1"/>
              </a:solidFill>
              <a:ea typeface="微软雅黑" pitchFamily="34" charset="-122"/>
              <a:cs typeface="Arial" panose="020B0604020202020204" pitchFamily="34" charset="0"/>
            </a:endParaRPr>
          </a:p>
          <a:p>
            <a:pPr algn="ctr">
              <a:lnSpc>
                <a:spcPct val="150000"/>
              </a:lnSpc>
              <a:defRPr/>
            </a:pPr>
            <a:r>
              <a:rPr lang="en-US" altLang="zh-CN" sz="1100" dirty="0">
                <a:solidFill>
                  <a:schemeClr val="bg1"/>
                </a:solidFill>
                <a:ea typeface="微软雅黑" pitchFamily="34" charset="-122"/>
                <a:cs typeface="Arial" panose="020B0604020202020204" pitchFamily="34" charset="0"/>
              </a:rPr>
              <a:t>Solomon</a:t>
            </a:r>
          </a:p>
        </p:txBody>
      </p:sp>
      <p:sp>
        <p:nvSpPr>
          <p:cNvPr id="91" name="矩形 90">
            <a:extLst>
              <a:ext uri="{FF2B5EF4-FFF2-40B4-BE49-F238E27FC236}">
                <a16:creationId xmlns:a16="http://schemas.microsoft.com/office/drawing/2014/main" id="{429868E2-0322-4CD7-BE56-47DB67A6BF12}"/>
              </a:ext>
            </a:extLst>
          </p:cNvPr>
          <p:cNvSpPr/>
          <p:nvPr/>
        </p:nvSpPr>
        <p:spPr>
          <a:xfrm>
            <a:off x="3553308" y="4698690"/>
            <a:ext cx="801822" cy="246221"/>
          </a:xfrm>
          <a:prstGeom prst="rect">
            <a:avLst/>
          </a:prstGeom>
        </p:spPr>
        <p:txBody>
          <a:bodyPr wrap="none">
            <a:spAutoFit/>
          </a:bodyPr>
          <a:lstStyle/>
          <a:p>
            <a:pPr algn="ctr">
              <a:defRPr/>
            </a:pPr>
            <a:r>
              <a:rPr lang="en-US" altLang="zh-CN" sz="1000" dirty="0">
                <a:solidFill>
                  <a:schemeClr val="bg1"/>
                </a:solidFill>
                <a:ea typeface="微软雅黑" pitchFamily="34" charset="-122"/>
                <a:cs typeface="Arial" panose="020B0604020202020204" pitchFamily="34" charset="0"/>
              </a:rPr>
              <a:t>(HK02878)</a:t>
            </a:r>
          </a:p>
        </p:txBody>
      </p:sp>
      <p:sp>
        <p:nvSpPr>
          <p:cNvPr id="92" name="矩形: 圆角 91">
            <a:extLst>
              <a:ext uri="{FF2B5EF4-FFF2-40B4-BE49-F238E27FC236}">
                <a16:creationId xmlns:a16="http://schemas.microsoft.com/office/drawing/2014/main" id="{922FDB65-0966-430F-9FA4-2DEE3ABCA6F1}"/>
              </a:ext>
            </a:extLst>
          </p:cNvPr>
          <p:cNvSpPr/>
          <p:nvPr/>
        </p:nvSpPr>
        <p:spPr>
          <a:xfrm>
            <a:off x="4432476" y="3094233"/>
            <a:ext cx="915554" cy="797145"/>
          </a:xfrm>
          <a:prstGeom prst="roundRect">
            <a:avLst/>
          </a:prstGeom>
          <a:solidFill>
            <a:srgbClr val="7F7F7F"/>
          </a:solidFill>
        </p:spPr>
        <p:style>
          <a:lnRef idx="0">
            <a:schemeClr val="accent2"/>
          </a:lnRef>
          <a:fillRef idx="3">
            <a:schemeClr val="accent2"/>
          </a:fillRef>
          <a:effectRef idx="3">
            <a:schemeClr val="accent2"/>
          </a:effectRef>
          <a:fontRef idx="minor">
            <a:schemeClr val="lt1"/>
          </a:fontRef>
        </p:style>
        <p:txBody>
          <a:bodyPr anchor="ctr"/>
          <a:lstStyle/>
          <a:p>
            <a:pPr algn="ctr"/>
            <a:endParaRPr lang="zh-CN" altLang="en-US" sz="1200">
              <a:solidFill>
                <a:prstClr val="white"/>
              </a:solidFill>
              <a:latin typeface="微软雅黑" pitchFamily="34" charset="-122"/>
              <a:ea typeface="微软雅黑" pitchFamily="34" charset="-122"/>
            </a:endParaRPr>
          </a:p>
        </p:txBody>
      </p:sp>
      <p:sp>
        <p:nvSpPr>
          <p:cNvPr id="93" name="圆角矩形 36">
            <a:extLst>
              <a:ext uri="{FF2B5EF4-FFF2-40B4-BE49-F238E27FC236}">
                <a16:creationId xmlns:a16="http://schemas.microsoft.com/office/drawing/2014/main" id="{B476F03C-989E-46DB-9B89-388F18C2185C}"/>
              </a:ext>
            </a:extLst>
          </p:cNvPr>
          <p:cNvSpPr>
            <a:spLocks noChangeArrowheads="1"/>
          </p:cNvSpPr>
          <p:nvPr/>
        </p:nvSpPr>
        <p:spPr bwMode="auto">
          <a:xfrm>
            <a:off x="4398784" y="3130179"/>
            <a:ext cx="991824" cy="461665"/>
          </a:xfrm>
          <a:prstGeom prst="roundRect">
            <a:avLst>
              <a:gd name="adj" fmla="val 0"/>
            </a:avLst>
          </a:prstGeom>
          <a:noFill/>
        </p:spPr>
        <p:txBody>
          <a:bodyPr vert="horz" wrap="square">
            <a:spAutoFit/>
          </a:bodyPr>
          <a:lstStyle/>
          <a:p>
            <a:pPr algn="ctr">
              <a:defRPr/>
            </a:pPr>
            <a:r>
              <a:rPr lang="zh-CN" altLang="en-US" sz="1200" dirty="0">
                <a:solidFill>
                  <a:schemeClr val="bg1"/>
                </a:solidFill>
                <a:ea typeface="微软雅黑" pitchFamily="34" charset="-122"/>
                <a:cs typeface="Arial" panose="020B0604020202020204" pitchFamily="34" charset="0"/>
              </a:rPr>
              <a:t>华大科技</a:t>
            </a:r>
            <a:endParaRPr lang="en-US" altLang="zh-CN" sz="1200" dirty="0">
              <a:solidFill>
                <a:schemeClr val="bg1"/>
              </a:solidFill>
              <a:ea typeface="微软雅黑" pitchFamily="34" charset="-122"/>
              <a:cs typeface="Arial" panose="020B0604020202020204" pitchFamily="34" charset="0"/>
            </a:endParaRPr>
          </a:p>
          <a:p>
            <a:pPr algn="ctr">
              <a:defRPr/>
            </a:pPr>
            <a:r>
              <a:rPr lang="en-US" altLang="zh-CN" sz="1100" dirty="0">
                <a:solidFill>
                  <a:schemeClr val="bg1"/>
                </a:solidFill>
                <a:ea typeface="微软雅黑" pitchFamily="34" charset="-122"/>
                <a:cs typeface="Arial" panose="020B0604020202020204" pitchFamily="34" charset="0"/>
              </a:rPr>
              <a:t>Huada Tech</a:t>
            </a:r>
          </a:p>
        </p:txBody>
      </p:sp>
      <p:cxnSp>
        <p:nvCxnSpPr>
          <p:cNvPr id="96" name="直接连接符 95">
            <a:extLst>
              <a:ext uri="{FF2B5EF4-FFF2-40B4-BE49-F238E27FC236}">
                <a16:creationId xmlns:a16="http://schemas.microsoft.com/office/drawing/2014/main" id="{8D821479-F5E9-48B6-BE9A-4644AA21EB92}"/>
              </a:ext>
            </a:extLst>
          </p:cNvPr>
          <p:cNvCxnSpPr>
            <a:cxnSpLocks/>
          </p:cNvCxnSpPr>
          <p:nvPr/>
        </p:nvCxnSpPr>
        <p:spPr>
          <a:xfrm>
            <a:off x="4432476" y="3616773"/>
            <a:ext cx="891220" cy="1"/>
          </a:xfrm>
          <a:prstGeom prst="line">
            <a:avLst/>
          </a:prstGeom>
          <a:solidFill>
            <a:srgbClr val="8E0000"/>
          </a:solid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8" name="矩形 97">
            <a:extLst>
              <a:ext uri="{FF2B5EF4-FFF2-40B4-BE49-F238E27FC236}">
                <a16:creationId xmlns:a16="http://schemas.microsoft.com/office/drawing/2014/main" id="{EA7CDD03-3CCD-4BCA-AE44-B3E1BF519BAB}"/>
              </a:ext>
            </a:extLst>
          </p:cNvPr>
          <p:cNvSpPr/>
          <p:nvPr/>
        </p:nvSpPr>
        <p:spPr>
          <a:xfrm>
            <a:off x="4505727" y="3609987"/>
            <a:ext cx="801822" cy="246221"/>
          </a:xfrm>
          <a:prstGeom prst="rect">
            <a:avLst/>
          </a:prstGeom>
          <a:noFill/>
        </p:spPr>
        <p:txBody>
          <a:bodyPr wrap="none">
            <a:spAutoFit/>
          </a:bodyPr>
          <a:lstStyle/>
          <a:p>
            <a:pPr algn="ctr">
              <a:defRPr/>
            </a:pPr>
            <a:r>
              <a:rPr lang="en-US" altLang="zh-CN" sz="1000" dirty="0">
                <a:solidFill>
                  <a:schemeClr val="bg1"/>
                </a:solidFill>
                <a:ea typeface="微软雅黑" pitchFamily="34" charset="-122"/>
                <a:cs typeface="Arial" panose="020B0604020202020204" pitchFamily="34" charset="0"/>
              </a:rPr>
              <a:t>(HK00085)</a:t>
            </a:r>
          </a:p>
        </p:txBody>
      </p:sp>
      <p:sp>
        <p:nvSpPr>
          <p:cNvPr id="99" name="矩形: 圆角 98">
            <a:extLst>
              <a:ext uri="{FF2B5EF4-FFF2-40B4-BE49-F238E27FC236}">
                <a16:creationId xmlns:a16="http://schemas.microsoft.com/office/drawing/2014/main" id="{DAC87A83-E92B-40F5-A940-570C108605B6}"/>
              </a:ext>
            </a:extLst>
          </p:cNvPr>
          <p:cNvSpPr/>
          <p:nvPr/>
        </p:nvSpPr>
        <p:spPr>
          <a:xfrm>
            <a:off x="2747308" y="3094538"/>
            <a:ext cx="674900" cy="1907737"/>
          </a:xfrm>
          <a:prstGeom prst="roundRect">
            <a:avLst/>
          </a:prstGeom>
          <a:solidFill>
            <a:srgbClr val="7F7F7F"/>
          </a:solidFill>
        </p:spPr>
        <p:style>
          <a:lnRef idx="0">
            <a:schemeClr val="accent2"/>
          </a:lnRef>
          <a:fillRef idx="3">
            <a:schemeClr val="accent2"/>
          </a:fillRef>
          <a:effectRef idx="3">
            <a:schemeClr val="accent2"/>
          </a:effectRef>
          <a:fontRef idx="minor">
            <a:schemeClr val="lt1"/>
          </a:fontRef>
        </p:style>
        <p:txBody>
          <a:bodyPr anchor="ctr"/>
          <a:lstStyle/>
          <a:p>
            <a:pPr algn="ctr"/>
            <a:endParaRPr lang="zh-CN" altLang="en-US" sz="1200">
              <a:solidFill>
                <a:prstClr val="white"/>
              </a:solidFill>
              <a:latin typeface="微软雅黑" pitchFamily="34" charset="-122"/>
              <a:ea typeface="微软雅黑" pitchFamily="34" charset="-122"/>
            </a:endParaRPr>
          </a:p>
        </p:txBody>
      </p:sp>
      <p:sp>
        <p:nvSpPr>
          <p:cNvPr id="100" name="圆角矩形 36">
            <a:extLst>
              <a:ext uri="{FF2B5EF4-FFF2-40B4-BE49-F238E27FC236}">
                <a16:creationId xmlns:a16="http://schemas.microsoft.com/office/drawing/2014/main" id="{E806F50D-A52B-4F73-BF30-D14CC1C374F3}"/>
              </a:ext>
            </a:extLst>
          </p:cNvPr>
          <p:cNvSpPr>
            <a:spLocks noChangeArrowheads="1"/>
          </p:cNvSpPr>
          <p:nvPr/>
        </p:nvSpPr>
        <p:spPr bwMode="auto">
          <a:xfrm>
            <a:off x="2701210" y="3183960"/>
            <a:ext cx="766251" cy="1443152"/>
          </a:xfrm>
          <a:prstGeom prst="roundRect">
            <a:avLst>
              <a:gd name="adj" fmla="val 0"/>
            </a:avLst>
          </a:prstGeom>
          <a:noFill/>
        </p:spPr>
        <p:txBody>
          <a:bodyPr vert="horz" wrap="square">
            <a:spAutoFit/>
          </a:bodyPr>
          <a:lstStyle/>
          <a:p>
            <a:pPr algn="ctr">
              <a:lnSpc>
                <a:spcPct val="150000"/>
              </a:lnSpc>
              <a:defRPr/>
            </a:pPr>
            <a:r>
              <a:rPr lang="zh-CN" altLang="en-US" sz="1200" dirty="0">
                <a:solidFill>
                  <a:schemeClr val="bg1"/>
                </a:solidFill>
                <a:ea typeface="微软雅黑" pitchFamily="34" charset="-122"/>
                <a:cs typeface="Arial" panose="020B0604020202020204" pitchFamily="34" charset="0"/>
              </a:rPr>
              <a:t>上</a:t>
            </a:r>
            <a:endParaRPr lang="en-US" altLang="zh-CN" sz="1200" dirty="0">
              <a:solidFill>
                <a:schemeClr val="bg1"/>
              </a:solidFill>
              <a:ea typeface="微软雅黑" pitchFamily="34" charset="-122"/>
              <a:cs typeface="Arial" panose="020B0604020202020204" pitchFamily="34" charset="0"/>
            </a:endParaRPr>
          </a:p>
          <a:p>
            <a:pPr algn="ctr">
              <a:lnSpc>
                <a:spcPct val="150000"/>
              </a:lnSpc>
              <a:defRPr/>
            </a:pPr>
            <a:r>
              <a:rPr lang="zh-CN" altLang="en-US" sz="1200" dirty="0">
                <a:solidFill>
                  <a:schemeClr val="bg1"/>
                </a:solidFill>
                <a:ea typeface="微软雅黑" pitchFamily="34" charset="-122"/>
                <a:cs typeface="Arial" panose="020B0604020202020204" pitchFamily="34" charset="0"/>
              </a:rPr>
              <a:t>海</a:t>
            </a:r>
            <a:endParaRPr lang="en-US" altLang="zh-CN" sz="1200" dirty="0">
              <a:solidFill>
                <a:schemeClr val="bg1"/>
              </a:solidFill>
              <a:ea typeface="微软雅黑" pitchFamily="34" charset="-122"/>
              <a:cs typeface="Arial" panose="020B0604020202020204" pitchFamily="34" charset="0"/>
            </a:endParaRPr>
          </a:p>
          <a:p>
            <a:pPr algn="ctr">
              <a:lnSpc>
                <a:spcPct val="150000"/>
              </a:lnSpc>
              <a:defRPr/>
            </a:pPr>
            <a:r>
              <a:rPr lang="zh-CN" altLang="en-US" sz="1200" dirty="0">
                <a:solidFill>
                  <a:schemeClr val="bg1"/>
                </a:solidFill>
                <a:ea typeface="微软雅黑" pitchFamily="34" charset="-122"/>
                <a:cs typeface="Arial" panose="020B0604020202020204" pitchFamily="34" charset="0"/>
              </a:rPr>
              <a:t>贝</a:t>
            </a:r>
            <a:endParaRPr lang="en-US" altLang="zh-CN" sz="1200" dirty="0">
              <a:solidFill>
                <a:schemeClr val="bg1"/>
              </a:solidFill>
              <a:ea typeface="微软雅黑" pitchFamily="34" charset="-122"/>
              <a:cs typeface="Arial" panose="020B0604020202020204" pitchFamily="34" charset="0"/>
            </a:endParaRPr>
          </a:p>
          <a:p>
            <a:pPr algn="ctr">
              <a:lnSpc>
                <a:spcPct val="150000"/>
              </a:lnSpc>
              <a:defRPr/>
            </a:pPr>
            <a:r>
              <a:rPr lang="zh-CN" altLang="en-US" sz="1200" dirty="0">
                <a:solidFill>
                  <a:schemeClr val="bg1"/>
                </a:solidFill>
                <a:ea typeface="微软雅黑" pitchFamily="34" charset="-122"/>
                <a:cs typeface="Arial" panose="020B0604020202020204" pitchFamily="34" charset="0"/>
              </a:rPr>
              <a:t>岭</a:t>
            </a:r>
            <a:endParaRPr lang="en-US" altLang="zh-CN" sz="1200" dirty="0">
              <a:solidFill>
                <a:schemeClr val="bg1"/>
              </a:solidFill>
              <a:ea typeface="微软雅黑" pitchFamily="34" charset="-122"/>
              <a:cs typeface="Arial" panose="020B0604020202020204" pitchFamily="34" charset="0"/>
            </a:endParaRPr>
          </a:p>
          <a:p>
            <a:pPr algn="ctr">
              <a:lnSpc>
                <a:spcPct val="150000"/>
              </a:lnSpc>
              <a:defRPr/>
            </a:pPr>
            <a:r>
              <a:rPr lang="en-US" altLang="zh-CN" sz="1100" dirty="0">
                <a:solidFill>
                  <a:schemeClr val="bg1"/>
                </a:solidFill>
                <a:ea typeface="微软雅黑" pitchFamily="34" charset="-122"/>
                <a:cs typeface="Arial" panose="020B0604020202020204" pitchFamily="34" charset="0"/>
              </a:rPr>
              <a:t>Belling</a:t>
            </a:r>
          </a:p>
        </p:txBody>
      </p:sp>
      <p:cxnSp>
        <p:nvCxnSpPr>
          <p:cNvPr id="104" name="直接连接符 103">
            <a:extLst>
              <a:ext uri="{FF2B5EF4-FFF2-40B4-BE49-F238E27FC236}">
                <a16:creationId xmlns:a16="http://schemas.microsoft.com/office/drawing/2014/main" id="{B4A7D751-9116-41AA-85D8-2136743EA295}"/>
              </a:ext>
            </a:extLst>
          </p:cNvPr>
          <p:cNvCxnSpPr>
            <a:cxnSpLocks/>
          </p:cNvCxnSpPr>
          <p:nvPr/>
        </p:nvCxnSpPr>
        <p:spPr>
          <a:xfrm>
            <a:off x="2720366" y="4677792"/>
            <a:ext cx="1620000"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5" name="矩形 104">
            <a:extLst>
              <a:ext uri="{FF2B5EF4-FFF2-40B4-BE49-F238E27FC236}">
                <a16:creationId xmlns:a16="http://schemas.microsoft.com/office/drawing/2014/main" id="{BEBE3226-D777-4B5F-A1CB-5AA96135FE26}"/>
              </a:ext>
            </a:extLst>
          </p:cNvPr>
          <p:cNvSpPr/>
          <p:nvPr/>
        </p:nvSpPr>
        <p:spPr>
          <a:xfrm>
            <a:off x="2648581" y="4699939"/>
            <a:ext cx="872354" cy="246221"/>
          </a:xfrm>
          <a:prstGeom prst="rect">
            <a:avLst/>
          </a:prstGeom>
        </p:spPr>
        <p:txBody>
          <a:bodyPr wrap="none">
            <a:spAutoFit/>
          </a:bodyPr>
          <a:lstStyle/>
          <a:p>
            <a:pPr algn="ctr">
              <a:defRPr/>
            </a:pPr>
            <a:r>
              <a:rPr lang="en-US" altLang="zh-CN" sz="1000" dirty="0">
                <a:solidFill>
                  <a:schemeClr val="bg1"/>
                </a:solidFill>
                <a:ea typeface="微软雅黑" pitchFamily="34" charset="-122"/>
                <a:cs typeface="Arial" panose="020B0604020202020204" pitchFamily="34" charset="0"/>
              </a:rPr>
              <a:t>(SH600171)</a:t>
            </a:r>
          </a:p>
        </p:txBody>
      </p:sp>
      <p:grpSp>
        <p:nvGrpSpPr>
          <p:cNvPr id="107" name="组合 106">
            <a:extLst>
              <a:ext uri="{FF2B5EF4-FFF2-40B4-BE49-F238E27FC236}">
                <a16:creationId xmlns:a16="http://schemas.microsoft.com/office/drawing/2014/main" id="{91C75654-5B30-4C35-92BE-C1D2C26B1EA1}"/>
              </a:ext>
            </a:extLst>
          </p:cNvPr>
          <p:cNvGrpSpPr/>
          <p:nvPr/>
        </p:nvGrpSpPr>
        <p:grpSpPr>
          <a:xfrm>
            <a:off x="4439094" y="4107404"/>
            <a:ext cx="908936" cy="873498"/>
            <a:chOff x="1223674" y="2600097"/>
            <a:chExt cx="968400" cy="914400"/>
          </a:xfrm>
          <a:solidFill>
            <a:srgbClr val="7F7F7F"/>
          </a:solidFill>
        </p:grpSpPr>
        <p:sp>
          <p:nvSpPr>
            <p:cNvPr id="108" name="矩形: 圆角 107">
              <a:extLst>
                <a:ext uri="{FF2B5EF4-FFF2-40B4-BE49-F238E27FC236}">
                  <a16:creationId xmlns:a16="http://schemas.microsoft.com/office/drawing/2014/main" id="{956C3F1D-ACD0-460B-90C8-22769C098B5B}"/>
                </a:ext>
              </a:extLst>
            </p:cNvPr>
            <p:cNvSpPr/>
            <p:nvPr/>
          </p:nvSpPr>
          <p:spPr>
            <a:xfrm>
              <a:off x="1223674" y="2600097"/>
              <a:ext cx="968400" cy="914400"/>
            </a:xfrm>
            <a:prstGeom prst="roundRect">
              <a:avLst/>
            </a:prstGeom>
            <a:grpFill/>
          </p:spPr>
          <p:style>
            <a:lnRef idx="0">
              <a:schemeClr val="accent2"/>
            </a:lnRef>
            <a:fillRef idx="3">
              <a:schemeClr val="accent2"/>
            </a:fillRef>
            <a:effectRef idx="3">
              <a:schemeClr val="accent2"/>
            </a:effectRef>
            <a:fontRef idx="minor">
              <a:schemeClr val="lt1"/>
            </a:fontRef>
          </p:style>
          <p:txBody>
            <a:bodyPr anchor="ctr"/>
            <a:lstStyle/>
            <a:p>
              <a:pPr algn="ctr"/>
              <a:endParaRPr lang="zh-CN" altLang="en-US" sz="1200">
                <a:solidFill>
                  <a:schemeClr val="bg1"/>
                </a:solidFill>
                <a:latin typeface="微软雅黑" panose="020B0503020204020204" pitchFamily="34" charset="-122"/>
                <a:ea typeface="微软雅黑" panose="020B0503020204020204" pitchFamily="34" charset="-122"/>
              </a:endParaRPr>
            </a:p>
          </p:txBody>
        </p:sp>
        <p:sp>
          <p:nvSpPr>
            <p:cNvPr id="109" name="圆角矩形 36">
              <a:extLst>
                <a:ext uri="{FF2B5EF4-FFF2-40B4-BE49-F238E27FC236}">
                  <a16:creationId xmlns:a16="http://schemas.microsoft.com/office/drawing/2014/main" id="{DA9FCD88-E342-422C-855F-C93019D4099D}"/>
                </a:ext>
              </a:extLst>
            </p:cNvPr>
            <p:cNvSpPr>
              <a:spLocks noChangeArrowheads="1"/>
            </p:cNvSpPr>
            <p:nvPr/>
          </p:nvSpPr>
          <p:spPr bwMode="auto">
            <a:xfrm>
              <a:off x="1319845" y="2843192"/>
              <a:ext cx="776054" cy="604419"/>
            </a:xfrm>
            <a:prstGeom prst="roundRect">
              <a:avLst>
                <a:gd name="adj" fmla="val 0"/>
              </a:avLst>
            </a:prstGeom>
            <a:grpFill/>
          </p:spPr>
          <p:txBody>
            <a:bodyPr vert="horz" wrap="square">
              <a:spAutoFit/>
            </a:bodyPr>
            <a:lstStyle/>
            <a:p>
              <a:pPr algn="ctr">
                <a:defRPr/>
              </a:pPr>
              <a:r>
                <a:rPr lang="zh-CN" altLang="en-US" sz="12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华大</a:t>
              </a:r>
              <a:endParaRPr lang="en-US" altLang="zh-CN" sz="12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pPr algn="ctr">
                <a:defRPr/>
              </a:pPr>
              <a:r>
                <a:rPr lang="zh-CN" altLang="en-US" sz="12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电子</a:t>
              </a:r>
              <a:endParaRPr lang="en-US" altLang="zh-CN" sz="12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sp>
        <p:nvSpPr>
          <p:cNvPr id="110" name="矩形: 圆角 109">
            <a:extLst>
              <a:ext uri="{FF2B5EF4-FFF2-40B4-BE49-F238E27FC236}">
                <a16:creationId xmlns:a16="http://schemas.microsoft.com/office/drawing/2014/main" id="{6E637836-ECFD-4EFE-9580-468D6138CDB8}"/>
              </a:ext>
            </a:extLst>
          </p:cNvPr>
          <p:cNvSpPr/>
          <p:nvPr/>
        </p:nvSpPr>
        <p:spPr>
          <a:xfrm>
            <a:off x="1718690" y="3101761"/>
            <a:ext cx="828000" cy="1908040"/>
          </a:xfrm>
          <a:prstGeom prst="roundRect">
            <a:avLst/>
          </a:prstGeom>
          <a:solidFill>
            <a:srgbClr val="7F7F7F"/>
          </a:solidFill>
        </p:spPr>
        <p:style>
          <a:lnRef idx="0">
            <a:schemeClr val="accent2"/>
          </a:lnRef>
          <a:fillRef idx="3">
            <a:schemeClr val="accent2"/>
          </a:fillRef>
          <a:effectRef idx="3">
            <a:schemeClr val="accent2"/>
          </a:effectRef>
          <a:fontRef idx="minor">
            <a:schemeClr val="lt1"/>
          </a:fontRef>
        </p:style>
        <p:txBody>
          <a:bodyPr anchor="ctr"/>
          <a:lstStyle/>
          <a:p>
            <a:pPr algn="ct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南</a:t>
            </a:r>
            <a:endParaRPr lang="en-US" altLang="zh-CN" sz="1200" dirty="0">
              <a:solidFill>
                <a:schemeClr val="bg1"/>
              </a:solidFill>
              <a:latin typeface="微软雅黑" panose="020B0503020204020204" pitchFamily="34" charset="-122"/>
              <a:ea typeface="微软雅黑" panose="020B0503020204020204" pitchFamily="34" charset="-122"/>
            </a:endParaRPr>
          </a:p>
          <a:p>
            <a:pPr algn="ct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京</a:t>
            </a:r>
            <a:endParaRPr lang="en-US" altLang="zh-CN" sz="1200" dirty="0">
              <a:solidFill>
                <a:schemeClr val="bg1"/>
              </a:solidFill>
              <a:latin typeface="微软雅黑" panose="020B0503020204020204" pitchFamily="34" charset="-122"/>
              <a:ea typeface="微软雅黑" panose="020B0503020204020204" pitchFamily="34" charset="-122"/>
            </a:endParaRPr>
          </a:p>
          <a:p>
            <a:pPr algn="ct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微</a:t>
            </a:r>
            <a:endParaRPr lang="en-US" altLang="zh-CN" sz="1200" dirty="0">
              <a:solidFill>
                <a:schemeClr val="bg1"/>
              </a:solidFill>
              <a:latin typeface="微软雅黑" panose="020B0503020204020204" pitchFamily="34" charset="-122"/>
              <a:ea typeface="微软雅黑" panose="020B0503020204020204" pitchFamily="34" charset="-122"/>
            </a:endParaRPr>
          </a:p>
          <a:p>
            <a:pPr algn="ct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盟</a:t>
            </a:r>
            <a:endParaRPr lang="en-US" altLang="zh-CN" sz="1200" dirty="0">
              <a:solidFill>
                <a:schemeClr val="bg1"/>
              </a:solidFill>
              <a:latin typeface="微软雅黑" panose="020B0503020204020204" pitchFamily="34" charset="-122"/>
              <a:ea typeface="微软雅黑" panose="020B0503020204020204" pitchFamily="34" charset="-122"/>
            </a:endParaRPr>
          </a:p>
          <a:p>
            <a:pPr algn="ctr">
              <a:lnSpc>
                <a:spcPct val="150000"/>
              </a:lnSpc>
            </a:pPr>
            <a:r>
              <a:rPr lang="en-US" altLang="zh-CN" sz="1100" dirty="0">
                <a:solidFill>
                  <a:schemeClr val="bg1"/>
                </a:solidFill>
                <a:latin typeface="微软雅黑" panose="020B0503020204020204" pitchFamily="34" charset="-122"/>
                <a:ea typeface="微软雅黑" panose="020B0503020204020204" pitchFamily="34" charset="-122"/>
              </a:rPr>
              <a:t>Nanjing Microne</a:t>
            </a:r>
            <a:endParaRPr lang="zh-CN" altLang="en-US" sz="1100" dirty="0">
              <a:solidFill>
                <a:schemeClr val="bg1"/>
              </a:solidFill>
              <a:latin typeface="微软雅黑" panose="020B0503020204020204" pitchFamily="34" charset="-122"/>
              <a:ea typeface="微软雅黑" panose="020B0503020204020204" pitchFamily="34" charset="-122"/>
            </a:endParaRPr>
          </a:p>
        </p:txBody>
      </p:sp>
      <p:sp>
        <p:nvSpPr>
          <p:cNvPr id="111" name="矩形 110">
            <a:extLst>
              <a:ext uri="{FF2B5EF4-FFF2-40B4-BE49-F238E27FC236}">
                <a16:creationId xmlns:a16="http://schemas.microsoft.com/office/drawing/2014/main" id="{B1329A58-160C-4A77-93FF-708D98B90542}"/>
              </a:ext>
            </a:extLst>
          </p:cNvPr>
          <p:cNvSpPr/>
          <p:nvPr/>
        </p:nvSpPr>
        <p:spPr>
          <a:xfrm>
            <a:off x="630560" y="2629521"/>
            <a:ext cx="6657088" cy="217374"/>
          </a:xfrm>
          <a:prstGeom prst="rect">
            <a:avLst/>
          </a:prstGeom>
          <a:solidFill>
            <a:srgbClr val="104D7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200" dirty="0"/>
              <a:t> </a:t>
            </a:r>
            <a:endParaRPr lang="zh-CN" altLang="en-US" sz="1200" dirty="0"/>
          </a:p>
        </p:txBody>
      </p:sp>
      <p:sp>
        <p:nvSpPr>
          <p:cNvPr id="112" name="TextBox 88">
            <a:extLst>
              <a:ext uri="{FF2B5EF4-FFF2-40B4-BE49-F238E27FC236}">
                <a16:creationId xmlns:a16="http://schemas.microsoft.com/office/drawing/2014/main" id="{B6923EB3-DF7F-4FC3-9748-07AC0FD021DD}"/>
              </a:ext>
            </a:extLst>
          </p:cNvPr>
          <p:cNvSpPr txBox="1">
            <a:spLocks noChangeArrowheads="1"/>
          </p:cNvSpPr>
          <p:nvPr/>
        </p:nvSpPr>
        <p:spPr bwMode="auto">
          <a:xfrm>
            <a:off x="3279669" y="2629521"/>
            <a:ext cx="1361830" cy="376063"/>
          </a:xfrm>
          <a:prstGeom prst="rect">
            <a:avLst/>
          </a:prstGeom>
          <a:noFill/>
          <a:ln w="9525">
            <a:noFill/>
            <a:miter lim="800000"/>
            <a:headEnd/>
            <a:tailEnd/>
          </a:ln>
        </p:spPr>
        <p:txBody>
          <a:bodyPr vert="horz">
            <a:spAutoFit/>
          </a:bodyPr>
          <a:lstStyle/>
          <a:p>
            <a:pPr algn="ctr"/>
            <a:r>
              <a:rPr lang="en-US" altLang="zh-CN" sz="1200" b="1" dirty="0">
                <a:solidFill>
                  <a:schemeClr val="bg1"/>
                </a:solidFill>
                <a:latin typeface="Arial" panose="020B0604020202020204" pitchFamily="34" charset="0"/>
                <a:ea typeface="微软雅黑" pitchFamily="34" charset="-122"/>
                <a:cs typeface="Arial" panose="020B0604020202020204" pitchFamily="34" charset="0"/>
              </a:rPr>
              <a:t>IC </a:t>
            </a:r>
            <a:r>
              <a:rPr lang="zh-CN" altLang="en-US" sz="1200" b="1" dirty="0">
                <a:solidFill>
                  <a:schemeClr val="bg1"/>
                </a:solidFill>
                <a:latin typeface="Arial" panose="020B0604020202020204" pitchFamily="34" charset="0"/>
                <a:ea typeface="微软雅黑" pitchFamily="34" charset="-122"/>
                <a:cs typeface="Arial" panose="020B0604020202020204" pitchFamily="34" charset="0"/>
              </a:rPr>
              <a:t>设计</a:t>
            </a:r>
          </a:p>
        </p:txBody>
      </p:sp>
      <p:sp>
        <p:nvSpPr>
          <p:cNvPr id="113" name="矩形: 圆角 112">
            <a:extLst>
              <a:ext uri="{FF2B5EF4-FFF2-40B4-BE49-F238E27FC236}">
                <a16:creationId xmlns:a16="http://schemas.microsoft.com/office/drawing/2014/main" id="{9A55B03F-1415-46F4-B645-1877BFFBC7C2}"/>
              </a:ext>
            </a:extLst>
          </p:cNvPr>
          <p:cNvSpPr/>
          <p:nvPr/>
        </p:nvSpPr>
        <p:spPr>
          <a:xfrm>
            <a:off x="8467362" y="3101761"/>
            <a:ext cx="828000" cy="1908040"/>
          </a:xfrm>
          <a:prstGeom prst="roundRect">
            <a:avLst/>
          </a:prstGeom>
          <a:solidFill>
            <a:srgbClr val="7F7F7F"/>
          </a:solidFill>
        </p:spPr>
        <p:style>
          <a:lnRef idx="0">
            <a:schemeClr val="accent2"/>
          </a:lnRef>
          <a:fillRef idx="3">
            <a:schemeClr val="accent2"/>
          </a:fillRef>
          <a:effectRef idx="3">
            <a:schemeClr val="accent2"/>
          </a:effectRef>
          <a:fontRef idx="minor">
            <a:schemeClr val="lt1"/>
          </a:fontRef>
        </p:style>
        <p:txBody>
          <a:bodyPr anchor="ctr"/>
          <a:lstStyle/>
          <a:p>
            <a:pPr algn="ct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确</a:t>
            </a:r>
            <a:endParaRPr lang="en-US" altLang="zh-CN" sz="1200" dirty="0">
              <a:solidFill>
                <a:schemeClr val="bg1"/>
              </a:solidFill>
              <a:latin typeface="微软雅黑" panose="020B0503020204020204" pitchFamily="34" charset="-122"/>
              <a:ea typeface="微软雅黑" panose="020B0503020204020204" pitchFamily="34" charset="-122"/>
            </a:endParaRPr>
          </a:p>
          <a:p>
            <a:pPr algn="ct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安</a:t>
            </a:r>
            <a:endParaRPr lang="en-US" altLang="zh-CN" sz="1200" dirty="0">
              <a:solidFill>
                <a:schemeClr val="bg1"/>
              </a:solidFill>
              <a:latin typeface="微软雅黑" panose="020B0503020204020204" pitchFamily="34" charset="-122"/>
              <a:ea typeface="微软雅黑" panose="020B0503020204020204" pitchFamily="34" charset="-122"/>
            </a:endParaRPr>
          </a:p>
          <a:p>
            <a:pPr algn="ct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科</a:t>
            </a:r>
            <a:endParaRPr lang="en-US" altLang="zh-CN" sz="1200" dirty="0">
              <a:solidFill>
                <a:schemeClr val="bg1"/>
              </a:solidFill>
              <a:latin typeface="微软雅黑" panose="020B0503020204020204" pitchFamily="34" charset="-122"/>
              <a:ea typeface="微软雅黑" panose="020B0503020204020204" pitchFamily="34" charset="-122"/>
            </a:endParaRPr>
          </a:p>
          <a:p>
            <a:pPr algn="ct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技</a:t>
            </a:r>
            <a:endParaRPr lang="en-US" altLang="zh-CN" sz="1200" dirty="0">
              <a:solidFill>
                <a:schemeClr val="bg1"/>
              </a:solidFill>
              <a:latin typeface="微软雅黑" panose="020B0503020204020204" pitchFamily="34" charset="-122"/>
              <a:ea typeface="微软雅黑" panose="020B0503020204020204" pitchFamily="34" charset="-122"/>
            </a:endParaRPr>
          </a:p>
          <a:p>
            <a:pPr algn="ctr">
              <a:lnSpc>
                <a:spcPct val="150000"/>
              </a:lnSpc>
            </a:pPr>
            <a:endParaRPr lang="en-US" altLang="zh-CN" sz="1200" dirty="0">
              <a:solidFill>
                <a:schemeClr val="bg1"/>
              </a:solidFill>
              <a:latin typeface="微软雅黑" panose="020B0503020204020204" pitchFamily="34" charset="-122"/>
              <a:ea typeface="微软雅黑" panose="020B0503020204020204" pitchFamily="34" charset="-122"/>
            </a:endParaRPr>
          </a:p>
          <a:p>
            <a:pPr algn="ctr">
              <a:lnSpc>
                <a:spcPct val="150000"/>
              </a:lnSpc>
            </a:pPr>
            <a:endParaRPr lang="en-US" altLang="zh-CN" sz="1200" dirty="0">
              <a:solidFill>
                <a:schemeClr val="bg1"/>
              </a:solidFill>
              <a:latin typeface="微软雅黑" panose="020B0503020204020204" pitchFamily="34" charset="-122"/>
              <a:ea typeface="微软雅黑" panose="020B0503020204020204" pitchFamily="34" charset="-122"/>
            </a:endParaRPr>
          </a:p>
        </p:txBody>
      </p:sp>
      <p:sp>
        <p:nvSpPr>
          <p:cNvPr id="114" name="矩形 113">
            <a:extLst>
              <a:ext uri="{FF2B5EF4-FFF2-40B4-BE49-F238E27FC236}">
                <a16:creationId xmlns:a16="http://schemas.microsoft.com/office/drawing/2014/main" id="{7359AAB2-EBA4-462C-BB8D-FB142D82206D}"/>
              </a:ext>
            </a:extLst>
          </p:cNvPr>
          <p:cNvSpPr/>
          <p:nvPr/>
        </p:nvSpPr>
        <p:spPr>
          <a:xfrm>
            <a:off x="8540119" y="2629521"/>
            <a:ext cx="674900" cy="231334"/>
          </a:xfrm>
          <a:prstGeom prst="rect">
            <a:avLst/>
          </a:prstGeom>
          <a:solidFill>
            <a:srgbClr val="104D7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200" dirty="0"/>
              <a:t> </a:t>
            </a:r>
            <a:endParaRPr lang="zh-CN" altLang="en-US" sz="1200" dirty="0"/>
          </a:p>
        </p:txBody>
      </p:sp>
      <p:sp>
        <p:nvSpPr>
          <p:cNvPr id="115" name="矩形: 圆角 114">
            <a:extLst>
              <a:ext uri="{FF2B5EF4-FFF2-40B4-BE49-F238E27FC236}">
                <a16:creationId xmlns:a16="http://schemas.microsoft.com/office/drawing/2014/main" id="{C505645C-83C6-4B4B-BD08-4FEE3D46831C}"/>
              </a:ext>
            </a:extLst>
          </p:cNvPr>
          <p:cNvSpPr/>
          <p:nvPr/>
        </p:nvSpPr>
        <p:spPr>
          <a:xfrm>
            <a:off x="9387290" y="3101761"/>
            <a:ext cx="828000" cy="1908040"/>
          </a:xfrm>
          <a:prstGeom prst="roundRect">
            <a:avLst/>
          </a:prstGeom>
          <a:solidFill>
            <a:srgbClr val="7F7F7F"/>
          </a:solidFill>
        </p:spPr>
        <p:style>
          <a:lnRef idx="0">
            <a:schemeClr val="accent2"/>
          </a:lnRef>
          <a:fillRef idx="3">
            <a:schemeClr val="accent2"/>
          </a:fillRef>
          <a:effectRef idx="3">
            <a:schemeClr val="accent2"/>
          </a:effectRef>
          <a:fontRef idx="minor">
            <a:schemeClr val="lt1"/>
          </a:fontRef>
        </p:style>
        <p:txBody>
          <a:bodyPr anchor="ctr"/>
          <a:lstStyle/>
          <a:p>
            <a:pPr algn="ct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华</a:t>
            </a:r>
            <a:endParaRPr lang="en-US" altLang="zh-CN" sz="1200" dirty="0">
              <a:solidFill>
                <a:schemeClr val="bg1"/>
              </a:solidFill>
              <a:latin typeface="微软雅黑" panose="020B0503020204020204" pitchFamily="34" charset="-122"/>
              <a:ea typeface="微软雅黑" panose="020B0503020204020204" pitchFamily="34" charset="-122"/>
            </a:endParaRPr>
          </a:p>
          <a:p>
            <a:pPr algn="ct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大</a:t>
            </a:r>
            <a:endParaRPr lang="en-US" altLang="zh-CN" sz="1200" dirty="0">
              <a:solidFill>
                <a:schemeClr val="bg1"/>
              </a:solidFill>
              <a:latin typeface="微软雅黑" panose="020B0503020204020204" pitchFamily="34" charset="-122"/>
              <a:ea typeface="微软雅黑" panose="020B0503020204020204" pitchFamily="34" charset="-122"/>
            </a:endParaRPr>
          </a:p>
          <a:p>
            <a:pPr algn="ct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智</a:t>
            </a:r>
            <a:endParaRPr lang="en-US" altLang="zh-CN" sz="1200" dirty="0">
              <a:solidFill>
                <a:schemeClr val="bg1"/>
              </a:solidFill>
              <a:latin typeface="微软雅黑" panose="020B0503020204020204" pitchFamily="34" charset="-122"/>
              <a:ea typeface="微软雅黑" panose="020B0503020204020204" pitchFamily="34" charset="-122"/>
            </a:endParaRPr>
          </a:p>
          <a:p>
            <a:pPr algn="ct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宝</a:t>
            </a:r>
            <a:endParaRPr lang="en-US" altLang="zh-CN" sz="1200" dirty="0">
              <a:solidFill>
                <a:schemeClr val="bg1"/>
              </a:solidFill>
              <a:latin typeface="微软雅黑" panose="020B0503020204020204" pitchFamily="34" charset="-122"/>
              <a:ea typeface="微软雅黑" panose="020B0503020204020204" pitchFamily="34" charset="-122"/>
            </a:endParaRPr>
          </a:p>
          <a:p>
            <a:pPr algn="ctr">
              <a:lnSpc>
                <a:spcPct val="150000"/>
              </a:lnSpc>
            </a:pPr>
            <a:r>
              <a:rPr lang="en-US" altLang="zh-CN" sz="1100" dirty="0">
                <a:solidFill>
                  <a:schemeClr val="bg1"/>
                </a:solidFill>
                <a:latin typeface="微软雅黑" panose="020B0503020204020204" pitchFamily="34" charset="-122"/>
                <a:ea typeface="微软雅黑" panose="020B0503020204020204" pitchFamily="34" charset="-122"/>
              </a:rPr>
              <a:t>Huada Zhibao</a:t>
            </a:r>
            <a:endParaRPr lang="zh-CN" altLang="en-US" sz="1100" dirty="0">
              <a:solidFill>
                <a:schemeClr val="bg1"/>
              </a:solidFill>
              <a:latin typeface="微软雅黑" panose="020B0503020204020204" pitchFamily="34" charset="-122"/>
              <a:ea typeface="微软雅黑" panose="020B0503020204020204" pitchFamily="34" charset="-122"/>
            </a:endParaRPr>
          </a:p>
        </p:txBody>
      </p:sp>
      <p:sp>
        <p:nvSpPr>
          <p:cNvPr id="116" name="矩形 115">
            <a:extLst>
              <a:ext uri="{FF2B5EF4-FFF2-40B4-BE49-F238E27FC236}">
                <a16:creationId xmlns:a16="http://schemas.microsoft.com/office/drawing/2014/main" id="{721E6F35-1B27-4328-9668-C88172F05B1C}"/>
              </a:ext>
            </a:extLst>
          </p:cNvPr>
          <p:cNvSpPr/>
          <p:nvPr/>
        </p:nvSpPr>
        <p:spPr>
          <a:xfrm>
            <a:off x="8407424" y="2629521"/>
            <a:ext cx="931070" cy="376063"/>
          </a:xfrm>
          <a:prstGeom prst="rect">
            <a:avLst/>
          </a:prstGeom>
        </p:spPr>
        <p:txBody>
          <a:bodyPr wrap="square">
            <a:spAutoFit/>
          </a:bodyPr>
          <a:lstStyle/>
          <a:p>
            <a:pPr algn="ctr"/>
            <a:r>
              <a:rPr lang="en-US" altLang="zh-CN" sz="1200" b="1" dirty="0">
                <a:solidFill>
                  <a:schemeClr val="bg1"/>
                </a:solidFill>
                <a:ea typeface="微软雅黑" pitchFamily="34" charset="-122"/>
                <a:cs typeface="Arial" panose="020B0604020202020204" pitchFamily="34" charset="0"/>
              </a:rPr>
              <a:t>IC</a:t>
            </a:r>
            <a:r>
              <a:rPr lang="zh-CN" altLang="en-US" sz="1200" b="1" dirty="0">
                <a:solidFill>
                  <a:schemeClr val="bg1"/>
                </a:solidFill>
                <a:ea typeface="微软雅黑" pitchFamily="34" charset="-122"/>
                <a:cs typeface="Arial" panose="020B0604020202020204" pitchFamily="34" charset="0"/>
              </a:rPr>
              <a:t>测试</a:t>
            </a:r>
          </a:p>
        </p:txBody>
      </p:sp>
      <p:sp>
        <p:nvSpPr>
          <p:cNvPr id="117" name="矩形 116">
            <a:extLst>
              <a:ext uri="{FF2B5EF4-FFF2-40B4-BE49-F238E27FC236}">
                <a16:creationId xmlns:a16="http://schemas.microsoft.com/office/drawing/2014/main" id="{28BB0587-0309-4473-9016-191167FFBA7F}"/>
              </a:ext>
            </a:extLst>
          </p:cNvPr>
          <p:cNvSpPr/>
          <p:nvPr/>
        </p:nvSpPr>
        <p:spPr>
          <a:xfrm>
            <a:off x="9488922" y="2629521"/>
            <a:ext cx="674900" cy="231334"/>
          </a:xfrm>
          <a:prstGeom prst="rect">
            <a:avLst/>
          </a:prstGeom>
          <a:solidFill>
            <a:srgbClr val="104D7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200" dirty="0"/>
              <a:t> </a:t>
            </a:r>
            <a:endParaRPr lang="zh-CN" altLang="en-US" sz="1200" dirty="0"/>
          </a:p>
        </p:txBody>
      </p:sp>
      <p:sp>
        <p:nvSpPr>
          <p:cNvPr id="118" name="矩形 117">
            <a:extLst>
              <a:ext uri="{FF2B5EF4-FFF2-40B4-BE49-F238E27FC236}">
                <a16:creationId xmlns:a16="http://schemas.microsoft.com/office/drawing/2014/main" id="{6732D810-3B2B-407B-BD38-FAD6A7E4DC9A}"/>
              </a:ext>
            </a:extLst>
          </p:cNvPr>
          <p:cNvSpPr/>
          <p:nvPr/>
        </p:nvSpPr>
        <p:spPr>
          <a:xfrm>
            <a:off x="9356228" y="2629521"/>
            <a:ext cx="931070" cy="376063"/>
          </a:xfrm>
          <a:prstGeom prst="rect">
            <a:avLst/>
          </a:prstGeom>
        </p:spPr>
        <p:txBody>
          <a:bodyPr wrap="square">
            <a:spAutoFit/>
          </a:bodyPr>
          <a:lstStyle/>
          <a:p>
            <a:pPr algn="ctr"/>
            <a:r>
              <a:rPr lang="en-US" altLang="zh-CN" sz="1200" b="1" dirty="0">
                <a:solidFill>
                  <a:schemeClr val="bg1"/>
                </a:solidFill>
                <a:ea typeface="微软雅黑" pitchFamily="34" charset="-122"/>
                <a:cs typeface="Arial" panose="020B0604020202020204" pitchFamily="34" charset="0"/>
              </a:rPr>
              <a:t>IC</a:t>
            </a:r>
            <a:r>
              <a:rPr lang="zh-CN" altLang="en-US" sz="1200" b="1" dirty="0">
                <a:solidFill>
                  <a:schemeClr val="bg1"/>
                </a:solidFill>
                <a:ea typeface="微软雅黑" pitchFamily="34" charset="-122"/>
                <a:cs typeface="Arial" panose="020B0604020202020204" pitchFamily="34" charset="0"/>
              </a:rPr>
              <a:t>应用</a:t>
            </a:r>
          </a:p>
        </p:txBody>
      </p:sp>
      <p:sp>
        <p:nvSpPr>
          <p:cNvPr id="119" name="矩形 118">
            <a:extLst>
              <a:ext uri="{FF2B5EF4-FFF2-40B4-BE49-F238E27FC236}">
                <a16:creationId xmlns:a16="http://schemas.microsoft.com/office/drawing/2014/main" id="{5F6FB92F-5F7C-4684-9C35-D0C2F25FFE8F}"/>
              </a:ext>
            </a:extLst>
          </p:cNvPr>
          <p:cNvSpPr/>
          <p:nvPr/>
        </p:nvSpPr>
        <p:spPr>
          <a:xfrm>
            <a:off x="609722" y="2932970"/>
            <a:ext cx="6717582" cy="2160846"/>
          </a:xfrm>
          <a:prstGeom prst="rect">
            <a:avLst/>
          </a:prstGeom>
          <a:noFill/>
          <a:ln w="28575">
            <a:solidFill>
              <a:srgbClr val="104D7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0" name="矩形 119">
            <a:extLst>
              <a:ext uri="{FF2B5EF4-FFF2-40B4-BE49-F238E27FC236}">
                <a16:creationId xmlns:a16="http://schemas.microsoft.com/office/drawing/2014/main" id="{FB52C227-C65A-4480-B122-C63413390E40}"/>
              </a:ext>
            </a:extLst>
          </p:cNvPr>
          <p:cNvSpPr/>
          <p:nvPr/>
        </p:nvSpPr>
        <p:spPr>
          <a:xfrm>
            <a:off x="8416274" y="2932969"/>
            <a:ext cx="1943032" cy="2160847"/>
          </a:xfrm>
          <a:prstGeom prst="rect">
            <a:avLst/>
          </a:prstGeom>
          <a:noFill/>
          <a:ln w="28575">
            <a:solidFill>
              <a:srgbClr val="104D7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1" name="矩形: 圆角 120">
            <a:extLst>
              <a:ext uri="{FF2B5EF4-FFF2-40B4-BE49-F238E27FC236}">
                <a16:creationId xmlns:a16="http://schemas.microsoft.com/office/drawing/2014/main" id="{BF4059E3-DA27-47CD-BB20-2504B3E6B78B}"/>
              </a:ext>
            </a:extLst>
          </p:cNvPr>
          <p:cNvSpPr/>
          <p:nvPr/>
        </p:nvSpPr>
        <p:spPr>
          <a:xfrm>
            <a:off x="5527104" y="3083971"/>
            <a:ext cx="776988" cy="1918307"/>
          </a:xfrm>
          <a:prstGeom prst="roundRect">
            <a:avLst/>
          </a:prstGeom>
          <a:solidFill>
            <a:srgbClr val="8E0000"/>
          </a:solidFill>
        </p:spPr>
        <p:style>
          <a:lnRef idx="0">
            <a:schemeClr val="accent2"/>
          </a:lnRef>
          <a:fillRef idx="3">
            <a:schemeClr val="accent2"/>
          </a:fillRef>
          <a:effectRef idx="3">
            <a:schemeClr val="accent2"/>
          </a:effectRef>
          <a:fontRef idx="minor">
            <a:schemeClr val="lt1"/>
          </a:fontRef>
        </p:style>
        <p:txBody>
          <a:bodyPr anchor="ctr"/>
          <a:lstStyle/>
          <a:p>
            <a:pPr algn="ctr"/>
            <a:endParaRPr lang="zh-CN" altLang="en-US" sz="1200">
              <a:solidFill>
                <a:prstClr val="white"/>
              </a:solidFill>
              <a:latin typeface="微软雅黑" pitchFamily="34" charset="-122"/>
              <a:ea typeface="微软雅黑" pitchFamily="34" charset="-122"/>
            </a:endParaRPr>
          </a:p>
        </p:txBody>
      </p:sp>
      <p:sp>
        <p:nvSpPr>
          <p:cNvPr id="122" name="矩形: 圆角 121">
            <a:extLst>
              <a:ext uri="{FF2B5EF4-FFF2-40B4-BE49-F238E27FC236}">
                <a16:creationId xmlns:a16="http://schemas.microsoft.com/office/drawing/2014/main" id="{56A824D5-B80B-4FE2-BE02-48975601A749}"/>
              </a:ext>
            </a:extLst>
          </p:cNvPr>
          <p:cNvSpPr/>
          <p:nvPr/>
        </p:nvSpPr>
        <p:spPr>
          <a:xfrm>
            <a:off x="6450102" y="3083971"/>
            <a:ext cx="685671" cy="1918307"/>
          </a:xfrm>
          <a:prstGeom prst="roundRect">
            <a:avLst/>
          </a:prstGeom>
          <a:solidFill>
            <a:srgbClr val="7F7F7F"/>
          </a:solidFill>
        </p:spPr>
        <p:style>
          <a:lnRef idx="0">
            <a:schemeClr val="accent2"/>
          </a:lnRef>
          <a:fillRef idx="3">
            <a:schemeClr val="accent2"/>
          </a:fillRef>
          <a:effectRef idx="3">
            <a:schemeClr val="accent2"/>
          </a:effectRef>
          <a:fontRef idx="minor">
            <a:schemeClr val="lt1"/>
          </a:fontRef>
        </p:style>
        <p:txBody>
          <a:bodyPr anchor="ctr"/>
          <a:lstStyle/>
          <a:p>
            <a:pPr algn="ctr"/>
            <a:endParaRPr lang="zh-CN" altLang="en-US" sz="1200">
              <a:solidFill>
                <a:schemeClr val="bg1"/>
              </a:solidFill>
              <a:latin typeface="微软雅黑" panose="020B0503020204020204" pitchFamily="34" charset="-122"/>
              <a:ea typeface="微软雅黑" panose="020B0503020204020204" pitchFamily="34" charset="-122"/>
            </a:endParaRPr>
          </a:p>
        </p:txBody>
      </p:sp>
      <p:sp>
        <p:nvSpPr>
          <p:cNvPr id="123" name="圆角矩形 36">
            <a:extLst>
              <a:ext uri="{FF2B5EF4-FFF2-40B4-BE49-F238E27FC236}">
                <a16:creationId xmlns:a16="http://schemas.microsoft.com/office/drawing/2014/main" id="{8980442C-72AB-439F-9D75-6FBC9F6C17E5}"/>
              </a:ext>
            </a:extLst>
          </p:cNvPr>
          <p:cNvSpPr>
            <a:spLocks noChangeArrowheads="1"/>
          </p:cNvSpPr>
          <p:nvPr/>
        </p:nvSpPr>
        <p:spPr bwMode="auto">
          <a:xfrm>
            <a:off x="5476960" y="3093616"/>
            <a:ext cx="859537" cy="1906356"/>
          </a:xfrm>
          <a:prstGeom prst="roundRect">
            <a:avLst>
              <a:gd name="adj" fmla="val 0"/>
            </a:avLst>
          </a:prstGeom>
          <a:noFill/>
        </p:spPr>
        <p:txBody>
          <a:bodyPr vert="horz" wrap="square">
            <a:spAutoFit/>
          </a:bodyPr>
          <a:lstStyle/>
          <a:p>
            <a:pPr algn="ctr">
              <a:lnSpc>
                <a:spcPct val="150000"/>
              </a:lnSpc>
              <a:defRPr/>
            </a:pPr>
            <a:r>
              <a:rPr lang="en-US" altLang="zh-CN" sz="14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MCU</a:t>
            </a:r>
          </a:p>
          <a:p>
            <a:pPr algn="ctr">
              <a:lnSpc>
                <a:spcPct val="150000"/>
              </a:lnSpc>
              <a:defRPr/>
            </a:pPr>
            <a:r>
              <a:rPr lang="zh-CN" altLang="en-US" sz="14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事</a:t>
            </a:r>
            <a:endParaRPr lang="en-US" altLang="zh-CN" sz="14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pPr algn="ctr">
              <a:lnSpc>
                <a:spcPct val="150000"/>
              </a:lnSpc>
              <a:defRPr/>
            </a:pPr>
            <a:r>
              <a:rPr lang="zh-CN" altLang="en-US" sz="14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业</a:t>
            </a:r>
            <a:endParaRPr lang="en-US" altLang="zh-CN" sz="14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pPr algn="ctr">
              <a:lnSpc>
                <a:spcPct val="150000"/>
              </a:lnSpc>
              <a:defRPr/>
            </a:pPr>
            <a:r>
              <a:rPr lang="zh-CN" altLang="en-US" sz="14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部</a:t>
            </a:r>
            <a:endParaRPr lang="en-US" altLang="zh-CN" sz="14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pPr algn="ctr">
              <a:lnSpc>
                <a:spcPct val="150000"/>
              </a:lnSpc>
              <a:defRPr/>
            </a:pPr>
            <a:r>
              <a:rPr lang="en-US" altLang="zh-CN" sz="12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MCU Division</a:t>
            </a:r>
          </a:p>
        </p:txBody>
      </p:sp>
      <p:sp>
        <p:nvSpPr>
          <p:cNvPr id="124" name="圆角矩形 36">
            <a:extLst>
              <a:ext uri="{FF2B5EF4-FFF2-40B4-BE49-F238E27FC236}">
                <a16:creationId xmlns:a16="http://schemas.microsoft.com/office/drawing/2014/main" id="{1859E566-54C8-4EB0-9A15-6BBF75249F4E}"/>
              </a:ext>
            </a:extLst>
          </p:cNvPr>
          <p:cNvSpPr>
            <a:spLocks noChangeArrowheads="1"/>
          </p:cNvSpPr>
          <p:nvPr/>
        </p:nvSpPr>
        <p:spPr bwMode="auto">
          <a:xfrm>
            <a:off x="6363562" y="3244134"/>
            <a:ext cx="880071" cy="1721690"/>
          </a:xfrm>
          <a:prstGeom prst="roundRect">
            <a:avLst>
              <a:gd name="adj" fmla="val 0"/>
            </a:avLst>
          </a:prstGeom>
          <a:noFill/>
        </p:spPr>
        <p:txBody>
          <a:bodyPr vert="horz" wrap="square">
            <a:spAutoFit/>
          </a:bodyPr>
          <a:lstStyle/>
          <a:p>
            <a:pPr algn="ctr">
              <a:lnSpc>
                <a:spcPct val="150000"/>
              </a:lnSpc>
              <a:defRPr/>
            </a:pPr>
            <a:r>
              <a:rPr lang="en-US" altLang="zh-CN" sz="12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RFID</a:t>
            </a:r>
          </a:p>
          <a:p>
            <a:pPr algn="ctr">
              <a:lnSpc>
                <a:spcPct val="150000"/>
              </a:lnSpc>
              <a:defRPr/>
            </a:pPr>
            <a:r>
              <a:rPr lang="zh-CN" altLang="en-US" sz="12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事</a:t>
            </a:r>
            <a:endParaRPr lang="en-US" altLang="zh-CN" sz="12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pPr algn="ctr">
              <a:lnSpc>
                <a:spcPct val="150000"/>
              </a:lnSpc>
              <a:defRPr/>
            </a:pPr>
            <a:r>
              <a:rPr lang="zh-CN" altLang="en-US" sz="12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业</a:t>
            </a:r>
            <a:endParaRPr lang="en-US" altLang="zh-CN" sz="12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pPr algn="ctr">
              <a:lnSpc>
                <a:spcPct val="150000"/>
              </a:lnSpc>
              <a:defRPr/>
            </a:pPr>
            <a:r>
              <a:rPr lang="zh-CN" altLang="en-US" sz="12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部</a:t>
            </a:r>
            <a:endParaRPr lang="en-US" altLang="zh-CN" sz="12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pPr algn="ctr">
              <a:lnSpc>
                <a:spcPct val="150000"/>
              </a:lnSpc>
              <a:defRPr/>
            </a:pPr>
            <a:r>
              <a:rPr lang="en-US" altLang="zh-CN" sz="11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RFID Division</a:t>
            </a:r>
          </a:p>
        </p:txBody>
      </p:sp>
      <p:sp>
        <p:nvSpPr>
          <p:cNvPr id="125" name="矩形: 圆角 124">
            <a:extLst>
              <a:ext uri="{FF2B5EF4-FFF2-40B4-BE49-F238E27FC236}">
                <a16:creationId xmlns:a16="http://schemas.microsoft.com/office/drawing/2014/main" id="{1FF599D0-D9FB-49B1-93A5-DDCF1E24BA40}"/>
              </a:ext>
            </a:extLst>
          </p:cNvPr>
          <p:cNvSpPr/>
          <p:nvPr/>
        </p:nvSpPr>
        <p:spPr>
          <a:xfrm>
            <a:off x="798762" y="3101761"/>
            <a:ext cx="828000" cy="1900514"/>
          </a:xfrm>
          <a:prstGeom prst="roundRect">
            <a:avLst/>
          </a:prstGeom>
          <a:solidFill>
            <a:srgbClr val="7F7F7F"/>
          </a:solidFill>
        </p:spPr>
        <p:style>
          <a:lnRef idx="0">
            <a:schemeClr val="accent2"/>
          </a:lnRef>
          <a:fillRef idx="3">
            <a:schemeClr val="accent2"/>
          </a:fillRef>
          <a:effectRef idx="3">
            <a:schemeClr val="accent2"/>
          </a:effectRef>
          <a:fontRef idx="minor">
            <a:schemeClr val="lt1"/>
          </a:fontRef>
        </p:style>
        <p:txBody>
          <a:bodyPr anchor="ctr"/>
          <a:lstStyle/>
          <a:p>
            <a:pPr algn="ct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安</a:t>
            </a:r>
            <a:endParaRPr lang="en-US" altLang="zh-CN" sz="1200" dirty="0">
              <a:solidFill>
                <a:schemeClr val="bg1"/>
              </a:solidFill>
              <a:latin typeface="微软雅黑" panose="020B0503020204020204" pitchFamily="34" charset="-122"/>
              <a:ea typeface="微软雅黑" panose="020B0503020204020204" pitchFamily="34" charset="-122"/>
            </a:endParaRPr>
          </a:p>
          <a:p>
            <a:pPr algn="ct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路</a:t>
            </a:r>
            <a:endParaRPr lang="en-US" altLang="zh-CN" sz="1200" dirty="0">
              <a:solidFill>
                <a:schemeClr val="bg1"/>
              </a:solidFill>
              <a:latin typeface="微软雅黑" panose="020B0503020204020204" pitchFamily="34" charset="-122"/>
              <a:ea typeface="微软雅黑" panose="020B0503020204020204" pitchFamily="34" charset="-122"/>
            </a:endParaRPr>
          </a:p>
          <a:p>
            <a:pPr algn="ct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科</a:t>
            </a:r>
            <a:endParaRPr lang="en-US" altLang="zh-CN" sz="1200" dirty="0">
              <a:solidFill>
                <a:schemeClr val="bg1"/>
              </a:solidFill>
              <a:latin typeface="微软雅黑" panose="020B0503020204020204" pitchFamily="34" charset="-122"/>
              <a:ea typeface="微软雅黑" panose="020B0503020204020204" pitchFamily="34" charset="-122"/>
            </a:endParaRPr>
          </a:p>
          <a:p>
            <a:pPr algn="ct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技</a:t>
            </a:r>
            <a:endParaRPr lang="en-US" altLang="zh-CN" sz="1200" dirty="0">
              <a:solidFill>
                <a:schemeClr val="bg1"/>
              </a:solidFill>
              <a:latin typeface="微软雅黑" panose="020B0503020204020204" pitchFamily="34" charset="-122"/>
              <a:ea typeface="微软雅黑" panose="020B0503020204020204" pitchFamily="34" charset="-122"/>
            </a:endParaRPr>
          </a:p>
          <a:p>
            <a:pPr algn="ctr">
              <a:lnSpc>
                <a:spcPct val="150000"/>
              </a:lnSpc>
            </a:pPr>
            <a:r>
              <a:rPr lang="en-US" altLang="zh-CN" sz="1100" dirty="0">
                <a:solidFill>
                  <a:schemeClr val="bg1"/>
                </a:solidFill>
                <a:latin typeface="微软雅黑" panose="020B0503020204020204" pitchFamily="34" charset="-122"/>
                <a:ea typeface="微软雅黑" panose="020B0503020204020204" pitchFamily="34" charset="-122"/>
              </a:rPr>
              <a:t>Anlogic</a:t>
            </a:r>
            <a:endParaRPr lang="zh-CN" altLang="en-US" sz="1100" dirty="0">
              <a:solidFill>
                <a:schemeClr val="bg1"/>
              </a:solidFill>
              <a:latin typeface="微软雅黑" panose="020B0503020204020204" pitchFamily="34" charset="-122"/>
              <a:ea typeface="微软雅黑" panose="020B0503020204020204" pitchFamily="34" charset="-122"/>
            </a:endParaRPr>
          </a:p>
        </p:txBody>
      </p:sp>
      <p:sp>
        <p:nvSpPr>
          <p:cNvPr id="126" name="矩形 125">
            <a:extLst>
              <a:ext uri="{FF2B5EF4-FFF2-40B4-BE49-F238E27FC236}">
                <a16:creationId xmlns:a16="http://schemas.microsoft.com/office/drawing/2014/main" id="{304F5466-0BA9-4DFF-8A62-7A496B47FDD3}"/>
              </a:ext>
            </a:extLst>
          </p:cNvPr>
          <p:cNvSpPr/>
          <p:nvPr/>
        </p:nvSpPr>
        <p:spPr>
          <a:xfrm>
            <a:off x="7359109" y="2937264"/>
            <a:ext cx="973123" cy="2156552"/>
          </a:xfrm>
          <a:prstGeom prst="rect">
            <a:avLst/>
          </a:prstGeom>
          <a:noFill/>
          <a:ln w="28575">
            <a:solidFill>
              <a:srgbClr val="104D7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7" name="矩形: 圆角 126">
            <a:extLst>
              <a:ext uri="{FF2B5EF4-FFF2-40B4-BE49-F238E27FC236}">
                <a16:creationId xmlns:a16="http://schemas.microsoft.com/office/drawing/2014/main" id="{979E3C44-9BE3-47C6-BEDF-67821E080D28}"/>
              </a:ext>
            </a:extLst>
          </p:cNvPr>
          <p:cNvSpPr/>
          <p:nvPr/>
        </p:nvSpPr>
        <p:spPr>
          <a:xfrm>
            <a:off x="7439396" y="3094235"/>
            <a:ext cx="828000" cy="1908040"/>
          </a:xfrm>
          <a:prstGeom prst="roundRect">
            <a:avLst/>
          </a:prstGeom>
          <a:solidFill>
            <a:srgbClr val="7F7F7F"/>
          </a:solidFill>
        </p:spPr>
        <p:style>
          <a:lnRef idx="0">
            <a:schemeClr val="accent2"/>
          </a:lnRef>
          <a:fillRef idx="3">
            <a:schemeClr val="accent2"/>
          </a:fillRef>
          <a:effectRef idx="3">
            <a:schemeClr val="accent2"/>
          </a:effectRef>
          <a:fontRef idx="minor">
            <a:schemeClr val="lt1"/>
          </a:fontRef>
        </p:style>
        <p:txBody>
          <a:bodyPr anchor="ctr"/>
          <a:lstStyle/>
          <a:p>
            <a:pPr algn="ct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积</a:t>
            </a:r>
            <a:endParaRPr lang="en-US" altLang="zh-CN" sz="1200" dirty="0">
              <a:solidFill>
                <a:schemeClr val="bg1"/>
              </a:solidFill>
              <a:latin typeface="微软雅黑" panose="020B0503020204020204" pitchFamily="34" charset="-122"/>
              <a:ea typeface="微软雅黑" panose="020B0503020204020204" pitchFamily="34" charset="-122"/>
            </a:endParaRPr>
          </a:p>
          <a:p>
            <a:pPr algn="ct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塔</a:t>
            </a:r>
            <a:endParaRPr lang="en-US" altLang="zh-CN" sz="1200" dirty="0">
              <a:solidFill>
                <a:schemeClr val="bg1"/>
              </a:solidFill>
              <a:latin typeface="微软雅黑" panose="020B0503020204020204" pitchFamily="34" charset="-122"/>
              <a:ea typeface="微软雅黑" panose="020B0503020204020204" pitchFamily="34" charset="-122"/>
            </a:endParaRPr>
          </a:p>
          <a:p>
            <a:pPr algn="ct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半</a:t>
            </a:r>
            <a:endParaRPr lang="en-US" altLang="zh-CN" sz="1200" dirty="0">
              <a:solidFill>
                <a:schemeClr val="bg1"/>
              </a:solidFill>
              <a:latin typeface="微软雅黑" panose="020B0503020204020204" pitchFamily="34" charset="-122"/>
              <a:ea typeface="微软雅黑" panose="020B0503020204020204" pitchFamily="34" charset="-122"/>
            </a:endParaRPr>
          </a:p>
          <a:p>
            <a:pPr algn="ct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导</a:t>
            </a:r>
            <a:endParaRPr lang="en-US" altLang="zh-CN" sz="1200" dirty="0">
              <a:solidFill>
                <a:schemeClr val="bg1"/>
              </a:solidFill>
              <a:latin typeface="微软雅黑" panose="020B0503020204020204" pitchFamily="34" charset="-122"/>
              <a:ea typeface="微软雅黑" panose="020B0503020204020204" pitchFamily="34" charset="-122"/>
            </a:endParaRPr>
          </a:p>
          <a:p>
            <a:pPr algn="ct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体</a:t>
            </a:r>
            <a:endParaRPr lang="en-US" altLang="zh-CN" sz="1200" dirty="0">
              <a:solidFill>
                <a:schemeClr val="bg1"/>
              </a:solidFill>
              <a:latin typeface="微软雅黑" panose="020B0503020204020204" pitchFamily="34" charset="-122"/>
              <a:ea typeface="微软雅黑" panose="020B0503020204020204" pitchFamily="34" charset="-122"/>
            </a:endParaRPr>
          </a:p>
          <a:p>
            <a:pPr algn="ctr">
              <a:lnSpc>
                <a:spcPct val="150000"/>
              </a:lnSpc>
            </a:pPr>
            <a:r>
              <a:rPr lang="en-US" altLang="zh-CN" sz="1100" dirty="0">
                <a:solidFill>
                  <a:schemeClr val="bg1"/>
                </a:solidFill>
                <a:latin typeface="微软雅黑" panose="020B0503020204020204" pitchFamily="34" charset="-122"/>
                <a:ea typeface="微软雅黑" panose="020B0503020204020204" pitchFamily="34" charset="-122"/>
              </a:rPr>
              <a:t>GTA</a:t>
            </a:r>
            <a:endParaRPr lang="zh-CN" altLang="en-US" sz="1100" dirty="0">
              <a:solidFill>
                <a:schemeClr val="bg1"/>
              </a:solidFill>
              <a:latin typeface="微软雅黑" panose="020B0503020204020204" pitchFamily="34" charset="-122"/>
              <a:ea typeface="微软雅黑" panose="020B0503020204020204" pitchFamily="34" charset="-122"/>
            </a:endParaRPr>
          </a:p>
        </p:txBody>
      </p:sp>
      <p:sp>
        <p:nvSpPr>
          <p:cNvPr id="128" name="矩形 127">
            <a:extLst>
              <a:ext uri="{FF2B5EF4-FFF2-40B4-BE49-F238E27FC236}">
                <a16:creationId xmlns:a16="http://schemas.microsoft.com/office/drawing/2014/main" id="{779A8C9E-8DB1-4C5A-A5AC-F2BD76177A8F}"/>
              </a:ext>
            </a:extLst>
          </p:cNvPr>
          <p:cNvSpPr/>
          <p:nvPr/>
        </p:nvSpPr>
        <p:spPr>
          <a:xfrm>
            <a:off x="7550099" y="2629521"/>
            <a:ext cx="674900" cy="231334"/>
          </a:xfrm>
          <a:prstGeom prst="rect">
            <a:avLst/>
          </a:prstGeom>
          <a:solidFill>
            <a:srgbClr val="104D7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200" dirty="0"/>
              <a:t> </a:t>
            </a:r>
            <a:endParaRPr lang="zh-CN" altLang="en-US" sz="1200" dirty="0"/>
          </a:p>
        </p:txBody>
      </p:sp>
      <p:sp>
        <p:nvSpPr>
          <p:cNvPr id="129" name="矩形 128">
            <a:extLst>
              <a:ext uri="{FF2B5EF4-FFF2-40B4-BE49-F238E27FC236}">
                <a16:creationId xmlns:a16="http://schemas.microsoft.com/office/drawing/2014/main" id="{352B62FB-763F-4EFC-86F9-6E13878F85BB}"/>
              </a:ext>
            </a:extLst>
          </p:cNvPr>
          <p:cNvSpPr/>
          <p:nvPr/>
        </p:nvSpPr>
        <p:spPr>
          <a:xfrm>
            <a:off x="7404346" y="2629521"/>
            <a:ext cx="931070" cy="276999"/>
          </a:xfrm>
          <a:prstGeom prst="rect">
            <a:avLst/>
          </a:prstGeom>
        </p:spPr>
        <p:txBody>
          <a:bodyPr wrap="square">
            <a:spAutoFit/>
          </a:bodyPr>
          <a:lstStyle/>
          <a:p>
            <a:pPr algn="ctr"/>
            <a:r>
              <a:rPr lang="en-US" altLang="zh-CN" sz="1200" b="1" dirty="0">
                <a:solidFill>
                  <a:schemeClr val="bg1"/>
                </a:solidFill>
                <a:ea typeface="微软雅黑" pitchFamily="34" charset="-122"/>
                <a:cs typeface="Arial" panose="020B0604020202020204" pitchFamily="34" charset="0"/>
              </a:rPr>
              <a:t>IC</a:t>
            </a:r>
            <a:r>
              <a:rPr lang="zh-CN" altLang="en-US" sz="1200" b="1" dirty="0">
                <a:solidFill>
                  <a:schemeClr val="bg1"/>
                </a:solidFill>
                <a:ea typeface="微软雅黑" pitchFamily="34" charset="-122"/>
                <a:cs typeface="Arial" panose="020B0604020202020204" pitchFamily="34" charset="0"/>
              </a:rPr>
              <a:t>制造</a:t>
            </a:r>
          </a:p>
        </p:txBody>
      </p:sp>
      <p:sp>
        <p:nvSpPr>
          <p:cNvPr id="130" name="矩形 129">
            <a:extLst>
              <a:ext uri="{FF2B5EF4-FFF2-40B4-BE49-F238E27FC236}">
                <a16:creationId xmlns:a16="http://schemas.microsoft.com/office/drawing/2014/main" id="{22111E8B-EB9B-4DF0-B734-E6BA7E2D90E5}"/>
              </a:ext>
            </a:extLst>
          </p:cNvPr>
          <p:cNvSpPr/>
          <p:nvPr/>
        </p:nvSpPr>
        <p:spPr>
          <a:xfrm>
            <a:off x="8434398" y="4318679"/>
            <a:ext cx="928925" cy="570284"/>
          </a:xfrm>
          <a:prstGeom prst="rect">
            <a:avLst/>
          </a:prstGeom>
        </p:spPr>
        <p:txBody>
          <a:bodyPr wrap="square">
            <a:spAutoFit/>
          </a:bodyPr>
          <a:lstStyle/>
          <a:p>
            <a:pPr algn="ctr">
              <a:lnSpc>
                <a:spcPct val="150000"/>
              </a:lnSpc>
            </a:pPr>
            <a:r>
              <a:rPr lang="en-US" altLang="zh-CN" sz="1100" dirty="0">
                <a:solidFill>
                  <a:schemeClr val="bg1"/>
                </a:solidFill>
                <a:latin typeface="微软雅黑" panose="020B0503020204020204" pitchFamily="34" charset="-122"/>
                <a:ea typeface="微软雅黑" panose="020B0503020204020204" pitchFamily="34" charset="-122"/>
              </a:rPr>
              <a:t>Chip Advanced</a:t>
            </a:r>
            <a:endParaRPr lang="zh-CN" altLang="en-US" sz="1100" dirty="0">
              <a:solidFill>
                <a:schemeClr val="bg1"/>
              </a:solidFill>
              <a:latin typeface="微软雅黑" panose="020B0503020204020204" pitchFamily="34" charset="-122"/>
              <a:ea typeface="微软雅黑" panose="020B0503020204020204" pitchFamily="34" charset="-122"/>
            </a:endParaRPr>
          </a:p>
        </p:txBody>
      </p:sp>
      <p:sp>
        <p:nvSpPr>
          <p:cNvPr id="43" name="文本占位符 7">
            <a:extLst>
              <a:ext uri="{FF2B5EF4-FFF2-40B4-BE49-F238E27FC236}">
                <a16:creationId xmlns:a16="http://schemas.microsoft.com/office/drawing/2014/main" id="{5CC66572-4C55-4C72-9940-F4881E79D677}"/>
              </a:ext>
            </a:extLst>
          </p:cNvPr>
          <p:cNvSpPr txBox="1">
            <a:spLocks/>
          </p:cNvSpPr>
          <p:nvPr/>
        </p:nvSpPr>
        <p:spPr>
          <a:xfrm>
            <a:off x="865062" y="5165824"/>
            <a:ext cx="845618" cy="376064"/>
          </a:xfrm>
          <a:prstGeom prst="rect">
            <a:avLst/>
          </a:prstGeom>
        </p:spPr>
        <p:txBody>
          <a:bodyPr numCol="1"/>
          <a:lstStyle>
            <a:lvl1pPr algn="l" rtl="0" eaLnBrk="0" fontAlgn="base" hangingPunct="0">
              <a:lnSpc>
                <a:spcPct val="90000"/>
              </a:lnSpc>
              <a:spcBef>
                <a:spcPts val="1000"/>
              </a:spcBef>
              <a:spcAft>
                <a:spcPct val="0"/>
              </a:spcAft>
              <a:buFont typeface="Arial" panose="020B0604020202020204" pitchFamily="34" charset="0"/>
              <a:defRPr sz="280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spcAft>
                <a:spcPts val="0"/>
              </a:spcAft>
            </a:pPr>
            <a:r>
              <a:rPr lang="en-US" altLang="zh-CN" sz="1400" dirty="0"/>
              <a:t>FPGA</a:t>
            </a:r>
            <a:endParaRPr lang="zh-CN" altLang="en-US" sz="1400" dirty="0"/>
          </a:p>
        </p:txBody>
      </p:sp>
      <p:sp>
        <p:nvSpPr>
          <p:cNvPr id="44" name="文本占位符 7">
            <a:extLst>
              <a:ext uri="{FF2B5EF4-FFF2-40B4-BE49-F238E27FC236}">
                <a16:creationId xmlns:a16="http://schemas.microsoft.com/office/drawing/2014/main" id="{3ED8BB23-3B7B-4189-861E-3B660A2EDE45}"/>
              </a:ext>
            </a:extLst>
          </p:cNvPr>
          <p:cNvSpPr txBox="1">
            <a:spLocks/>
          </p:cNvSpPr>
          <p:nvPr/>
        </p:nvSpPr>
        <p:spPr>
          <a:xfrm>
            <a:off x="1617286" y="5165824"/>
            <a:ext cx="953082" cy="376064"/>
          </a:xfrm>
          <a:prstGeom prst="rect">
            <a:avLst/>
          </a:prstGeom>
        </p:spPr>
        <p:txBody>
          <a:bodyPr numCol="1"/>
          <a:lstStyle>
            <a:lvl1pPr algn="l" rtl="0" eaLnBrk="0" fontAlgn="base" hangingPunct="0">
              <a:lnSpc>
                <a:spcPct val="90000"/>
              </a:lnSpc>
              <a:spcBef>
                <a:spcPts val="1000"/>
              </a:spcBef>
              <a:spcAft>
                <a:spcPct val="0"/>
              </a:spcAft>
              <a:buFont typeface="Arial" panose="020B0604020202020204" pitchFamily="34" charset="0"/>
              <a:defRPr sz="280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spcAft>
                <a:spcPts val="0"/>
              </a:spcAft>
            </a:pPr>
            <a:r>
              <a:rPr lang="zh-CN" altLang="en-US" sz="1400" dirty="0"/>
              <a:t>电源管理</a:t>
            </a:r>
          </a:p>
        </p:txBody>
      </p:sp>
      <p:sp>
        <p:nvSpPr>
          <p:cNvPr id="45" name="文本占位符 7">
            <a:extLst>
              <a:ext uri="{FF2B5EF4-FFF2-40B4-BE49-F238E27FC236}">
                <a16:creationId xmlns:a16="http://schemas.microsoft.com/office/drawing/2014/main" id="{FB6E1EE3-AC3D-4E7B-9BA0-62CDA79FDE7E}"/>
              </a:ext>
            </a:extLst>
          </p:cNvPr>
          <p:cNvSpPr txBox="1">
            <a:spLocks/>
          </p:cNvSpPr>
          <p:nvPr/>
        </p:nvSpPr>
        <p:spPr>
          <a:xfrm>
            <a:off x="2663687" y="5165824"/>
            <a:ext cx="953082" cy="376064"/>
          </a:xfrm>
          <a:prstGeom prst="rect">
            <a:avLst/>
          </a:prstGeom>
        </p:spPr>
        <p:txBody>
          <a:bodyPr numCol="1"/>
          <a:lstStyle>
            <a:lvl1pPr algn="l" rtl="0" eaLnBrk="0" fontAlgn="base" hangingPunct="0">
              <a:lnSpc>
                <a:spcPct val="90000"/>
              </a:lnSpc>
              <a:spcBef>
                <a:spcPts val="1000"/>
              </a:spcBef>
              <a:spcAft>
                <a:spcPct val="0"/>
              </a:spcAft>
              <a:buFont typeface="Arial" panose="020B0604020202020204" pitchFamily="34" charset="0"/>
              <a:defRPr sz="280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spcAft>
                <a:spcPts val="0"/>
              </a:spcAft>
            </a:pPr>
            <a:r>
              <a:rPr lang="zh-CN" altLang="en-US" sz="1400" dirty="0"/>
              <a:t>模拟电路</a:t>
            </a:r>
          </a:p>
        </p:txBody>
      </p:sp>
      <p:sp>
        <p:nvSpPr>
          <p:cNvPr id="46" name="文本占位符 7">
            <a:extLst>
              <a:ext uri="{FF2B5EF4-FFF2-40B4-BE49-F238E27FC236}">
                <a16:creationId xmlns:a16="http://schemas.microsoft.com/office/drawing/2014/main" id="{799C9D83-5F3B-482E-B525-E31A2743507E}"/>
              </a:ext>
            </a:extLst>
          </p:cNvPr>
          <p:cNvSpPr txBox="1">
            <a:spLocks/>
          </p:cNvSpPr>
          <p:nvPr/>
        </p:nvSpPr>
        <p:spPr>
          <a:xfrm>
            <a:off x="3484043" y="5165824"/>
            <a:ext cx="1157456" cy="376064"/>
          </a:xfrm>
          <a:prstGeom prst="rect">
            <a:avLst/>
          </a:prstGeom>
        </p:spPr>
        <p:txBody>
          <a:bodyPr numCol="1"/>
          <a:lstStyle>
            <a:lvl1pPr algn="l" rtl="0" eaLnBrk="0" fontAlgn="base" hangingPunct="0">
              <a:lnSpc>
                <a:spcPct val="90000"/>
              </a:lnSpc>
              <a:spcBef>
                <a:spcPts val="1000"/>
              </a:spcBef>
              <a:spcAft>
                <a:spcPct val="0"/>
              </a:spcAft>
              <a:buFont typeface="Arial" panose="020B0604020202020204" pitchFamily="34" charset="0"/>
              <a:defRPr sz="280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spcAft>
                <a:spcPts val="0"/>
              </a:spcAft>
            </a:pPr>
            <a:r>
              <a:rPr lang="en-US" altLang="zh-CN" sz="1400" dirty="0"/>
              <a:t>LCD/OLED</a:t>
            </a:r>
            <a:r>
              <a:rPr lang="zh-CN" altLang="en-US" sz="1400" dirty="0"/>
              <a:t>显示驱动</a:t>
            </a:r>
            <a:endParaRPr lang="en-US" altLang="zh-CN" sz="1400" dirty="0"/>
          </a:p>
          <a:p>
            <a:pPr>
              <a:spcBef>
                <a:spcPts val="600"/>
              </a:spcBef>
              <a:spcAft>
                <a:spcPts val="0"/>
              </a:spcAft>
            </a:pPr>
            <a:r>
              <a:rPr lang="en-US" altLang="zh-CN" sz="1400" dirty="0"/>
              <a:t>Touch</a:t>
            </a:r>
            <a:r>
              <a:rPr lang="zh-CN" altLang="en-US" sz="1400" dirty="0"/>
              <a:t>触控</a:t>
            </a:r>
          </a:p>
        </p:txBody>
      </p:sp>
      <p:sp>
        <p:nvSpPr>
          <p:cNvPr id="47" name="文本占位符 7">
            <a:extLst>
              <a:ext uri="{FF2B5EF4-FFF2-40B4-BE49-F238E27FC236}">
                <a16:creationId xmlns:a16="http://schemas.microsoft.com/office/drawing/2014/main" id="{D57E1BE6-FFEA-4822-89F2-2CF4B8DAB06E}"/>
              </a:ext>
            </a:extLst>
          </p:cNvPr>
          <p:cNvSpPr txBox="1">
            <a:spLocks/>
          </p:cNvSpPr>
          <p:nvPr/>
        </p:nvSpPr>
        <p:spPr>
          <a:xfrm>
            <a:off x="4430006" y="5165824"/>
            <a:ext cx="953082" cy="376064"/>
          </a:xfrm>
          <a:prstGeom prst="rect">
            <a:avLst/>
          </a:prstGeom>
        </p:spPr>
        <p:txBody>
          <a:bodyPr numCol="1"/>
          <a:lstStyle>
            <a:lvl1pPr algn="l" rtl="0" eaLnBrk="0" fontAlgn="base" hangingPunct="0">
              <a:lnSpc>
                <a:spcPct val="90000"/>
              </a:lnSpc>
              <a:spcBef>
                <a:spcPts val="1000"/>
              </a:spcBef>
              <a:spcAft>
                <a:spcPct val="0"/>
              </a:spcAft>
              <a:buFont typeface="Arial" panose="020B0604020202020204" pitchFamily="34" charset="0"/>
              <a:defRPr sz="280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spcAft>
                <a:spcPts val="0"/>
              </a:spcAft>
            </a:pPr>
            <a:r>
              <a:rPr lang="zh-CN" altLang="en-US" sz="1400" dirty="0"/>
              <a:t>密码芯片</a:t>
            </a:r>
          </a:p>
        </p:txBody>
      </p:sp>
      <p:sp>
        <p:nvSpPr>
          <p:cNvPr id="48" name="文本占位符 7">
            <a:extLst>
              <a:ext uri="{FF2B5EF4-FFF2-40B4-BE49-F238E27FC236}">
                <a16:creationId xmlns:a16="http://schemas.microsoft.com/office/drawing/2014/main" id="{A28AB354-F8B3-4185-A51B-F7724C750D36}"/>
              </a:ext>
            </a:extLst>
          </p:cNvPr>
          <p:cNvSpPr txBox="1">
            <a:spLocks/>
          </p:cNvSpPr>
          <p:nvPr/>
        </p:nvSpPr>
        <p:spPr>
          <a:xfrm>
            <a:off x="5439057" y="5165824"/>
            <a:ext cx="953082" cy="376064"/>
          </a:xfrm>
          <a:prstGeom prst="rect">
            <a:avLst/>
          </a:prstGeom>
        </p:spPr>
        <p:txBody>
          <a:bodyPr numCol="1"/>
          <a:lstStyle>
            <a:lvl1pPr algn="l" rtl="0" eaLnBrk="0" fontAlgn="base" hangingPunct="0">
              <a:lnSpc>
                <a:spcPct val="90000"/>
              </a:lnSpc>
              <a:spcBef>
                <a:spcPts val="1000"/>
              </a:spcBef>
              <a:spcAft>
                <a:spcPct val="0"/>
              </a:spcAft>
              <a:buFont typeface="Arial" panose="020B0604020202020204" pitchFamily="34" charset="0"/>
              <a:defRPr sz="280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600"/>
              </a:spcBef>
              <a:spcAft>
                <a:spcPts val="0"/>
              </a:spcAft>
            </a:pPr>
            <a:r>
              <a:rPr lang="en-US" altLang="zh-CN" sz="1400" dirty="0"/>
              <a:t>MCU</a:t>
            </a:r>
          </a:p>
        </p:txBody>
      </p:sp>
      <p:sp>
        <p:nvSpPr>
          <p:cNvPr id="49" name="文本占位符 7">
            <a:extLst>
              <a:ext uri="{FF2B5EF4-FFF2-40B4-BE49-F238E27FC236}">
                <a16:creationId xmlns:a16="http://schemas.microsoft.com/office/drawing/2014/main" id="{73BDA003-8CEE-49F2-AA76-A3018413FD24}"/>
              </a:ext>
            </a:extLst>
          </p:cNvPr>
          <p:cNvSpPr txBox="1">
            <a:spLocks/>
          </p:cNvSpPr>
          <p:nvPr/>
        </p:nvSpPr>
        <p:spPr>
          <a:xfrm>
            <a:off x="6316396" y="5165824"/>
            <a:ext cx="953082" cy="376064"/>
          </a:xfrm>
          <a:prstGeom prst="rect">
            <a:avLst/>
          </a:prstGeom>
        </p:spPr>
        <p:txBody>
          <a:bodyPr numCol="1"/>
          <a:lstStyle>
            <a:lvl1pPr algn="l" rtl="0" eaLnBrk="0" fontAlgn="base" hangingPunct="0">
              <a:lnSpc>
                <a:spcPct val="90000"/>
              </a:lnSpc>
              <a:spcBef>
                <a:spcPts val="1000"/>
              </a:spcBef>
              <a:spcAft>
                <a:spcPct val="0"/>
              </a:spcAft>
              <a:buFont typeface="Arial" panose="020B0604020202020204" pitchFamily="34" charset="0"/>
              <a:defRPr sz="280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600"/>
              </a:spcBef>
              <a:spcAft>
                <a:spcPts val="0"/>
              </a:spcAft>
            </a:pPr>
            <a:r>
              <a:rPr lang="zh-CN" altLang="en-US" sz="1400" dirty="0"/>
              <a:t>无源</a:t>
            </a:r>
            <a:r>
              <a:rPr lang="en-US" altLang="zh-CN" sz="1400" dirty="0"/>
              <a:t>RFID</a:t>
            </a:r>
          </a:p>
        </p:txBody>
      </p:sp>
      <p:sp>
        <p:nvSpPr>
          <p:cNvPr id="50" name="文本占位符 7">
            <a:extLst>
              <a:ext uri="{FF2B5EF4-FFF2-40B4-BE49-F238E27FC236}">
                <a16:creationId xmlns:a16="http://schemas.microsoft.com/office/drawing/2014/main" id="{B7914077-B5F2-4092-9EF3-DCC7A18F06FD}"/>
              </a:ext>
            </a:extLst>
          </p:cNvPr>
          <p:cNvSpPr txBox="1">
            <a:spLocks/>
          </p:cNvSpPr>
          <p:nvPr/>
        </p:nvSpPr>
        <p:spPr>
          <a:xfrm>
            <a:off x="7369129" y="5165824"/>
            <a:ext cx="953082" cy="376064"/>
          </a:xfrm>
          <a:prstGeom prst="rect">
            <a:avLst/>
          </a:prstGeom>
        </p:spPr>
        <p:txBody>
          <a:bodyPr numCol="1"/>
          <a:lstStyle>
            <a:lvl1pPr algn="l" rtl="0" eaLnBrk="0" fontAlgn="base" hangingPunct="0">
              <a:lnSpc>
                <a:spcPct val="90000"/>
              </a:lnSpc>
              <a:spcBef>
                <a:spcPts val="1000"/>
              </a:spcBef>
              <a:spcAft>
                <a:spcPct val="0"/>
              </a:spcAft>
              <a:buFont typeface="Arial" panose="020B0604020202020204" pitchFamily="34" charset="0"/>
              <a:defRPr sz="280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600"/>
              </a:spcBef>
              <a:spcAft>
                <a:spcPts val="0"/>
              </a:spcAft>
            </a:pPr>
            <a:r>
              <a:rPr lang="en-US" altLang="zh-CN" sz="1400" dirty="0"/>
              <a:t>IGBT</a:t>
            </a:r>
          </a:p>
          <a:p>
            <a:pPr algn="ctr">
              <a:spcBef>
                <a:spcPts val="600"/>
              </a:spcBef>
              <a:spcAft>
                <a:spcPts val="0"/>
              </a:spcAft>
            </a:pPr>
            <a:r>
              <a:rPr lang="en-US" altLang="zh-CN" sz="1400" dirty="0"/>
              <a:t>MOSFET</a:t>
            </a:r>
          </a:p>
        </p:txBody>
      </p:sp>
    </p:spTree>
    <p:extLst>
      <p:ext uri="{BB962C8B-B14F-4D97-AF65-F5344CB8AC3E}">
        <p14:creationId xmlns:p14="http://schemas.microsoft.com/office/powerpoint/2010/main" val="42277261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团队构成</a:t>
            </a:r>
          </a:p>
        </p:txBody>
      </p:sp>
      <p:sp>
        <p:nvSpPr>
          <p:cNvPr id="8" name="文本占位符 7"/>
          <p:cNvSpPr>
            <a:spLocks noGrp="1"/>
          </p:cNvSpPr>
          <p:nvPr>
            <p:ph type="body" sz="half" idx="4294967295"/>
          </p:nvPr>
        </p:nvSpPr>
        <p:spPr>
          <a:xfrm>
            <a:off x="549448" y="1173461"/>
            <a:ext cx="6298211" cy="820253"/>
          </a:xfrm>
          <a:prstGeom prst="rect">
            <a:avLst/>
          </a:prstGeom>
        </p:spPr>
        <p:txBody>
          <a:bodyPr numCol="1"/>
          <a:lstStyle/>
          <a:p>
            <a:pPr marL="0" indent="0">
              <a:spcBef>
                <a:spcPts val="600"/>
              </a:spcBef>
              <a:spcAft>
                <a:spcPts val="0"/>
              </a:spcAft>
              <a:buNone/>
            </a:pPr>
            <a:r>
              <a:rPr lang="en-US" altLang="zh-CN" sz="1800" dirty="0"/>
              <a:t>MCU</a:t>
            </a:r>
            <a:r>
              <a:rPr lang="zh-CN" altLang="en-US" sz="1800" dirty="0"/>
              <a:t>事业部成立自</a:t>
            </a:r>
            <a:r>
              <a:rPr lang="en-US" altLang="zh-CN" sz="1800" dirty="0"/>
              <a:t>2016</a:t>
            </a:r>
            <a:r>
              <a:rPr lang="zh-CN" altLang="en-US" sz="1800" dirty="0"/>
              <a:t>年，现有员工近</a:t>
            </a:r>
            <a:r>
              <a:rPr lang="en-US" altLang="zh-CN" sz="1800"/>
              <a:t>150</a:t>
            </a:r>
            <a:r>
              <a:rPr lang="zh-CN" altLang="en-US" sz="1800" dirty="0"/>
              <a:t>人，其中</a:t>
            </a:r>
            <a:r>
              <a:rPr lang="en-US" altLang="zh-CN" sz="1800" dirty="0"/>
              <a:t>85%</a:t>
            </a:r>
            <a:r>
              <a:rPr lang="zh-CN" altLang="en-US" sz="1800" dirty="0"/>
              <a:t>以上为研发人员。芯片设计与应用开发核心团队平均</a:t>
            </a:r>
            <a:r>
              <a:rPr lang="en-US" altLang="zh-CN" sz="1800" dirty="0"/>
              <a:t>MCU</a:t>
            </a:r>
            <a:r>
              <a:rPr lang="zh-CN" altLang="en-US" sz="1800" dirty="0"/>
              <a:t>行业经验大于</a:t>
            </a:r>
            <a:r>
              <a:rPr lang="en-US" altLang="zh-CN" sz="1800" dirty="0"/>
              <a:t>10</a:t>
            </a:r>
            <a:r>
              <a:rPr lang="zh-CN" altLang="en-US" sz="1800" dirty="0"/>
              <a:t>年。</a:t>
            </a:r>
          </a:p>
        </p:txBody>
      </p:sp>
      <p:sp>
        <p:nvSpPr>
          <p:cNvPr id="16" name="对话气泡: 矩形 15"/>
          <p:cNvSpPr/>
          <p:nvPr/>
        </p:nvSpPr>
        <p:spPr>
          <a:xfrm>
            <a:off x="9710774" y="4114299"/>
            <a:ext cx="712874" cy="342534"/>
          </a:xfrm>
          <a:prstGeom prst="wedgeRectCallout">
            <a:avLst>
              <a:gd name="adj1" fmla="val -58120"/>
              <a:gd name="adj2" fmla="val -116781"/>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zh-CN" altLang="en-US" sz="1100" b="1" dirty="0">
                <a:solidFill>
                  <a:schemeClr val="bg1"/>
                </a:solidFill>
              </a:rPr>
              <a:t>上海</a:t>
            </a:r>
            <a:endParaRPr lang="en-US" altLang="zh-CN" sz="1100" b="1" dirty="0">
              <a:solidFill>
                <a:schemeClr val="bg1"/>
              </a:solidFill>
            </a:endParaRPr>
          </a:p>
          <a:p>
            <a:pPr algn="ctr"/>
            <a:r>
              <a:rPr lang="en-US" altLang="zh-CN" sz="1100" b="1" dirty="0">
                <a:solidFill>
                  <a:schemeClr val="bg1"/>
                </a:solidFill>
              </a:rPr>
              <a:t>HQ</a:t>
            </a:r>
            <a:endParaRPr lang="zh-CN" altLang="en-US" sz="700" b="1" dirty="0">
              <a:solidFill>
                <a:schemeClr val="bg1"/>
              </a:solidFill>
            </a:endParaRPr>
          </a:p>
        </p:txBody>
      </p:sp>
      <p:grpSp>
        <p:nvGrpSpPr>
          <p:cNvPr id="17" name="组合 16"/>
          <p:cNvGrpSpPr/>
          <p:nvPr/>
        </p:nvGrpSpPr>
        <p:grpSpPr>
          <a:xfrm>
            <a:off x="5877584" y="1954642"/>
            <a:ext cx="4304827" cy="3105484"/>
            <a:chOff x="470034" y="1730417"/>
            <a:chExt cx="5025160" cy="4152747"/>
          </a:xfrm>
        </p:grpSpPr>
        <p:sp>
          <p:nvSpPr>
            <p:cNvPr id="24" name="Freeform 6"/>
            <p:cNvSpPr/>
            <p:nvPr/>
          </p:nvSpPr>
          <p:spPr bwMode="auto">
            <a:xfrm>
              <a:off x="2578471" y="1779422"/>
              <a:ext cx="2201608" cy="1877933"/>
            </a:xfrm>
            <a:custGeom>
              <a:avLst/>
              <a:gdLst>
                <a:gd name="T0" fmla="*/ 672 w 714"/>
                <a:gd name="T1" fmla="*/ 52 h 609"/>
                <a:gd name="T2" fmla="*/ 632 w 714"/>
                <a:gd name="T3" fmla="*/ 59 h 609"/>
                <a:gd name="T4" fmla="*/ 608 w 714"/>
                <a:gd name="T5" fmla="*/ 29 h 609"/>
                <a:gd name="T6" fmla="*/ 584 w 714"/>
                <a:gd name="T7" fmla="*/ 30 h 609"/>
                <a:gd name="T8" fmla="*/ 564 w 714"/>
                <a:gd name="T9" fmla="*/ 11 h 609"/>
                <a:gd name="T10" fmla="*/ 570 w 714"/>
                <a:gd name="T11" fmla="*/ 23 h 609"/>
                <a:gd name="T12" fmla="*/ 574 w 714"/>
                <a:gd name="T13" fmla="*/ 42 h 609"/>
                <a:gd name="T14" fmla="*/ 552 w 714"/>
                <a:gd name="T15" fmla="*/ 122 h 609"/>
                <a:gd name="T16" fmla="*/ 490 w 714"/>
                <a:gd name="T17" fmla="*/ 158 h 609"/>
                <a:gd name="T18" fmla="*/ 522 w 714"/>
                <a:gd name="T19" fmla="*/ 214 h 609"/>
                <a:gd name="T20" fmla="*/ 568 w 714"/>
                <a:gd name="T21" fmla="*/ 215 h 609"/>
                <a:gd name="T22" fmla="*/ 509 w 714"/>
                <a:gd name="T23" fmla="*/ 271 h 609"/>
                <a:gd name="T24" fmla="*/ 455 w 714"/>
                <a:gd name="T25" fmla="*/ 332 h 609"/>
                <a:gd name="T26" fmla="*/ 393 w 714"/>
                <a:gd name="T27" fmla="*/ 364 h 609"/>
                <a:gd name="T28" fmla="*/ 353 w 714"/>
                <a:gd name="T29" fmla="*/ 423 h 609"/>
                <a:gd name="T30" fmla="*/ 215 w 714"/>
                <a:gd name="T31" fmla="*/ 466 h 609"/>
                <a:gd name="T32" fmla="*/ 101 w 714"/>
                <a:gd name="T33" fmla="*/ 427 h 609"/>
                <a:gd name="T34" fmla="*/ 1 w 714"/>
                <a:gd name="T35" fmla="*/ 422 h 609"/>
                <a:gd name="T36" fmla="*/ 12 w 714"/>
                <a:gd name="T37" fmla="*/ 454 h 609"/>
                <a:gd name="T38" fmla="*/ 23 w 714"/>
                <a:gd name="T39" fmla="*/ 494 h 609"/>
                <a:gd name="T40" fmla="*/ 69 w 714"/>
                <a:gd name="T41" fmla="*/ 483 h 609"/>
                <a:gd name="T42" fmla="*/ 68 w 714"/>
                <a:gd name="T43" fmla="*/ 523 h 609"/>
                <a:gd name="T44" fmla="*/ 95 w 714"/>
                <a:gd name="T45" fmla="*/ 542 h 609"/>
                <a:gd name="T46" fmla="*/ 109 w 714"/>
                <a:gd name="T47" fmla="*/ 559 h 609"/>
                <a:gd name="T48" fmla="*/ 121 w 714"/>
                <a:gd name="T49" fmla="*/ 556 h 609"/>
                <a:gd name="T50" fmla="*/ 180 w 714"/>
                <a:gd name="T51" fmla="*/ 536 h 609"/>
                <a:gd name="T52" fmla="*/ 191 w 714"/>
                <a:gd name="T53" fmla="*/ 562 h 609"/>
                <a:gd name="T54" fmla="*/ 167 w 714"/>
                <a:gd name="T55" fmla="*/ 582 h 609"/>
                <a:gd name="T56" fmla="*/ 209 w 714"/>
                <a:gd name="T57" fmla="*/ 605 h 609"/>
                <a:gd name="T58" fmla="*/ 236 w 714"/>
                <a:gd name="T59" fmla="*/ 554 h 609"/>
                <a:gd name="T60" fmla="*/ 261 w 714"/>
                <a:gd name="T61" fmla="*/ 546 h 609"/>
                <a:gd name="T62" fmla="*/ 270 w 714"/>
                <a:gd name="T63" fmla="*/ 590 h 609"/>
                <a:gd name="T64" fmla="*/ 306 w 714"/>
                <a:gd name="T65" fmla="*/ 608 h 609"/>
                <a:gd name="T66" fmla="*/ 332 w 714"/>
                <a:gd name="T67" fmla="*/ 564 h 609"/>
                <a:gd name="T68" fmla="*/ 366 w 714"/>
                <a:gd name="T69" fmla="*/ 539 h 609"/>
                <a:gd name="T70" fmla="*/ 377 w 714"/>
                <a:gd name="T71" fmla="*/ 533 h 609"/>
                <a:gd name="T72" fmla="*/ 402 w 714"/>
                <a:gd name="T73" fmla="*/ 526 h 609"/>
                <a:gd name="T74" fmla="*/ 425 w 714"/>
                <a:gd name="T75" fmla="*/ 504 h 609"/>
                <a:gd name="T76" fmla="*/ 456 w 714"/>
                <a:gd name="T77" fmla="*/ 493 h 609"/>
                <a:gd name="T78" fmla="*/ 456 w 714"/>
                <a:gd name="T79" fmla="*/ 463 h 609"/>
                <a:gd name="T80" fmla="*/ 478 w 714"/>
                <a:gd name="T81" fmla="*/ 420 h 609"/>
                <a:gd name="T82" fmla="*/ 494 w 714"/>
                <a:gd name="T83" fmla="*/ 448 h 609"/>
                <a:gd name="T84" fmla="*/ 506 w 714"/>
                <a:gd name="T85" fmla="*/ 433 h 609"/>
                <a:gd name="T86" fmla="*/ 536 w 714"/>
                <a:gd name="T87" fmla="*/ 404 h 609"/>
                <a:gd name="T88" fmla="*/ 562 w 714"/>
                <a:gd name="T89" fmla="*/ 398 h 609"/>
                <a:gd name="T90" fmla="*/ 572 w 714"/>
                <a:gd name="T91" fmla="*/ 418 h 609"/>
                <a:gd name="T92" fmla="*/ 601 w 714"/>
                <a:gd name="T93" fmla="*/ 445 h 609"/>
                <a:gd name="T94" fmla="*/ 613 w 714"/>
                <a:gd name="T95" fmla="*/ 436 h 609"/>
                <a:gd name="T96" fmla="*/ 632 w 714"/>
                <a:gd name="T97" fmla="*/ 416 h 609"/>
                <a:gd name="T98" fmla="*/ 676 w 714"/>
                <a:gd name="T99" fmla="*/ 386 h 609"/>
                <a:gd name="T100" fmla="*/ 712 w 714"/>
                <a:gd name="T101" fmla="*/ 354 h 609"/>
                <a:gd name="T102" fmla="*/ 699 w 714"/>
                <a:gd name="T103" fmla="*/ 324 h 609"/>
                <a:gd name="T104" fmla="*/ 674 w 714"/>
                <a:gd name="T105" fmla="*/ 322 h 609"/>
                <a:gd name="T106" fmla="*/ 656 w 714"/>
                <a:gd name="T107" fmla="*/ 295 h 609"/>
                <a:gd name="T108" fmla="*/ 637 w 714"/>
                <a:gd name="T109" fmla="*/ 263 h 609"/>
                <a:gd name="T110" fmla="*/ 652 w 714"/>
                <a:gd name="T111" fmla="*/ 254 h 609"/>
                <a:gd name="T112" fmla="*/ 662 w 714"/>
                <a:gd name="T113" fmla="*/ 226 h 609"/>
                <a:gd name="T114" fmla="*/ 657 w 714"/>
                <a:gd name="T115" fmla="*/ 190 h 609"/>
                <a:gd name="T116" fmla="*/ 672 w 714"/>
                <a:gd name="T117" fmla="*/ 169 h 609"/>
                <a:gd name="T118" fmla="*/ 691 w 714"/>
                <a:gd name="T119" fmla="*/ 164 h 609"/>
                <a:gd name="T120" fmla="*/ 698 w 714"/>
                <a:gd name="T121" fmla="*/ 126 h 609"/>
                <a:gd name="T122" fmla="*/ 700 w 714"/>
                <a:gd name="T123" fmla="*/ 84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14" h="609">
                  <a:moveTo>
                    <a:pt x="699" y="65"/>
                  </a:moveTo>
                  <a:cubicBezTo>
                    <a:pt x="696" y="56"/>
                    <a:pt x="696" y="56"/>
                    <a:pt x="696" y="56"/>
                  </a:cubicBezTo>
                  <a:cubicBezTo>
                    <a:pt x="689" y="44"/>
                    <a:pt x="689" y="44"/>
                    <a:pt x="689" y="44"/>
                  </a:cubicBezTo>
                  <a:cubicBezTo>
                    <a:pt x="683" y="40"/>
                    <a:pt x="683" y="40"/>
                    <a:pt x="683" y="40"/>
                  </a:cubicBezTo>
                  <a:cubicBezTo>
                    <a:pt x="677" y="44"/>
                    <a:pt x="677" y="44"/>
                    <a:pt x="677" y="44"/>
                  </a:cubicBezTo>
                  <a:cubicBezTo>
                    <a:pt x="674" y="51"/>
                    <a:pt x="674" y="51"/>
                    <a:pt x="674" y="51"/>
                  </a:cubicBezTo>
                  <a:cubicBezTo>
                    <a:pt x="673" y="52"/>
                    <a:pt x="673" y="52"/>
                    <a:pt x="673" y="52"/>
                  </a:cubicBezTo>
                  <a:cubicBezTo>
                    <a:pt x="672" y="52"/>
                    <a:pt x="672" y="52"/>
                    <a:pt x="672" y="52"/>
                  </a:cubicBezTo>
                  <a:cubicBezTo>
                    <a:pt x="672" y="52"/>
                    <a:pt x="672" y="52"/>
                    <a:pt x="672" y="52"/>
                  </a:cubicBezTo>
                  <a:cubicBezTo>
                    <a:pt x="661" y="54"/>
                    <a:pt x="661" y="54"/>
                    <a:pt x="661" y="54"/>
                  </a:cubicBezTo>
                  <a:cubicBezTo>
                    <a:pt x="660" y="54"/>
                    <a:pt x="658" y="55"/>
                    <a:pt x="658" y="56"/>
                  </a:cubicBezTo>
                  <a:cubicBezTo>
                    <a:pt x="655" y="59"/>
                    <a:pt x="655" y="59"/>
                    <a:pt x="655" y="59"/>
                  </a:cubicBezTo>
                  <a:cubicBezTo>
                    <a:pt x="649" y="64"/>
                    <a:pt x="649" y="64"/>
                    <a:pt x="649" y="64"/>
                  </a:cubicBezTo>
                  <a:cubicBezTo>
                    <a:pt x="648" y="64"/>
                    <a:pt x="648" y="64"/>
                    <a:pt x="648" y="64"/>
                  </a:cubicBezTo>
                  <a:cubicBezTo>
                    <a:pt x="642" y="65"/>
                    <a:pt x="642" y="65"/>
                    <a:pt x="642" y="65"/>
                  </a:cubicBezTo>
                  <a:cubicBezTo>
                    <a:pt x="640" y="65"/>
                    <a:pt x="636" y="63"/>
                    <a:pt x="632" y="59"/>
                  </a:cubicBezTo>
                  <a:cubicBezTo>
                    <a:pt x="631" y="59"/>
                    <a:pt x="631" y="59"/>
                    <a:pt x="631" y="59"/>
                  </a:cubicBezTo>
                  <a:cubicBezTo>
                    <a:pt x="623" y="51"/>
                    <a:pt x="619" y="45"/>
                    <a:pt x="619" y="42"/>
                  </a:cubicBezTo>
                  <a:cubicBezTo>
                    <a:pt x="619" y="32"/>
                    <a:pt x="619" y="32"/>
                    <a:pt x="619" y="32"/>
                  </a:cubicBezTo>
                  <a:cubicBezTo>
                    <a:pt x="619" y="31"/>
                    <a:pt x="619" y="31"/>
                    <a:pt x="619" y="31"/>
                  </a:cubicBezTo>
                  <a:cubicBezTo>
                    <a:pt x="619" y="31"/>
                    <a:pt x="619" y="31"/>
                    <a:pt x="619" y="31"/>
                  </a:cubicBezTo>
                  <a:cubicBezTo>
                    <a:pt x="620" y="29"/>
                    <a:pt x="620" y="29"/>
                    <a:pt x="620" y="29"/>
                  </a:cubicBezTo>
                  <a:cubicBezTo>
                    <a:pt x="609" y="25"/>
                    <a:pt x="609" y="25"/>
                    <a:pt x="609" y="25"/>
                  </a:cubicBezTo>
                  <a:cubicBezTo>
                    <a:pt x="608" y="29"/>
                    <a:pt x="608" y="29"/>
                    <a:pt x="608" y="29"/>
                  </a:cubicBezTo>
                  <a:cubicBezTo>
                    <a:pt x="608" y="30"/>
                    <a:pt x="607" y="32"/>
                    <a:pt x="605" y="33"/>
                  </a:cubicBezTo>
                  <a:cubicBezTo>
                    <a:pt x="601" y="34"/>
                    <a:pt x="601" y="34"/>
                    <a:pt x="601" y="34"/>
                  </a:cubicBezTo>
                  <a:cubicBezTo>
                    <a:pt x="600" y="34"/>
                    <a:pt x="600" y="34"/>
                    <a:pt x="600" y="34"/>
                  </a:cubicBezTo>
                  <a:cubicBezTo>
                    <a:pt x="600" y="34"/>
                    <a:pt x="600" y="34"/>
                    <a:pt x="600" y="34"/>
                  </a:cubicBezTo>
                  <a:cubicBezTo>
                    <a:pt x="594" y="32"/>
                    <a:pt x="594" y="32"/>
                    <a:pt x="594" y="32"/>
                  </a:cubicBezTo>
                  <a:cubicBezTo>
                    <a:pt x="595" y="37"/>
                    <a:pt x="595" y="37"/>
                    <a:pt x="595" y="37"/>
                  </a:cubicBezTo>
                  <a:cubicBezTo>
                    <a:pt x="584" y="30"/>
                    <a:pt x="584" y="30"/>
                    <a:pt x="584" y="30"/>
                  </a:cubicBezTo>
                  <a:cubicBezTo>
                    <a:pt x="584" y="30"/>
                    <a:pt x="584" y="30"/>
                    <a:pt x="584" y="30"/>
                  </a:cubicBezTo>
                  <a:cubicBezTo>
                    <a:pt x="584" y="30"/>
                    <a:pt x="584" y="30"/>
                    <a:pt x="584" y="30"/>
                  </a:cubicBezTo>
                  <a:cubicBezTo>
                    <a:pt x="584" y="30"/>
                    <a:pt x="584" y="30"/>
                    <a:pt x="584" y="30"/>
                  </a:cubicBezTo>
                  <a:cubicBezTo>
                    <a:pt x="582" y="25"/>
                    <a:pt x="581" y="21"/>
                    <a:pt x="581" y="16"/>
                  </a:cubicBezTo>
                  <a:cubicBezTo>
                    <a:pt x="581" y="12"/>
                    <a:pt x="582" y="10"/>
                    <a:pt x="583" y="8"/>
                  </a:cubicBezTo>
                  <a:cubicBezTo>
                    <a:pt x="586" y="4"/>
                    <a:pt x="586" y="4"/>
                    <a:pt x="586" y="4"/>
                  </a:cubicBezTo>
                  <a:cubicBezTo>
                    <a:pt x="585" y="0"/>
                    <a:pt x="585" y="0"/>
                    <a:pt x="585" y="0"/>
                  </a:cubicBezTo>
                  <a:cubicBezTo>
                    <a:pt x="574" y="2"/>
                    <a:pt x="574" y="2"/>
                    <a:pt x="574" y="2"/>
                  </a:cubicBezTo>
                  <a:cubicBezTo>
                    <a:pt x="569" y="2"/>
                    <a:pt x="566" y="5"/>
                    <a:pt x="564" y="11"/>
                  </a:cubicBezTo>
                  <a:cubicBezTo>
                    <a:pt x="564" y="12"/>
                    <a:pt x="564" y="12"/>
                    <a:pt x="564" y="12"/>
                  </a:cubicBezTo>
                  <a:cubicBezTo>
                    <a:pt x="564" y="12"/>
                    <a:pt x="564" y="12"/>
                    <a:pt x="564" y="12"/>
                  </a:cubicBezTo>
                  <a:cubicBezTo>
                    <a:pt x="558" y="21"/>
                    <a:pt x="558" y="21"/>
                    <a:pt x="558" y="21"/>
                  </a:cubicBezTo>
                  <a:cubicBezTo>
                    <a:pt x="564" y="20"/>
                    <a:pt x="564" y="20"/>
                    <a:pt x="564" y="20"/>
                  </a:cubicBezTo>
                  <a:cubicBezTo>
                    <a:pt x="564" y="20"/>
                    <a:pt x="564" y="20"/>
                    <a:pt x="564" y="20"/>
                  </a:cubicBezTo>
                  <a:cubicBezTo>
                    <a:pt x="564" y="20"/>
                    <a:pt x="564" y="20"/>
                    <a:pt x="564" y="20"/>
                  </a:cubicBezTo>
                  <a:cubicBezTo>
                    <a:pt x="565" y="21"/>
                    <a:pt x="565" y="21"/>
                    <a:pt x="565" y="21"/>
                  </a:cubicBezTo>
                  <a:cubicBezTo>
                    <a:pt x="570" y="23"/>
                    <a:pt x="570" y="23"/>
                    <a:pt x="570" y="23"/>
                  </a:cubicBezTo>
                  <a:cubicBezTo>
                    <a:pt x="570" y="23"/>
                    <a:pt x="570" y="23"/>
                    <a:pt x="570" y="23"/>
                  </a:cubicBezTo>
                  <a:cubicBezTo>
                    <a:pt x="571" y="23"/>
                    <a:pt x="571" y="23"/>
                    <a:pt x="571" y="23"/>
                  </a:cubicBezTo>
                  <a:cubicBezTo>
                    <a:pt x="571" y="24"/>
                    <a:pt x="571" y="24"/>
                    <a:pt x="571" y="24"/>
                  </a:cubicBezTo>
                  <a:cubicBezTo>
                    <a:pt x="572" y="33"/>
                    <a:pt x="572" y="33"/>
                    <a:pt x="572" y="33"/>
                  </a:cubicBezTo>
                  <a:cubicBezTo>
                    <a:pt x="574" y="41"/>
                    <a:pt x="574" y="41"/>
                    <a:pt x="574" y="41"/>
                  </a:cubicBezTo>
                  <a:cubicBezTo>
                    <a:pt x="574" y="41"/>
                    <a:pt x="574" y="41"/>
                    <a:pt x="574" y="41"/>
                  </a:cubicBezTo>
                  <a:cubicBezTo>
                    <a:pt x="574" y="42"/>
                    <a:pt x="574" y="42"/>
                    <a:pt x="574" y="42"/>
                  </a:cubicBezTo>
                  <a:cubicBezTo>
                    <a:pt x="574" y="42"/>
                    <a:pt x="574" y="42"/>
                    <a:pt x="574" y="42"/>
                  </a:cubicBezTo>
                  <a:cubicBezTo>
                    <a:pt x="561" y="68"/>
                    <a:pt x="561" y="68"/>
                    <a:pt x="561" y="68"/>
                  </a:cubicBezTo>
                  <a:cubicBezTo>
                    <a:pt x="559" y="72"/>
                    <a:pt x="558" y="81"/>
                    <a:pt x="557" y="96"/>
                  </a:cubicBezTo>
                  <a:cubicBezTo>
                    <a:pt x="557" y="97"/>
                    <a:pt x="557" y="97"/>
                    <a:pt x="557" y="97"/>
                  </a:cubicBezTo>
                  <a:cubicBezTo>
                    <a:pt x="552" y="107"/>
                    <a:pt x="552" y="107"/>
                    <a:pt x="552" y="107"/>
                  </a:cubicBezTo>
                  <a:cubicBezTo>
                    <a:pt x="555" y="111"/>
                    <a:pt x="555" y="111"/>
                    <a:pt x="555" y="111"/>
                  </a:cubicBezTo>
                  <a:cubicBezTo>
                    <a:pt x="555" y="112"/>
                    <a:pt x="555" y="112"/>
                    <a:pt x="555" y="112"/>
                  </a:cubicBezTo>
                  <a:cubicBezTo>
                    <a:pt x="556" y="118"/>
                    <a:pt x="555" y="121"/>
                    <a:pt x="554" y="122"/>
                  </a:cubicBezTo>
                  <a:cubicBezTo>
                    <a:pt x="552" y="122"/>
                    <a:pt x="552" y="122"/>
                    <a:pt x="552" y="122"/>
                  </a:cubicBezTo>
                  <a:cubicBezTo>
                    <a:pt x="550" y="124"/>
                    <a:pt x="540" y="134"/>
                    <a:pt x="526" y="152"/>
                  </a:cubicBezTo>
                  <a:cubicBezTo>
                    <a:pt x="524" y="153"/>
                    <a:pt x="524" y="153"/>
                    <a:pt x="524" y="153"/>
                  </a:cubicBezTo>
                  <a:cubicBezTo>
                    <a:pt x="524" y="152"/>
                    <a:pt x="524" y="152"/>
                    <a:pt x="524" y="152"/>
                  </a:cubicBezTo>
                  <a:cubicBezTo>
                    <a:pt x="522" y="152"/>
                    <a:pt x="522" y="152"/>
                    <a:pt x="522" y="152"/>
                  </a:cubicBezTo>
                  <a:cubicBezTo>
                    <a:pt x="517" y="148"/>
                    <a:pt x="512" y="145"/>
                    <a:pt x="510" y="142"/>
                  </a:cubicBezTo>
                  <a:cubicBezTo>
                    <a:pt x="507" y="140"/>
                    <a:pt x="501" y="139"/>
                    <a:pt x="491" y="139"/>
                  </a:cubicBezTo>
                  <a:cubicBezTo>
                    <a:pt x="491" y="157"/>
                    <a:pt x="491" y="157"/>
                    <a:pt x="491" y="157"/>
                  </a:cubicBezTo>
                  <a:cubicBezTo>
                    <a:pt x="490" y="158"/>
                    <a:pt x="490" y="158"/>
                    <a:pt x="490" y="158"/>
                  </a:cubicBezTo>
                  <a:cubicBezTo>
                    <a:pt x="483" y="192"/>
                    <a:pt x="483" y="192"/>
                    <a:pt x="483" y="192"/>
                  </a:cubicBezTo>
                  <a:cubicBezTo>
                    <a:pt x="482" y="197"/>
                    <a:pt x="481" y="205"/>
                    <a:pt x="481" y="217"/>
                  </a:cubicBezTo>
                  <a:cubicBezTo>
                    <a:pt x="484" y="220"/>
                    <a:pt x="484" y="220"/>
                    <a:pt x="484" y="220"/>
                  </a:cubicBezTo>
                  <a:cubicBezTo>
                    <a:pt x="486" y="216"/>
                    <a:pt x="486" y="216"/>
                    <a:pt x="486" y="216"/>
                  </a:cubicBezTo>
                  <a:cubicBezTo>
                    <a:pt x="487" y="216"/>
                    <a:pt x="487" y="216"/>
                    <a:pt x="487" y="216"/>
                  </a:cubicBezTo>
                  <a:cubicBezTo>
                    <a:pt x="487" y="215"/>
                    <a:pt x="487" y="215"/>
                    <a:pt x="487" y="215"/>
                  </a:cubicBezTo>
                  <a:cubicBezTo>
                    <a:pt x="496" y="210"/>
                    <a:pt x="496" y="210"/>
                    <a:pt x="496" y="210"/>
                  </a:cubicBezTo>
                  <a:cubicBezTo>
                    <a:pt x="522" y="214"/>
                    <a:pt x="522" y="214"/>
                    <a:pt x="522" y="214"/>
                  </a:cubicBezTo>
                  <a:cubicBezTo>
                    <a:pt x="525" y="211"/>
                    <a:pt x="525" y="211"/>
                    <a:pt x="525" y="211"/>
                  </a:cubicBezTo>
                  <a:cubicBezTo>
                    <a:pt x="528" y="204"/>
                    <a:pt x="528" y="204"/>
                    <a:pt x="528" y="204"/>
                  </a:cubicBezTo>
                  <a:cubicBezTo>
                    <a:pt x="529" y="204"/>
                    <a:pt x="529" y="204"/>
                    <a:pt x="529" y="204"/>
                  </a:cubicBezTo>
                  <a:cubicBezTo>
                    <a:pt x="529" y="204"/>
                    <a:pt x="529" y="204"/>
                    <a:pt x="529" y="204"/>
                  </a:cubicBezTo>
                  <a:cubicBezTo>
                    <a:pt x="530" y="204"/>
                    <a:pt x="530" y="204"/>
                    <a:pt x="530" y="204"/>
                  </a:cubicBezTo>
                  <a:cubicBezTo>
                    <a:pt x="540" y="202"/>
                    <a:pt x="540" y="202"/>
                    <a:pt x="540" y="202"/>
                  </a:cubicBezTo>
                  <a:cubicBezTo>
                    <a:pt x="553" y="201"/>
                    <a:pt x="553" y="201"/>
                    <a:pt x="553" y="201"/>
                  </a:cubicBezTo>
                  <a:cubicBezTo>
                    <a:pt x="557" y="202"/>
                    <a:pt x="562" y="207"/>
                    <a:pt x="568" y="215"/>
                  </a:cubicBezTo>
                  <a:cubicBezTo>
                    <a:pt x="584" y="223"/>
                    <a:pt x="592" y="230"/>
                    <a:pt x="594" y="236"/>
                  </a:cubicBezTo>
                  <a:cubicBezTo>
                    <a:pt x="596" y="240"/>
                    <a:pt x="596" y="242"/>
                    <a:pt x="594" y="245"/>
                  </a:cubicBezTo>
                  <a:cubicBezTo>
                    <a:pt x="593" y="248"/>
                    <a:pt x="590" y="249"/>
                    <a:pt x="586" y="250"/>
                  </a:cubicBezTo>
                  <a:cubicBezTo>
                    <a:pt x="586" y="250"/>
                    <a:pt x="586" y="250"/>
                    <a:pt x="586" y="250"/>
                  </a:cubicBezTo>
                  <a:cubicBezTo>
                    <a:pt x="566" y="249"/>
                    <a:pt x="555" y="249"/>
                    <a:pt x="551" y="250"/>
                  </a:cubicBezTo>
                  <a:cubicBezTo>
                    <a:pt x="542" y="256"/>
                    <a:pt x="542" y="256"/>
                    <a:pt x="542" y="256"/>
                  </a:cubicBezTo>
                  <a:cubicBezTo>
                    <a:pt x="530" y="265"/>
                    <a:pt x="522" y="270"/>
                    <a:pt x="517" y="270"/>
                  </a:cubicBezTo>
                  <a:cubicBezTo>
                    <a:pt x="509" y="271"/>
                    <a:pt x="509" y="271"/>
                    <a:pt x="509" y="271"/>
                  </a:cubicBezTo>
                  <a:cubicBezTo>
                    <a:pt x="504" y="291"/>
                    <a:pt x="504" y="291"/>
                    <a:pt x="504" y="291"/>
                  </a:cubicBezTo>
                  <a:cubicBezTo>
                    <a:pt x="503" y="297"/>
                    <a:pt x="501" y="301"/>
                    <a:pt x="498" y="304"/>
                  </a:cubicBezTo>
                  <a:cubicBezTo>
                    <a:pt x="494" y="307"/>
                    <a:pt x="490" y="309"/>
                    <a:pt x="483" y="310"/>
                  </a:cubicBezTo>
                  <a:cubicBezTo>
                    <a:pt x="476" y="311"/>
                    <a:pt x="469" y="314"/>
                    <a:pt x="463" y="318"/>
                  </a:cubicBezTo>
                  <a:cubicBezTo>
                    <a:pt x="456" y="332"/>
                    <a:pt x="456" y="332"/>
                    <a:pt x="456" y="332"/>
                  </a:cubicBezTo>
                  <a:cubicBezTo>
                    <a:pt x="456" y="332"/>
                    <a:pt x="456" y="332"/>
                    <a:pt x="456" y="332"/>
                  </a:cubicBezTo>
                  <a:cubicBezTo>
                    <a:pt x="456" y="332"/>
                    <a:pt x="456" y="332"/>
                    <a:pt x="456" y="332"/>
                  </a:cubicBezTo>
                  <a:cubicBezTo>
                    <a:pt x="455" y="332"/>
                    <a:pt x="455" y="332"/>
                    <a:pt x="455" y="332"/>
                  </a:cubicBezTo>
                  <a:cubicBezTo>
                    <a:pt x="437" y="340"/>
                    <a:pt x="437" y="340"/>
                    <a:pt x="437" y="340"/>
                  </a:cubicBezTo>
                  <a:cubicBezTo>
                    <a:pt x="436" y="340"/>
                    <a:pt x="436" y="340"/>
                    <a:pt x="436" y="340"/>
                  </a:cubicBezTo>
                  <a:cubicBezTo>
                    <a:pt x="426" y="338"/>
                    <a:pt x="426" y="338"/>
                    <a:pt x="426" y="338"/>
                  </a:cubicBezTo>
                  <a:cubicBezTo>
                    <a:pt x="419" y="337"/>
                    <a:pt x="414" y="335"/>
                    <a:pt x="410" y="332"/>
                  </a:cubicBezTo>
                  <a:cubicBezTo>
                    <a:pt x="405" y="330"/>
                    <a:pt x="400" y="330"/>
                    <a:pt x="394" y="331"/>
                  </a:cubicBezTo>
                  <a:cubicBezTo>
                    <a:pt x="390" y="338"/>
                    <a:pt x="387" y="346"/>
                    <a:pt x="388" y="356"/>
                  </a:cubicBezTo>
                  <a:cubicBezTo>
                    <a:pt x="388" y="360"/>
                    <a:pt x="389" y="364"/>
                    <a:pt x="390" y="364"/>
                  </a:cubicBezTo>
                  <a:cubicBezTo>
                    <a:pt x="393" y="364"/>
                    <a:pt x="393" y="364"/>
                    <a:pt x="393" y="364"/>
                  </a:cubicBezTo>
                  <a:cubicBezTo>
                    <a:pt x="396" y="362"/>
                    <a:pt x="396" y="362"/>
                    <a:pt x="396" y="362"/>
                  </a:cubicBezTo>
                  <a:cubicBezTo>
                    <a:pt x="397" y="375"/>
                    <a:pt x="397" y="375"/>
                    <a:pt x="397" y="375"/>
                  </a:cubicBezTo>
                  <a:cubicBezTo>
                    <a:pt x="397" y="379"/>
                    <a:pt x="396" y="382"/>
                    <a:pt x="392" y="385"/>
                  </a:cubicBezTo>
                  <a:cubicBezTo>
                    <a:pt x="390" y="386"/>
                    <a:pt x="387" y="388"/>
                    <a:pt x="382" y="390"/>
                  </a:cubicBezTo>
                  <a:cubicBezTo>
                    <a:pt x="378" y="390"/>
                    <a:pt x="378" y="390"/>
                    <a:pt x="378" y="390"/>
                  </a:cubicBezTo>
                  <a:cubicBezTo>
                    <a:pt x="374" y="392"/>
                    <a:pt x="366" y="403"/>
                    <a:pt x="354" y="422"/>
                  </a:cubicBezTo>
                  <a:cubicBezTo>
                    <a:pt x="354" y="423"/>
                    <a:pt x="354" y="423"/>
                    <a:pt x="354" y="423"/>
                  </a:cubicBezTo>
                  <a:cubicBezTo>
                    <a:pt x="353" y="423"/>
                    <a:pt x="353" y="423"/>
                    <a:pt x="353" y="423"/>
                  </a:cubicBezTo>
                  <a:cubicBezTo>
                    <a:pt x="341" y="430"/>
                    <a:pt x="341" y="430"/>
                    <a:pt x="341" y="430"/>
                  </a:cubicBezTo>
                  <a:cubicBezTo>
                    <a:pt x="343" y="430"/>
                    <a:pt x="344" y="431"/>
                    <a:pt x="344" y="432"/>
                  </a:cubicBezTo>
                  <a:cubicBezTo>
                    <a:pt x="344" y="434"/>
                    <a:pt x="342" y="434"/>
                    <a:pt x="339" y="435"/>
                  </a:cubicBezTo>
                  <a:cubicBezTo>
                    <a:pt x="305" y="434"/>
                    <a:pt x="305" y="434"/>
                    <a:pt x="305" y="434"/>
                  </a:cubicBezTo>
                  <a:cubicBezTo>
                    <a:pt x="267" y="433"/>
                    <a:pt x="238" y="443"/>
                    <a:pt x="216" y="465"/>
                  </a:cubicBezTo>
                  <a:cubicBezTo>
                    <a:pt x="216" y="465"/>
                    <a:pt x="216" y="465"/>
                    <a:pt x="216" y="465"/>
                  </a:cubicBezTo>
                  <a:cubicBezTo>
                    <a:pt x="215" y="466"/>
                    <a:pt x="215" y="466"/>
                    <a:pt x="215" y="466"/>
                  </a:cubicBezTo>
                  <a:cubicBezTo>
                    <a:pt x="215" y="466"/>
                    <a:pt x="215" y="466"/>
                    <a:pt x="215" y="466"/>
                  </a:cubicBezTo>
                  <a:cubicBezTo>
                    <a:pt x="201" y="467"/>
                    <a:pt x="201" y="467"/>
                    <a:pt x="201" y="467"/>
                  </a:cubicBezTo>
                  <a:cubicBezTo>
                    <a:pt x="200" y="468"/>
                    <a:pt x="200" y="468"/>
                    <a:pt x="200" y="468"/>
                  </a:cubicBezTo>
                  <a:cubicBezTo>
                    <a:pt x="199" y="468"/>
                    <a:pt x="199" y="468"/>
                    <a:pt x="199" y="468"/>
                  </a:cubicBezTo>
                  <a:cubicBezTo>
                    <a:pt x="195" y="458"/>
                    <a:pt x="195" y="458"/>
                    <a:pt x="195" y="458"/>
                  </a:cubicBezTo>
                  <a:cubicBezTo>
                    <a:pt x="181" y="462"/>
                    <a:pt x="181" y="462"/>
                    <a:pt x="181" y="462"/>
                  </a:cubicBezTo>
                  <a:cubicBezTo>
                    <a:pt x="173" y="462"/>
                    <a:pt x="163" y="460"/>
                    <a:pt x="152" y="454"/>
                  </a:cubicBezTo>
                  <a:cubicBezTo>
                    <a:pt x="142" y="450"/>
                    <a:pt x="132" y="444"/>
                    <a:pt x="123" y="437"/>
                  </a:cubicBezTo>
                  <a:cubicBezTo>
                    <a:pt x="117" y="432"/>
                    <a:pt x="110" y="429"/>
                    <a:pt x="101" y="427"/>
                  </a:cubicBezTo>
                  <a:cubicBezTo>
                    <a:pt x="88" y="426"/>
                    <a:pt x="88" y="426"/>
                    <a:pt x="88" y="426"/>
                  </a:cubicBezTo>
                  <a:cubicBezTo>
                    <a:pt x="74" y="428"/>
                    <a:pt x="74" y="428"/>
                    <a:pt x="74" y="428"/>
                  </a:cubicBezTo>
                  <a:cubicBezTo>
                    <a:pt x="63" y="430"/>
                    <a:pt x="53" y="430"/>
                    <a:pt x="43" y="429"/>
                  </a:cubicBezTo>
                  <a:cubicBezTo>
                    <a:pt x="32" y="428"/>
                    <a:pt x="18" y="425"/>
                    <a:pt x="1" y="420"/>
                  </a:cubicBezTo>
                  <a:cubicBezTo>
                    <a:pt x="0" y="422"/>
                    <a:pt x="0" y="422"/>
                    <a:pt x="0" y="422"/>
                  </a:cubicBezTo>
                  <a:cubicBezTo>
                    <a:pt x="0" y="422"/>
                    <a:pt x="0" y="422"/>
                    <a:pt x="0" y="422"/>
                  </a:cubicBezTo>
                  <a:cubicBezTo>
                    <a:pt x="0" y="422"/>
                    <a:pt x="0" y="422"/>
                    <a:pt x="0" y="422"/>
                  </a:cubicBezTo>
                  <a:cubicBezTo>
                    <a:pt x="1" y="422"/>
                    <a:pt x="1" y="422"/>
                    <a:pt x="1" y="422"/>
                  </a:cubicBezTo>
                  <a:cubicBezTo>
                    <a:pt x="1" y="423"/>
                    <a:pt x="1" y="423"/>
                    <a:pt x="1" y="423"/>
                  </a:cubicBezTo>
                  <a:cubicBezTo>
                    <a:pt x="1" y="427"/>
                    <a:pt x="1" y="427"/>
                    <a:pt x="1" y="427"/>
                  </a:cubicBezTo>
                  <a:cubicBezTo>
                    <a:pt x="5" y="434"/>
                    <a:pt x="5" y="434"/>
                    <a:pt x="5" y="434"/>
                  </a:cubicBezTo>
                  <a:cubicBezTo>
                    <a:pt x="13" y="445"/>
                    <a:pt x="13" y="445"/>
                    <a:pt x="13" y="445"/>
                  </a:cubicBezTo>
                  <a:cubicBezTo>
                    <a:pt x="14" y="446"/>
                    <a:pt x="14" y="446"/>
                    <a:pt x="14" y="446"/>
                  </a:cubicBezTo>
                  <a:cubicBezTo>
                    <a:pt x="12" y="454"/>
                    <a:pt x="12" y="454"/>
                    <a:pt x="12" y="454"/>
                  </a:cubicBezTo>
                  <a:cubicBezTo>
                    <a:pt x="12" y="454"/>
                    <a:pt x="12" y="454"/>
                    <a:pt x="12" y="454"/>
                  </a:cubicBezTo>
                  <a:cubicBezTo>
                    <a:pt x="12" y="454"/>
                    <a:pt x="12" y="454"/>
                    <a:pt x="12" y="454"/>
                  </a:cubicBezTo>
                  <a:cubicBezTo>
                    <a:pt x="7" y="460"/>
                    <a:pt x="7" y="460"/>
                    <a:pt x="7" y="460"/>
                  </a:cubicBezTo>
                  <a:cubicBezTo>
                    <a:pt x="12" y="466"/>
                    <a:pt x="12" y="466"/>
                    <a:pt x="12" y="466"/>
                  </a:cubicBezTo>
                  <a:cubicBezTo>
                    <a:pt x="14" y="468"/>
                    <a:pt x="15" y="469"/>
                    <a:pt x="15" y="471"/>
                  </a:cubicBezTo>
                  <a:cubicBezTo>
                    <a:pt x="16" y="478"/>
                    <a:pt x="16" y="478"/>
                    <a:pt x="16" y="478"/>
                  </a:cubicBezTo>
                  <a:cubicBezTo>
                    <a:pt x="22" y="484"/>
                    <a:pt x="22" y="484"/>
                    <a:pt x="22" y="484"/>
                  </a:cubicBezTo>
                  <a:cubicBezTo>
                    <a:pt x="22" y="485"/>
                    <a:pt x="22" y="485"/>
                    <a:pt x="22" y="485"/>
                  </a:cubicBezTo>
                  <a:cubicBezTo>
                    <a:pt x="23" y="490"/>
                    <a:pt x="23" y="490"/>
                    <a:pt x="23" y="490"/>
                  </a:cubicBezTo>
                  <a:cubicBezTo>
                    <a:pt x="23" y="494"/>
                    <a:pt x="23" y="494"/>
                    <a:pt x="23" y="494"/>
                  </a:cubicBezTo>
                  <a:cubicBezTo>
                    <a:pt x="27" y="497"/>
                    <a:pt x="27" y="497"/>
                    <a:pt x="27" y="497"/>
                  </a:cubicBezTo>
                  <a:cubicBezTo>
                    <a:pt x="29" y="496"/>
                    <a:pt x="29" y="496"/>
                    <a:pt x="29" y="496"/>
                  </a:cubicBezTo>
                  <a:cubicBezTo>
                    <a:pt x="30" y="495"/>
                    <a:pt x="30" y="495"/>
                    <a:pt x="30" y="495"/>
                  </a:cubicBezTo>
                  <a:cubicBezTo>
                    <a:pt x="31" y="492"/>
                    <a:pt x="33" y="490"/>
                    <a:pt x="36" y="490"/>
                  </a:cubicBezTo>
                  <a:cubicBezTo>
                    <a:pt x="39" y="489"/>
                    <a:pt x="39" y="489"/>
                    <a:pt x="39" y="489"/>
                  </a:cubicBezTo>
                  <a:cubicBezTo>
                    <a:pt x="60" y="487"/>
                    <a:pt x="60" y="487"/>
                    <a:pt x="60" y="487"/>
                  </a:cubicBezTo>
                  <a:cubicBezTo>
                    <a:pt x="68" y="484"/>
                    <a:pt x="68" y="484"/>
                    <a:pt x="68" y="484"/>
                  </a:cubicBezTo>
                  <a:cubicBezTo>
                    <a:pt x="69" y="483"/>
                    <a:pt x="69" y="483"/>
                    <a:pt x="69" y="483"/>
                  </a:cubicBezTo>
                  <a:cubicBezTo>
                    <a:pt x="70" y="482"/>
                    <a:pt x="70" y="482"/>
                    <a:pt x="70" y="482"/>
                  </a:cubicBezTo>
                  <a:cubicBezTo>
                    <a:pt x="75" y="492"/>
                    <a:pt x="75" y="492"/>
                    <a:pt x="75" y="492"/>
                  </a:cubicBezTo>
                  <a:cubicBezTo>
                    <a:pt x="75" y="492"/>
                    <a:pt x="75" y="492"/>
                    <a:pt x="75" y="492"/>
                  </a:cubicBezTo>
                  <a:cubicBezTo>
                    <a:pt x="75" y="492"/>
                    <a:pt x="75" y="492"/>
                    <a:pt x="75" y="492"/>
                  </a:cubicBezTo>
                  <a:cubicBezTo>
                    <a:pt x="76" y="494"/>
                    <a:pt x="75" y="496"/>
                    <a:pt x="74" y="498"/>
                  </a:cubicBezTo>
                  <a:cubicBezTo>
                    <a:pt x="62" y="515"/>
                    <a:pt x="62" y="515"/>
                    <a:pt x="62" y="515"/>
                  </a:cubicBezTo>
                  <a:cubicBezTo>
                    <a:pt x="63" y="518"/>
                    <a:pt x="63" y="518"/>
                    <a:pt x="63" y="518"/>
                  </a:cubicBezTo>
                  <a:cubicBezTo>
                    <a:pt x="68" y="523"/>
                    <a:pt x="68" y="523"/>
                    <a:pt x="68" y="523"/>
                  </a:cubicBezTo>
                  <a:cubicBezTo>
                    <a:pt x="74" y="526"/>
                    <a:pt x="74" y="526"/>
                    <a:pt x="74" y="526"/>
                  </a:cubicBezTo>
                  <a:cubicBezTo>
                    <a:pt x="74" y="526"/>
                    <a:pt x="74" y="526"/>
                    <a:pt x="74" y="526"/>
                  </a:cubicBezTo>
                  <a:cubicBezTo>
                    <a:pt x="76" y="529"/>
                    <a:pt x="78" y="531"/>
                    <a:pt x="81" y="532"/>
                  </a:cubicBezTo>
                  <a:cubicBezTo>
                    <a:pt x="84" y="533"/>
                    <a:pt x="86" y="535"/>
                    <a:pt x="89" y="538"/>
                  </a:cubicBezTo>
                  <a:cubicBezTo>
                    <a:pt x="89" y="540"/>
                    <a:pt x="89" y="540"/>
                    <a:pt x="89" y="540"/>
                  </a:cubicBezTo>
                  <a:cubicBezTo>
                    <a:pt x="93" y="541"/>
                    <a:pt x="93" y="541"/>
                    <a:pt x="93" y="541"/>
                  </a:cubicBezTo>
                  <a:cubicBezTo>
                    <a:pt x="94" y="542"/>
                    <a:pt x="94" y="542"/>
                    <a:pt x="94" y="542"/>
                  </a:cubicBezTo>
                  <a:cubicBezTo>
                    <a:pt x="95" y="542"/>
                    <a:pt x="95" y="542"/>
                    <a:pt x="95" y="542"/>
                  </a:cubicBezTo>
                  <a:cubicBezTo>
                    <a:pt x="96" y="546"/>
                    <a:pt x="96" y="546"/>
                    <a:pt x="96" y="546"/>
                  </a:cubicBezTo>
                  <a:cubicBezTo>
                    <a:pt x="96" y="546"/>
                    <a:pt x="96" y="546"/>
                    <a:pt x="96" y="546"/>
                  </a:cubicBezTo>
                  <a:cubicBezTo>
                    <a:pt x="96" y="550"/>
                    <a:pt x="96" y="550"/>
                    <a:pt x="96" y="550"/>
                  </a:cubicBezTo>
                  <a:cubicBezTo>
                    <a:pt x="98" y="557"/>
                    <a:pt x="98" y="557"/>
                    <a:pt x="98" y="557"/>
                  </a:cubicBezTo>
                  <a:cubicBezTo>
                    <a:pt x="108" y="558"/>
                    <a:pt x="108" y="558"/>
                    <a:pt x="108" y="558"/>
                  </a:cubicBezTo>
                  <a:cubicBezTo>
                    <a:pt x="109" y="558"/>
                    <a:pt x="109" y="558"/>
                    <a:pt x="109" y="558"/>
                  </a:cubicBezTo>
                  <a:cubicBezTo>
                    <a:pt x="109" y="559"/>
                    <a:pt x="109" y="559"/>
                    <a:pt x="109" y="559"/>
                  </a:cubicBezTo>
                  <a:cubicBezTo>
                    <a:pt x="109" y="559"/>
                    <a:pt x="109" y="559"/>
                    <a:pt x="109" y="559"/>
                  </a:cubicBezTo>
                  <a:cubicBezTo>
                    <a:pt x="110" y="560"/>
                    <a:pt x="110" y="560"/>
                    <a:pt x="110" y="560"/>
                  </a:cubicBezTo>
                  <a:cubicBezTo>
                    <a:pt x="112" y="566"/>
                    <a:pt x="112" y="566"/>
                    <a:pt x="112" y="566"/>
                  </a:cubicBezTo>
                  <a:cubicBezTo>
                    <a:pt x="120" y="568"/>
                    <a:pt x="120" y="568"/>
                    <a:pt x="120" y="568"/>
                  </a:cubicBezTo>
                  <a:cubicBezTo>
                    <a:pt x="126" y="566"/>
                    <a:pt x="126" y="566"/>
                    <a:pt x="126" y="566"/>
                  </a:cubicBezTo>
                  <a:cubicBezTo>
                    <a:pt x="125" y="562"/>
                    <a:pt x="125" y="562"/>
                    <a:pt x="125" y="562"/>
                  </a:cubicBezTo>
                  <a:cubicBezTo>
                    <a:pt x="120" y="558"/>
                    <a:pt x="120" y="558"/>
                    <a:pt x="120" y="558"/>
                  </a:cubicBezTo>
                  <a:cubicBezTo>
                    <a:pt x="121" y="557"/>
                    <a:pt x="121" y="557"/>
                    <a:pt x="121" y="557"/>
                  </a:cubicBezTo>
                  <a:cubicBezTo>
                    <a:pt x="121" y="556"/>
                    <a:pt x="121" y="556"/>
                    <a:pt x="121" y="556"/>
                  </a:cubicBezTo>
                  <a:cubicBezTo>
                    <a:pt x="125" y="548"/>
                    <a:pt x="125" y="548"/>
                    <a:pt x="125" y="548"/>
                  </a:cubicBezTo>
                  <a:cubicBezTo>
                    <a:pt x="135" y="548"/>
                    <a:pt x="135" y="548"/>
                    <a:pt x="135" y="548"/>
                  </a:cubicBezTo>
                  <a:cubicBezTo>
                    <a:pt x="135" y="548"/>
                    <a:pt x="135" y="548"/>
                    <a:pt x="135" y="548"/>
                  </a:cubicBezTo>
                  <a:cubicBezTo>
                    <a:pt x="149" y="553"/>
                    <a:pt x="149" y="553"/>
                    <a:pt x="149" y="553"/>
                  </a:cubicBezTo>
                  <a:cubicBezTo>
                    <a:pt x="156" y="552"/>
                    <a:pt x="156" y="552"/>
                    <a:pt x="156" y="552"/>
                  </a:cubicBezTo>
                  <a:cubicBezTo>
                    <a:pt x="162" y="546"/>
                    <a:pt x="162" y="546"/>
                    <a:pt x="162" y="546"/>
                  </a:cubicBezTo>
                  <a:cubicBezTo>
                    <a:pt x="169" y="538"/>
                    <a:pt x="174" y="534"/>
                    <a:pt x="176" y="536"/>
                  </a:cubicBezTo>
                  <a:cubicBezTo>
                    <a:pt x="180" y="536"/>
                    <a:pt x="180" y="536"/>
                    <a:pt x="180" y="536"/>
                  </a:cubicBezTo>
                  <a:cubicBezTo>
                    <a:pt x="183" y="536"/>
                    <a:pt x="185" y="536"/>
                    <a:pt x="186" y="536"/>
                  </a:cubicBezTo>
                  <a:cubicBezTo>
                    <a:pt x="187" y="537"/>
                    <a:pt x="187" y="538"/>
                    <a:pt x="187" y="539"/>
                  </a:cubicBezTo>
                  <a:cubicBezTo>
                    <a:pt x="187" y="540"/>
                    <a:pt x="189" y="544"/>
                    <a:pt x="191" y="548"/>
                  </a:cubicBezTo>
                  <a:cubicBezTo>
                    <a:pt x="191" y="548"/>
                    <a:pt x="191" y="548"/>
                    <a:pt x="191" y="548"/>
                  </a:cubicBezTo>
                  <a:cubicBezTo>
                    <a:pt x="191" y="549"/>
                    <a:pt x="191" y="549"/>
                    <a:pt x="191" y="549"/>
                  </a:cubicBezTo>
                  <a:cubicBezTo>
                    <a:pt x="192" y="554"/>
                    <a:pt x="192" y="554"/>
                    <a:pt x="192" y="554"/>
                  </a:cubicBezTo>
                  <a:cubicBezTo>
                    <a:pt x="192" y="556"/>
                    <a:pt x="192" y="556"/>
                    <a:pt x="192" y="556"/>
                  </a:cubicBezTo>
                  <a:cubicBezTo>
                    <a:pt x="191" y="562"/>
                    <a:pt x="191" y="562"/>
                    <a:pt x="191" y="562"/>
                  </a:cubicBezTo>
                  <a:cubicBezTo>
                    <a:pt x="191" y="562"/>
                    <a:pt x="191" y="562"/>
                    <a:pt x="191" y="562"/>
                  </a:cubicBezTo>
                  <a:cubicBezTo>
                    <a:pt x="191" y="562"/>
                    <a:pt x="191" y="562"/>
                    <a:pt x="191" y="562"/>
                  </a:cubicBezTo>
                  <a:cubicBezTo>
                    <a:pt x="190" y="563"/>
                    <a:pt x="190" y="563"/>
                    <a:pt x="190" y="563"/>
                  </a:cubicBezTo>
                  <a:cubicBezTo>
                    <a:pt x="184" y="571"/>
                    <a:pt x="184" y="571"/>
                    <a:pt x="184" y="571"/>
                  </a:cubicBezTo>
                  <a:cubicBezTo>
                    <a:pt x="183" y="571"/>
                    <a:pt x="183" y="571"/>
                    <a:pt x="183" y="571"/>
                  </a:cubicBezTo>
                  <a:cubicBezTo>
                    <a:pt x="183" y="571"/>
                    <a:pt x="183" y="571"/>
                    <a:pt x="183" y="571"/>
                  </a:cubicBezTo>
                  <a:cubicBezTo>
                    <a:pt x="169" y="578"/>
                    <a:pt x="169" y="578"/>
                    <a:pt x="169" y="578"/>
                  </a:cubicBezTo>
                  <a:cubicBezTo>
                    <a:pt x="167" y="582"/>
                    <a:pt x="167" y="582"/>
                    <a:pt x="167" y="582"/>
                  </a:cubicBezTo>
                  <a:cubicBezTo>
                    <a:pt x="165" y="593"/>
                    <a:pt x="165" y="593"/>
                    <a:pt x="165" y="593"/>
                  </a:cubicBezTo>
                  <a:cubicBezTo>
                    <a:pt x="166" y="599"/>
                    <a:pt x="166" y="599"/>
                    <a:pt x="166" y="599"/>
                  </a:cubicBezTo>
                  <a:cubicBezTo>
                    <a:pt x="170" y="605"/>
                    <a:pt x="170" y="605"/>
                    <a:pt x="170" y="605"/>
                  </a:cubicBezTo>
                  <a:cubicBezTo>
                    <a:pt x="171" y="606"/>
                    <a:pt x="171" y="606"/>
                    <a:pt x="171" y="606"/>
                  </a:cubicBezTo>
                  <a:cubicBezTo>
                    <a:pt x="176" y="609"/>
                    <a:pt x="176" y="609"/>
                    <a:pt x="176" y="609"/>
                  </a:cubicBezTo>
                  <a:cubicBezTo>
                    <a:pt x="193" y="609"/>
                    <a:pt x="193" y="609"/>
                    <a:pt x="193" y="609"/>
                  </a:cubicBezTo>
                  <a:cubicBezTo>
                    <a:pt x="207" y="607"/>
                    <a:pt x="207" y="607"/>
                    <a:pt x="207" y="607"/>
                  </a:cubicBezTo>
                  <a:cubicBezTo>
                    <a:pt x="209" y="605"/>
                    <a:pt x="209" y="605"/>
                    <a:pt x="209" y="605"/>
                  </a:cubicBezTo>
                  <a:cubicBezTo>
                    <a:pt x="211" y="603"/>
                    <a:pt x="213" y="602"/>
                    <a:pt x="214" y="602"/>
                  </a:cubicBezTo>
                  <a:cubicBezTo>
                    <a:pt x="224" y="604"/>
                    <a:pt x="224" y="604"/>
                    <a:pt x="224" y="604"/>
                  </a:cubicBezTo>
                  <a:cubicBezTo>
                    <a:pt x="224" y="602"/>
                    <a:pt x="224" y="602"/>
                    <a:pt x="224" y="602"/>
                  </a:cubicBezTo>
                  <a:cubicBezTo>
                    <a:pt x="224" y="599"/>
                    <a:pt x="224" y="597"/>
                    <a:pt x="225" y="594"/>
                  </a:cubicBezTo>
                  <a:cubicBezTo>
                    <a:pt x="229" y="588"/>
                    <a:pt x="229" y="588"/>
                    <a:pt x="229" y="588"/>
                  </a:cubicBezTo>
                  <a:cubicBezTo>
                    <a:pt x="229" y="575"/>
                    <a:pt x="229" y="575"/>
                    <a:pt x="229" y="575"/>
                  </a:cubicBezTo>
                  <a:cubicBezTo>
                    <a:pt x="229" y="574"/>
                    <a:pt x="229" y="574"/>
                    <a:pt x="229" y="574"/>
                  </a:cubicBezTo>
                  <a:cubicBezTo>
                    <a:pt x="236" y="554"/>
                    <a:pt x="236" y="554"/>
                    <a:pt x="236" y="554"/>
                  </a:cubicBezTo>
                  <a:cubicBezTo>
                    <a:pt x="237" y="553"/>
                    <a:pt x="237" y="553"/>
                    <a:pt x="237" y="553"/>
                  </a:cubicBezTo>
                  <a:cubicBezTo>
                    <a:pt x="237" y="553"/>
                    <a:pt x="237" y="553"/>
                    <a:pt x="237" y="553"/>
                  </a:cubicBezTo>
                  <a:cubicBezTo>
                    <a:pt x="237" y="553"/>
                    <a:pt x="237" y="553"/>
                    <a:pt x="237" y="553"/>
                  </a:cubicBezTo>
                  <a:cubicBezTo>
                    <a:pt x="237" y="552"/>
                    <a:pt x="237" y="552"/>
                    <a:pt x="237" y="552"/>
                  </a:cubicBezTo>
                  <a:cubicBezTo>
                    <a:pt x="250" y="542"/>
                    <a:pt x="250" y="542"/>
                    <a:pt x="250" y="542"/>
                  </a:cubicBezTo>
                  <a:cubicBezTo>
                    <a:pt x="250" y="542"/>
                    <a:pt x="250" y="542"/>
                    <a:pt x="250" y="542"/>
                  </a:cubicBezTo>
                  <a:cubicBezTo>
                    <a:pt x="261" y="546"/>
                    <a:pt x="261" y="546"/>
                    <a:pt x="261" y="546"/>
                  </a:cubicBezTo>
                  <a:cubicBezTo>
                    <a:pt x="261" y="546"/>
                    <a:pt x="261" y="546"/>
                    <a:pt x="261" y="546"/>
                  </a:cubicBezTo>
                  <a:cubicBezTo>
                    <a:pt x="267" y="550"/>
                    <a:pt x="270" y="554"/>
                    <a:pt x="270" y="556"/>
                  </a:cubicBezTo>
                  <a:cubicBezTo>
                    <a:pt x="269" y="564"/>
                    <a:pt x="269" y="564"/>
                    <a:pt x="269" y="564"/>
                  </a:cubicBezTo>
                  <a:cubicBezTo>
                    <a:pt x="265" y="570"/>
                    <a:pt x="265" y="570"/>
                    <a:pt x="265" y="570"/>
                  </a:cubicBezTo>
                  <a:cubicBezTo>
                    <a:pt x="262" y="578"/>
                    <a:pt x="262" y="578"/>
                    <a:pt x="262" y="578"/>
                  </a:cubicBezTo>
                  <a:cubicBezTo>
                    <a:pt x="262" y="587"/>
                    <a:pt x="262" y="587"/>
                    <a:pt x="262" y="587"/>
                  </a:cubicBezTo>
                  <a:cubicBezTo>
                    <a:pt x="265" y="591"/>
                    <a:pt x="265" y="591"/>
                    <a:pt x="265" y="591"/>
                  </a:cubicBezTo>
                  <a:cubicBezTo>
                    <a:pt x="269" y="590"/>
                    <a:pt x="269" y="590"/>
                    <a:pt x="269" y="590"/>
                  </a:cubicBezTo>
                  <a:cubicBezTo>
                    <a:pt x="270" y="590"/>
                    <a:pt x="270" y="590"/>
                    <a:pt x="270" y="590"/>
                  </a:cubicBezTo>
                  <a:cubicBezTo>
                    <a:pt x="276" y="590"/>
                    <a:pt x="276" y="590"/>
                    <a:pt x="276" y="590"/>
                  </a:cubicBezTo>
                  <a:cubicBezTo>
                    <a:pt x="279" y="592"/>
                    <a:pt x="281" y="595"/>
                    <a:pt x="282" y="599"/>
                  </a:cubicBezTo>
                  <a:cubicBezTo>
                    <a:pt x="286" y="600"/>
                    <a:pt x="286" y="600"/>
                    <a:pt x="286" y="600"/>
                  </a:cubicBezTo>
                  <a:cubicBezTo>
                    <a:pt x="286" y="600"/>
                    <a:pt x="286" y="600"/>
                    <a:pt x="286" y="600"/>
                  </a:cubicBezTo>
                  <a:cubicBezTo>
                    <a:pt x="286" y="600"/>
                    <a:pt x="286" y="600"/>
                    <a:pt x="286" y="600"/>
                  </a:cubicBezTo>
                  <a:cubicBezTo>
                    <a:pt x="287" y="600"/>
                    <a:pt x="287" y="600"/>
                    <a:pt x="287" y="600"/>
                  </a:cubicBezTo>
                  <a:cubicBezTo>
                    <a:pt x="300" y="606"/>
                    <a:pt x="300" y="606"/>
                    <a:pt x="300" y="606"/>
                  </a:cubicBezTo>
                  <a:cubicBezTo>
                    <a:pt x="306" y="608"/>
                    <a:pt x="306" y="608"/>
                    <a:pt x="306" y="608"/>
                  </a:cubicBezTo>
                  <a:cubicBezTo>
                    <a:pt x="315" y="607"/>
                    <a:pt x="315" y="607"/>
                    <a:pt x="315" y="607"/>
                  </a:cubicBezTo>
                  <a:cubicBezTo>
                    <a:pt x="318" y="602"/>
                    <a:pt x="318" y="602"/>
                    <a:pt x="318" y="602"/>
                  </a:cubicBezTo>
                  <a:cubicBezTo>
                    <a:pt x="323" y="583"/>
                    <a:pt x="323" y="583"/>
                    <a:pt x="323" y="583"/>
                  </a:cubicBezTo>
                  <a:cubicBezTo>
                    <a:pt x="324" y="572"/>
                    <a:pt x="324" y="572"/>
                    <a:pt x="324" y="572"/>
                  </a:cubicBezTo>
                  <a:cubicBezTo>
                    <a:pt x="324" y="571"/>
                    <a:pt x="324" y="571"/>
                    <a:pt x="324" y="571"/>
                  </a:cubicBezTo>
                  <a:cubicBezTo>
                    <a:pt x="324" y="571"/>
                    <a:pt x="324" y="571"/>
                    <a:pt x="324" y="571"/>
                  </a:cubicBezTo>
                  <a:cubicBezTo>
                    <a:pt x="325" y="570"/>
                    <a:pt x="325" y="570"/>
                    <a:pt x="325" y="570"/>
                  </a:cubicBezTo>
                  <a:cubicBezTo>
                    <a:pt x="332" y="564"/>
                    <a:pt x="332" y="564"/>
                    <a:pt x="332" y="564"/>
                  </a:cubicBezTo>
                  <a:cubicBezTo>
                    <a:pt x="337" y="558"/>
                    <a:pt x="337" y="558"/>
                    <a:pt x="337" y="558"/>
                  </a:cubicBezTo>
                  <a:cubicBezTo>
                    <a:pt x="337" y="558"/>
                    <a:pt x="337" y="558"/>
                    <a:pt x="337" y="558"/>
                  </a:cubicBezTo>
                  <a:cubicBezTo>
                    <a:pt x="345" y="554"/>
                    <a:pt x="345" y="554"/>
                    <a:pt x="345" y="554"/>
                  </a:cubicBezTo>
                  <a:cubicBezTo>
                    <a:pt x="350" y="552"/>
                    <a:pt x="350" y="552"/>
                    <a:pt x="350" y="552"/>
                  </a:cubicBezTo>
                  <a:cubicBezTo>
                    <a:pt x="356" y="549"/>
                    <a:pt x="356" y="549"/>
                    <a:pt x="356" y="549"/>
                  </a:cubicBezTo>
                  <a:cubicBezTo>
                    <a:pt x="353" y="537"/>
                    <a:pt x="353" y="537"/>
                    <a:pt x="353" y="537"/>
                  </a:cubicBezTo>
                  <a:cubicBezTo>
                    <a:pt x="366" y="539"/>
                    <a:pt x="366" y="539"/>
                    <a:pt x="366" y="539"/>
                  </a:cubicBezTo>
                  <a:cubicBezTo>
                    <a:pt x="366" y="539"/>
                    <a:pt x="366" y="539"/>
                    <a:pt x="366" y="539"/>
                  </a:cubicBezTo>
                  <a:cubicBezTo>
                    <a:pt x="366" y="539"/>
                    <a:pt x="366" y="539"/>
                    <a:pt x="366" y="539"/>
                  </a:cubicBezTo>
                  <a:cubicBezTo>
                    <a:pt x="366" y="539"/>
                    <a:pt x="366" y="539"/>
                    <a:pt x="366" y="539"/>
                  </a:cubicBezTo>
                  <a:cubicBezTo>
                    <a:pt x="374" y="542"/>
                    <a:pt x="374" y="542"/>
                    <a:pt x="374" y="542"/>
                  </a:cubicBezTo>
                  <a:cubicBezTo>
                    <a:pt x="374" y="542"/>
                    <a:pt x="374" y="542"/>
                    <a:pt x="374" y="542"/>
                  </a:cubicBezTo>
                  <a:cubicBezTo>
                    <a:pt x="374" y="542"/>
                    <a:pt x="374" y="542"/>
                    <a:pt x="374" y="542"/>
                  </a:cubicBezTo>
                  <a:cubicBezTo>
                    <a:pt x="376" y="534"/>
                    <a:pt x="376" y="534"/>
                    <a:pt x="376" y="534"/>
                  </a:cubicBezTo>
                  <a:cubicBezTo>
                    <a:pt x="376" y="533"/>
                    <a:pt x="376" y="533"/>
                    <a:pt x="376" y="533"/>
                  </a:cubicBezTo>
                  <a:cubicBezTo>
                    <a:pt x="377" y="533"/>
                    <a:pt x="377" y="533"/>
                    <a:pt x="377" y="533"/>
                  </a:cubicBezTo>
                  <a:cubicBezTo>
                    <a:pt x="378" y="533"/>
                    <a:pt x="378" y="533"/>
                    <a:pt x="378" y="533"/>
                  </a:cubicBezTo>
                  <a:cubicBezTo>
                    <a:pt x="384" y="535"/>
                    <a:pt x="384" y="535"/>
                    <a:pt x="384" y="535"/>
                  </a:cubicBezTo>
                  <a:cubicBezTo>
                    <a:pt x="387" y="535"/>
                    <a:pt x="387" y="535"/>
                    <a:pt x="387" y="535"/>
                  </a:cubicBezTo>
                  <a:cubicBezTo>
                    <a:pt x="393" y="528"/>
                    <a:pt x="393" y="528"/>
                    <a:pt x="393" y="528"/>
                  </a:cubicBezTo>
                  <a:cubicBezTo>
                    <a:pt x="394" y="528"/>
                    <a:pt x="394" y="528"/>
                    <a:pt x="394" y="528"/>
                  </a:cubicBezTo>
                  <a:cubicBezTo>
                    <a:pt x="394" y="528"/>
                    <a:pt x="394" y="528"/>
                    <a:pt x="394" y="528"/>
                  </a:cubicBezTo>
                  <a:cubicBezTo>
                    <a:pt x="394" y="528"/>
                    <a:pt x="394" y="528"/>
                    <a:pt x="394" y="528"/>
                  </a:cubicBezTo>
                  <a:cubicBezTo>
                    <a:pt x="402" y="526"/>
                    <a:pt x="402" y="526"/>
                    <a:pt x="402" y="526"/>
                  </a:cubicBezTo>
                  <a:cubicBezTo>
                    <a:pt x="409" y="520"/>
                    <a:pt x="409" y="520"/>
                    <a:pt x="409" y="520"/>
                  </a:cubicBezTo>
                  <a:cubicBezTo>
                    <a:pt x="413" y="514"/>
                    <a:pt x="413" y="514"/>
                    <a:pt x="413" y="514"/>
                  </a:cubicBezTo>
                  <a:cubicBezTo>
                    <a:pt x="413" y="508"/>
                    <a:pt x="413" y="508"/>
                    <a:pt x="413" y="508"/>
                  </a:cubicBezTo>
                  <a:cubicBezTo>
                    <a:pt x="413" y="506"/>
                    <a:pt x="414" y="504"/>
                    <a:pt x="416" y="503"/>
                  </a:cubicBezTo>
                  <a:cubicBezTo>
                    <a:pt x="416" y="503"/>
                    <a:pt x="416" y="503"/>
                    <a:pt x="416" y="503"/>
                  </a:cubicBezTo>
                  <a:cubicBezTo>
                    <a:pt x="417" y="503"/>
                    <a:pt x="417" y="503"/>
                    <a:pt x="417" y="503"/>
                  </a:cubicBezTo>
                  <a:cubicBezTo>
                    <a:pt x="418" y="503"/>
                    <a:pt x="418" y="503"/>
                    <a:pt x="418" y="503"/>
                  </a:cubicBezTo>
                  <a:cubicBezTo>
                    <a:pt x="425" y="504"/>
                    <a:pt x="425" y="504"/>
                    <a:pt x="425" y="504"/>
                  </a:cubicBezTo>
                  <a:cubicBezTo>
                    <a:pt x="428" y="502"/>
                    <a:pt x="428" y="502"/>
                    <a:pt x="428" y="502"/>
                  </a:cubicBezTo>
                  <a:cubicBezTo>
                    <a:pt x="430" y="496"/>
                    <a:pt x="430" y="496"/>
                    <a:pt x="430" y="496"/>
                  </a:cubicBezTo>
                  <a:cubicBezTo>
                    <a:pt x="438" y="494"/>
                    <a:pt x="438" y="494"/>
                    <a:pt x="438" y="494"/>
                  </a:cubicBezTo>
                  <a:cubicBezTo>
                    <a:pt x="438" y="494"/>
                    <a:pt x="438" y="494"/>
                    <a:pt x="438" y="494"/>
                  </a:cubicBezTo>
                  <a:cubicBezTo>
                    <a:pt x="438" y="494"/>
                    <a:pt x="438" y="494"/>
                    <a:pt x="438" y="494"/>
                  </a:cubicBezTo>
                  <a:cubicBezTo>
                    <a:pt x="438" y="494"/>
                    <a:pt x="438" y="494"/>
                    <a:pt x="438" y="494"/>
                  </a:cubicBezTo>
                  <a:cubicBezTo>
                    <a:pt x="448" y="495"/>
                    <a:pt x="448" y="495"/>
                    <a:pt x="448" y="495"/>
                  </a:cubicBezTo>
                  <a:cubicBezTo>
                    <a:pt x="456" y="493"/>
                    <a:pt x="456" y="493"/>
                    <a:pt x="456" y="493"/>
                  </a:cubicBezTo>
                  <a:cubicBezTo>
                    <a:pt x="461" y="488"/>
                    <a:pt x="461" y="488"/>
                    <a:pt x="461" y="488"/>
                  </a:cubicBezTo>
                  <a:cubicBezTo>
                    <a:pt x="464" y="482"/>
                    <a:pt x="464" y="482"/>
                    <a:pt x="464" y="482"/>
                  </a:cubicBezTo>
                  <a:cubicBezTo>
                    <a:pt x="458" y="475"/>
                    <a:pt x="458" y="475"/>
                    <a:pt x="458" y="475"/>
                  </a:cubicBezTo>
                  <a:cubicBezTo>
                    <a:pt x="458" y="475"/>
                    <a:pt x="458" y="475"/>
                    <a:pt x="458" y="475"/>
                  </a:cubicBezTo>
                  <a:cubicBezTo>
                    <a:pt x="458" y="475"/>
                    <a:pt x="458" y="475"/>
                    <a:pt x="458" y="475"/>
                  </a:cubicBezTo>
                  <a:cubicBezTo>
                    <a:pt x="457" y="470"/>
                    <a:pt x="457" y="470"/>
                    <a:pt x="457" y="470"/>
                  </a:cubicBezTo>
                  <a:cubicBezTo>
                    <a:pt x="457" y="470"/>
                    <a:pt x="457" y="470"/>
                    <a:pt x="457" y="470"/>
                  </a:cubicBezTo>
                  <a:cubicBezTo>
                    <a:pt x="456" y="463"/>
                    <a:pt x="456" y="463"/>
                    <a:pt x="456" y="463"/>
                  </a:cubicBezTo>
                  <a:cubicBezTo>
                    <a:pt x="456" y="462"/>
                    <a:pt x="456" y="462"/>
                    <a:pt x="456" y="462"/>
                  </a:cubicBezTo>
                  <a:cubicBezTo>
                    <a:pt x="459" y="456"/>
                    <a:pt x="459" y="456"/>
                    <a:pt x="459" y="456"/>
                  </a:cubicBezTo>
                  <a:cubicBezTo>
                    <a:pt x="459" y="454"/>
                    <a:pt x="460" y="451"/>
                    <a:pt x="464" y="448"/>
                  </a:cubicBezTo>
                  <a:cubicBezTo>
                    <a:pt x="468" y="439"/>
                    <a:pt x="468" y="439"/>
                    <a:pt x="468" y="439"/>
                  </a:cubicBezTo>
                  <a:cubicBezTo>
                    <a:pt x="468" y="439"/>
                    <a:pt x="468" y="439"/>
                    <a:pt x="468" y="439"/>
                  </a:cubicBezTo>
                  <a:cubicBezTo>
                    <a:pt x="468" y="439"/>
                    <a:pt x="468" y="439"/>
                    <a:pt x="468" y="439"/>
                  </a:cubicBezTo>
                  <a:cubicBezTo>
                    <a:pt x="472" y="432"/>
                    <a:pt x="472" y="432"/>
                    <a:pt x="472" y="432"/>
                  </a:cubicBezTo>
                  <a:cubicBezTo>
                    <a:pt x="478" y="420"/>
                    <a:pt x="478" y="420"/>
                    <a:pt x="478" y="420"/>
                  </a:cubicBezTo>
                  <a:cubicBezTo>
                    <a:pt x="484" y="428"/>
                    <a:pt x="484" y="428"/>
                    <a:pt x="484" y="428"/>
                  </a:cubicBezTo>
                  <a:cubicBezTo>
                    <a:pt x="484" y="429"/>
                    <a:pt x="484" y="429"/>
                    <a:pt x="484" y="429"/>
                  </a:cubicBezTo>
                  <a:cubicBezTo>
                    <a:pt x="484" y="429"/>
                    <a:pt x="484" y="429"/>
                    <a:pt x="484" y="429"/>
                  </a:cubicBezTo>
                  <a:cubicBezTo>
                    <a:pt x="486" y="437"/>
                    <a:pt x="486" y="437"/>
                    <a:pt x="486" y="437"/>
                  </a:cubicBezTo>
                  <a:cubicBezTo>
                    <a:pt x="486" y="438"/>
                    <a:pt x="486" y="438"/>
                    <a:pt x="486" y="438"/>
                  </a:cubicBezTo>
                  <a:cubicBezTo>
                    <a:pt x="488" y="446"/>
                    <a:pt x="488" y="446"/>
                    <a:pt x="488" y="446"/>
                  </a:cubicBezTo>
                  <a:cubicBezTo>
                    <a:pt x="493" y="448"/>
                    <a:pt x="493" y="448"/>
                    <a:pt x="493" y="448"/>
                  </a:cubicBezTo>
                  <a:cubicBezTo>
                    <a:pt x="494" y="448"/>
                    <a:pt x="494" y="448"/>
                    <a:pt x="494" y="448"/>
                  </a:cubicBezTo>
                  <a:cubicBezTo>
                    <a:pt x="494" y="448"/>
                    <a:pt x="494" y="448"/>
                    <a:pt x="494" y="448"/>
                  </a:cubicBezTo>
                  <a:cubicBezTo>
                    <a:pt x="494" y="448"/>
                    <a:pt x="494" y="448"/>
                    <a:pt x="494" y="448"/>
                  </a:cubicBezTo>
                  <a:cubicBezTo>
                    <a:pt x="495" y="449"/>
                    <a:pt x="495" y="449"/>
                    <a:pt x="495" y="449"/>
                  </a:cubicBezTo>
                  <a:cubicBezTo>
                    <a:pt x="496" y="448"/>
                    <a:pt x="496" y="448"/>
                    <a:pt x="496" y="448"/>
                  </a:cubicBezTo>
                  <a:cubicBezTo>
                    <a:pt x="500" y="440"/>
                    <a:pt x="500" y="440"/>
                    <a:pt x="500" y="440"/>
                  </a:cubicBezTo>
                  <a:cubicBezTo>
                    <a:pt x="503" y="432"/>
                    <a:pt x="503" y="432"/>
                    <a:pt x="503" y="432"/>
                  </a:cubicBezTo>
                  <a:cubicBezTo>
                    <a:pt x="504" y="432"/>
                    <a:pt x="504" y="432"/>
                    <a:pt x="504" y="432"/>
                  </a:cubicBezTo>
                  <a:cubicBezTo>
                    <a:pt x="506" y="433"/>
                    <a:pt x="506" y="433"/>
                    <a:pt x="506" y="433"/>
                  </a:cubicBezTo>
                  <a:cubicBezTo>
                    <a:pt x="517" y="437"/>
                    <a:pt x="517" y="437"/>
                    <a:pt x="517" y="437"/>
                  </a:cubicBezTo>
                  <a:cubicBezTo>
                    <a:pt x="523" y="432"/>
                    <a:pt x="523" y="432"/>
                    <a:pt x="523" y="432"/>
                  </a:cubicBezTo>
                  <a:cubicBezTo>
                    <a:pt x="523" y="432"/>
                    <a:pt x="523" y="432"/>
                    <a:pt x="523" y="432"/>
                  </a:cubicBezTo>
                  <a:cubicBezTo>
                    <a:pt x="524" y="432"/>
                    <a:pt x="524" y="432"/>
                    <a:pt x="524" y="432"/>
                  </a:cubicBezTo>
                  <a:cubicBezTo>
                    <a:pt x="530" y="432"/>
                    <a:pt x="530" y="432"/>
                    <a:pt x="530" y="432"/>
                  </a:cubicBezTo>
                  <a:cubicBezTo>
                    <a:pt x="534" y="425"/>
                    <a:pt x="534" y="425"/>
                    <a:pt x="534" y="425"/>
                  </a:cubicBezTo>
                  <a:cubicBezTo>
                    <a:pt x="534" y="416"/>
                    <a:pt x="534" y="416"/>
                    <a:pt x="534" y="416"/>
                  </a:cubicBezTo>
                  <a:cubicBezTo>
                    <a:pt x="536" y="404"/>
                    <a:pt x="536" y="404"/>
                    <a:pt x="536" y="404"/>
                  </a:cubicBezTo>
                  <a:cubicBezTo>
                    <a:pt x="537" y="404"/>
                    <a:pt x="537" y="404"/>
                    <a:pt x="537" y="404"/>
                  </a:cubicBezTo>
                  <a:cubicBezTo>
                    <a:pt x="538" y="404"/>
                    <a:pt x="538" y="404"/>
                    <a:pt x="538" y="404"/>
                  </a:cubicBezTo>
                  <a:cubicBezTo>
                    <a:pt x="547" y="406"/>
                    <a:pt x="547" y="406"/>
                    <a:pt x="547" y="406"/>
                  </a:cubicBezTo>
                  <a:cubicBezTo>
                    <a:pt x="551" y="399"/>
                    <a:pt x="551" y="399"/>
                    <a:pt x="551" y="399"/>
                  </a:cubicBezTo>
                  <a:cubicBezTo>
                    <a:pt x="552" y="399"/>
                    <a:pt x="552" y="399"/>
                    <a:pt x="552" y="399"/>
                  </a:cubicBezTo>
                  <a:cubicBezTo>
                    <a:pt x="552" y="399"/>
                    <a:pt x="552" y="399"/>
                    <a:pt x="552" y="399"/>
                  </a:cubicBezTo>
                  <a:cubicBezTo>
                    <a:pt x="560" y="398"/>
                    <a:pt x="560" y="398"/>
                    <a:pt x="560" y="398"/>
                  </a:cubicBezTo>
                  <a:cubicBezTo>
                    <a:pt x="562" y="398"/>
                    <a:pt x="562" y="398"/>
                    <a:pt x="562" y="398"/>
                  </a:cubicBezTo>
                  <a:cubicBezTo>
                    <a:pt x="562" y="398"/>
                    <a:pt x="562" y="398"/>
                    <a:pt x="562" y="398"/>
                  </a:cubicBezTo>
                  <a:cubicBezTo>
                    <a:pt x="562" y="399"/>
                    <a:pt x="562" y="399"/>
                    <a:pt x="562" y="399"/>
                  </a:cubicBezTo>
                  <a:cubicBezTo>
                    <a:pt x="566" y="404"/>
                    <a:pt x="566" y="404"/>
                    <a:pt x="566" y="404"/>
                  </a:cubicBezTo>
                  <a:cubicBezTo>
                    <a:pt x="566" y="405"/>
                    <a:pt x="566" y="405"/>
                    <a:pt x="566" y="405"/>
                  </a:cubicBezTo>
                  <a:cubicBezTo>
                    <a:pt x="567" y="405"/>
                    <a:pt x="567" y="405"/>
                    <a:pt x="567" y="405"/>
                  </a:cubicBezTo>
                  <a:cubicBezTo>
                    <a:pt x="567" y="406"/>
                    <a:pt x="567" y="406"/>
                    <a:pt x="567" y="406"/>
                  </a:cubicBezTo>
                  <a:cubicBezTo>
                    <a:pt x="568" y="414"/>
                    <a:pt x="568" y="414"/>
                    <a:pt x="568" y="414"/>
                  </a:cubicBezTo>
                  <a:cubicBezTo>
                    <a:pt x="572" y="418"/>
                    <a:pt x="572" y="418"/>
                    <a:pt x="572" y="418"/>
                  </a:cubicBezTo>
                  <a:cubicBezTo>
                    <a:pt x="577" y="412"/>
                    <a:pt x="577" y="412"/>
                    <a:pt x="577" y="412"/>
                  </a:cubicBezTo>
                  <a:cubicBezTo>
                    <a:pt x="578" y="414"/>
                    <a:pt x="578" y="414"/>
                    <a:pt x="578" y="414"/>
                  </a:cubicBezTo>
                  <a:cubicBezTo>
                    <a:pt x="580" y="416"/>
                    <a:pt x="581" y="418"/>
                    <a:pt x="581" y="420"/>
                  </a:cubicBezTo>
                  <a:cubicBezTo>
                    <a:pt x="581" y="428"/>
                    <a:pt x="581" y="428"/>
                    <a:pt x="581" y="428"/>
                  </a:cubicBezTo>
                  <a:cubicBezTo>
                    <a:pt x="578" y="435"/>
                    <a:pt x="578" y="435"/>
                    <a:pt x="578" y="435"/>
                  </a:cubicBezTo>
                  <a:cubicBezTo>
                    <a:pt x="580" y="438"/>
                    <a:pt x="580" y="438"/>
                    <a:pt x="580" y="438"/>
                  </a:cubicBezTo>
                  <a:cubicBezTo>
                    <a:pt x="584" y="442"/>
                    <a:pt x="584" y="442"/>
                    <a:pt x="584" y="442"/>
                  </a:cubicBezTo>
                  <a:cubicBezTo>
                    <a:pt x="601" y="445"/>
                    <a:pt x="601" y="445"/>
                    <a:pt x="601" y="445"/>
                  </a:cubicBezTo>
                  <a:cubicBezTo>
                    <a:pt x="602" y="445"/>
                    <a:pt x="602" y="445"/>
                    <a:pt x="602" y="445"/>
                  </a:cubicBezTo>
                  <a:cubicBezTo>
                    <a:pt x="602" y="445"/>
                    <a:pt x="602" y="445"/>
                    <a:pt x="602" y="445"/>
                  </a:cubicBezTo>
                  <a:cubicBezTo>
                    <a:pt x="602" y="446"/>
                    <a:pt x="602" y="446"/>
                    <a:pt x="602" y="446"/>
                  </a:cubicBezTo>
                  <a:cubicBezTo>
                    <a:pt x="602" y="446"/>
                    <a:pt x="602" y="446"/>
                    <a:pt x="602" y="446"/>
                  </a:cubicBezTo>
                  <a:cubicBezTo>
                    <a:pt x="604" y="447"/>
                    <a:pt x="604" y="447"/>
                    <a:pt x="604" y="447"/>
                  </a:cubicBezTo>
                  <a:cubicBezTo>
                    <a:pt x="608" y="440"/>
                    <a:pt x="608" y="440"/>
                    <a:pt x="608" y="440"/>
                  </a:cubicBezTo>
                  <a:cubicBezTo>
                    <a:pt x="609" y="440"/>
                    <a:pt x="609" y="440"/>
                    <a:pt x="609" y="440"/>
                  </a:cubicBezTo>
                  <a:cubicBezTo>
                    <a:pt x="613" y="436"/>
                    <a:pt x="613" y="436"/>
                    <a:pt x="613" y="436"/>
                  </a:cubicBezTo>
                  <a:cubicBezTo>
                    <a:pt x="611" y="430"/>
                    <a:pt x="611" y="430"/>
                    <a:pt x="611" y="430"/>
                  </a:cubicBezTo>
                  <a:cubicBezTo>
                    <a:pt x="607" y="404"/>
                    <a:pt x="607" y="404"/>
                    <a:pt x="607" y="404"/>
                  </a:cubicBezTo>
                  <a:cubicBezTo>
                    <a:pt x="618" y="410"/>
                    <a:pt x="618" y="410"/>
                    <a:pt x="618" y="410"/>
                  </a:cubicBezTo>
                  <a:cubicBezTo>
                    <a:pt x="619" y="410"/>
                    <a:pt x="619" y="410"/>
                    <a:pt x="619" y="410"/>
                  </a:cubicBezTo>
                  <a:cubicBezTo>
                    <a:pt x="619" y="410"/>
                    <a:pt x="619" y="410"/>
                    <a:pt x="619" y="410"/>
                  </a:cubicBezTo>
                  <a:cubicBezTo>
                    <a:pt x="624" y="416"/>
                    <a:pt x="624" y="416"/>
                    <a:pt x="624" y="416"/>
                  </a:cubicBezTo>
                  <a:cubicBezTo>
                    <a:pt x="628" y="420"/>
                    <a:pt x="628" y="420"/>
                    <a:pt x="628" y="420"/>
                  </a:cubicBezTo>
                  <a:cubicBezTo>
                    <a:pt x="632" y="416"/>
                    <a:pt x="632" y="416"/>
                    <a:pt x="632" y="416"/>
                  </a:cubicBezTo>
                  <a:cubicBezTo>
                    <a:pt x="649" y="398"/>
                    <a:pt x="649" y="398"/>
                    <a:pt x="649" y="398"/>
                  </a:cubicBezTo>
                  <a:cubicBezTo>
                    <a:pt x="649" y="398"/>
                    <a:pt x="649" y="398"/>
                    <a:pt x="649" y="398"/>
                  </a:cubicBezTo>
                  <a:cubicBezTo>
                    <a:pt x="650" y="398"/>
                    <a:pt x="650" y="398"/>
                    <a:pt x="650" y="398"/>
                  </a:cubicBezTo>
                  <a:cubicBezTo>
                    <a:pt x="656" y="394"/>
                    <a:pt x="656" y="394"/>
                    <a:pt x="656" y="394"/>
                  </a:cubicBezTo>
                  <a:cubicBezTo>
                    <a:pt x="662" y="384"/>
                    <a:pt x="662" y="384"/>
                    <a:pt x="662" y="384"/>
                  </a:cubicBezTo>
                  <a:cubicBezTo>
                    <a:pt x="663" y="383"/>
                    <a:pt x="663" y="383"/>
                    <a:pt x="663" y="383"/>
                  </a:cubicBezTo>
                  <a:cubicBezTo>
                    <a:pt x="672" y="386"/>
                    <a:pt x="672" y="386"/>
                    <a:pt x="672" y="386"/>
                  </a:cubicBezTo>
                  <a:cubicBezTo>
                    <a:pt x="676" y="386"/>
                    <a:pt x="676" y="386"/>
                    <a:pt x="676" y="386"/>
                  </a:cubicBezTo>
                  <a:cubicBezTo>
                    <a:pt x="676" y="382"/>
                    <a:pt x="677" y="380"/>
                    <a:pt x="678" y="378"/>
                  </a:cubicBezTo>
                  <a:cubicBezTo>
                    <a:pt x="684" y="370"/>
                    <a:pt x="684" y="370"/>
                    <a:pt x="684" y="370"/>
                  </a:cubicBezTo>
                  <a:cubicBezTo>
                    <a:pt x="686" y="369"/>
                    <a:pt x="686" y="369"/>
                    <a:pt x="686" y="369"/>
                  </a:cubicBezTo>
                  <a:cubicBezTo>
                    <a:pt x="694" y="372"/>
                    <a:pt x="694" y="372"/>
                    <a:pt x="694" y="372"/>
                  </a:cubicBezTo>
                  <a:cubicBezTo>
                    <a:pt x="704" y="370"/>
                    <a:pt x="704" y="370"/>
                    <a:pt x="704" y="370"/>
                  </a:cubicBezTo>
                  <a:cubicBezTo>
                    <a:pt x="710" y="364"/>
                    <a:pt x="710" y="364"/>
                    <a:pt x="710" y="364"/>
                  </a:cubicBezTo>
                  <a:cubicBezTo>
                    <a:pt x="714" y="358"/>
                    <a:pt x="714" y="358"/>
                    <a:pt x="714" y="358"/>
                  </a:cubicBezTo>
                  <a:cubicBezTo>
                    <a:pt x="712" y="354"/>
                    <a:pt x="712" y="354"/>
                    <a:pt x="712" y="354"/>
                  </a:cubicBezTo>
                  <a:cubicBezTo>
                    <a:pt x="706" y="357"/>
                    <a:pt x="706" y="357"/>
                    <a:pt x="706" y="357"/>
                  </a:cubicBezTo>
                  <a:cubicBezTo>
                    <a:pt x="706" y="357"/>
                    <a:pt x="706" y="357"/>
                    <a:pt x="706" y="357"/>
                  </a:cubicBezTo>
                  <a:cubicBezTo>
                    <a:pt x="705" y="356"/>
                    <a:pt x="705" y="356"/>
                    <a:pt x="705" y="356"/>
                  </a:cubicBezTo>
                  <a:cubicBezTo>
                    <a:pt x="698" y="350"/>
                    <a:pt x="698" y="350"/>
                    <a:pt x="698" y="350"/>
                  </a:cubicBezTo>
                  <a:cubicBezTo>
                    <a:pt x="698" y="350"/>
                    <a:pt x="698" y="350"/>
                    <a:pt x="698" y="350"/>
                  </a:cubicBezTo>
                  <a:cubicBezTo>
                    <a:pt x="700" y="339"/>
                    <a:pt x="700" y="339"/>
                    <a:pt x="700" y="339"/>
                  </a:cubicBezTo>
                  <a:cubicBezTo>
                    <a:pt x="701" y="331"/>
                    <a:pt x="701" y="331"/>
                    <a:pt x="701" y="331"/>
                  </a:cubicBezTo>
                  <a:cubicBezTo>
                    <a:pt x="699" y="324"/>
                    <a:pt x="699" y="324"/>
                    <a:pt x="699" y="324"/>
                  </a:cubicBezTo>
                  <a:cubicBezTo>
                    <a:pt x="694" y="322"/>
                    <a:pt x="694" y="322"/>
                    <a:pt x="694" y="322"/>
                  </a:cubicBezTo>
                  <a:cubicBezTo>
                    <a:pt x="694" y="322"/>
                    <a:pt x="694" y="322"/>
                    <a:pt x="694" y="322"/>
                  </a:cubicBezTo>
                  <a:cubicBezTo>
                    <a:pt x="693" y="321"/>
                    <a:pt x="693" y="321"/>
                    <a:pt x="693" y="321"/>
                  </a:cubicBezTo>
                  <a:cubicBezTo>
                    <a:pt x="693" y="321"/>
                    <a:pt x="693" y="321"/>
                    <a:pt x="693" y="321"/>
                  </a:cubicBezTo>
                  <a:cubicBezTo>
                    <a:pt x="688" y="311"/>
                    <a:pt x="688" y="311"/>
                    <a:pt x="688" y="311"/>
                  </a:cubicBezTo>
                  <a:cubicBezTo>
                    <a:pt x="687" y="310"/>
                    <a:pt x="687" y="310"/>
                    <a:pt x="687" y="310"/>
                  </a:cubicBezTo>
                  <a:cubicBezTo>
                    <a:pt x="680" y="318"/>
                    <a:pt x="680" y="318"/>
                    <a:pt x="680" y="318"/>
                  </a:cubicBezTo>
                  <a:cubicBezTo>
                    <a:pt x="674" y="322"/>
                    <a:pt x="674" y="322"/>
                    <a:pt x="674" y="322"/>
                  </a:cubicBezTo>
                  <a:cubicBezTo>
                    <a:pt x="672" y="323"/>
                    <a:pt x="672" y="323"/>
                    <a:pt x="672" y="323"/>
                  </a:cubicBezTo>
                  <a:cubicBezTo>
                    <a:pt x="672" y="323"/>
                    <a:pt x="672" y="323"/>
                    <a:pt x="672" y="323"/>
                  </a:cubicBezTo>
                  <a:cubicBezTo>
                    <a:pt x="671" y="322"/>
                    <a:pt x="671" y="322"/>
                    <a:pt x="671" y="322"/>
                  </a:cubicBezTo>
                  <a:cubicBezTo>
                    <a:pt x="664" y="315"/>
                    <a:pt x="664" y="315"/>
                    <a:pt x="664" y="315"/>
                  </a:cubicBezTo>
                  <a:cubicBezTo>
                    <a:pt x="664" y="315"/>
                    <a:pt x="664" y="315"/>
                    <a:pt x="664" y="315"/>
                  </a:cubicBezTo>
                  <a:cubicBezTo>
                    <a:pt x="659" y="304"/>
                    <a:pt x="659" y="304"/>
                    <a:pt x="659" y="304"/>
                  </a:cubicBezTo>
                  <a:cubicBezTo>
                    <a:pt x="659" y="303"/>
                    <a:pt x="659" y="303"/>
                    <a:pt x="659" y="303"/>
                  </a:cubicBezTo>
                  <a:cubicBezTo>
                    <a:pt x="656" y="295"/>
                    <a:pt x="656" y="295"/>
                    <a:pt x="656" y="295"/>
                  </a:cubicBezTo>
                  <a:cubicBezTo>
                    <a:pt x="656" y="295"/>
                    <a:pt x="656" y="295"/>
                    <a:pt x="656" y="295"/>
                  </a:cubicBezTo>
                  <a:cubicBezTo>
                    <a:pt x="656" y="295"/>
                    <a:pt x="656" y="295"/>
                    <a:pt x="656" y="295"/>
                  </a:cubicBezTo>
                  <a:cubicBezTo>
                    <a:pt x="656" y="283"/>
                    <a:pt x="656" y="283"/>
                    <a:pt x="656" y="283"/>
                  </a:cubicBezTo>
                  <a:cubicBezTo>
                    <a:pt x="656" y="276"/>
                    <a:pt x="656" y="276"/>
                    <a:pt x="656" y="276"/>
                  </a:cubicBezTo>
                  <a:cubicBezTo>
                    <a:pt x="650" y="274"/>
                    <a:pt x="650" y="274"/>
                    <a:pt x="650" y="274"/>
                  </a:cubicBezTo>
                  <a:cubicBezTo>
                    <a:pt x="650" y="274"/>
                    <a:pt x="650" y="274"/>
                    <a:pt x="650" y="274"/>
                  </a:cubicBezTo>
                  <a:cubicBezTo>
                    <a:pt x="650" y="273"/>
                    <a:pt x="650" y="273"/>
                    <a:pt x="650" y="273"/>
                  </a:cubicBezTo>
                  <a:cubicBezTo>
                    <a:pt x="637" y="263"/>
                    <a:pt x="637" y="263"/>
                    <a:pt x="637" y="263"/>
                  </a:cubicBezTo>
                  <a:cubicBezTo>
                    <a:pt x="638" y="262"/>
                    <a:pt x="638" y="262"/>
                    <a:pt x="638" y="262"/>
                  </a:cubicBezTo>
                  <a:cubicBezTo>
                    <a:pt x="644" y="256"/>
                    <a:pt x="644" y="256"/>
                    <a:pt x="644" y="256"/>
                  </a:cubicBezTo>
                  <a:cubicBezTo>
                    <a:pt x="644" y="255"/>
                    <a:pt x="644" y="255"/>
                    <a:pt x="644" y="255"/>
                  </a:cubicBezTo>
                  <a:cubicBezTo>
                    <a:pt x="644" y="255"/>
                    <a:pt x="644" y="255"/>
                    <a:pt x="644" y="255"/>
                  </a:cubicBezTo>
                  <a:cubicBezTo>
                    <a:pt x="644" y="255"/>
                    <a:pt x="644" y="255"/>
                    <a:pt x="644" y="255"/>
                  </a:cubicBezTo>
                  <a:cubicBezTo>
                    <a:pt x="644" y="255"/>
                    <a:pt x="644" y="255"/>
                    <a:pt x="644" y="255"/>
                  </a:cubicBezTo>
                  <a:cubicBezTo>
                    <a:pt x="651" y="254"/>
                    <a:pt x="651" y="254"/>
                    <a:pt x="651" y="254"/>
                  </a:cubicBezTo>
                  <a:cubicBezTo>
                    <a:pt x="652" y="254"/>
                    <a:pt x="652" y="254"/>
                    <a:pt x="652" y="254"/>
                  </a:cubicBezTo>
                  <a:cubicBezTo>
                    <a:pt x="654" y="254"/>
                    <a:pt x="656" y="255"/>
                    <a:pt x="657" y="257"/>
                  </a:cubicBezTo>
                  <a:cubicBezTo>
                    <a:pt x="663" y="262"/>
                    <a:pt x="663" y="262"/>
                    <a:pt x="663" y="262"/>
                  </a:cubicBezTo>
                  <a:cubicBezTo>
                    <a:pt x="669" y="257"/>
                    <a:pt x="669" y="257"/>
                    <a:pt x="669" y="257"/>
                  </a:cubicBezTo>
                  <a:cubicBezTo>
                    <a:pt x="673" y="251"/>
                    <a:pt x="673" y="251"/>
                    <a:pt x="673" y="251"/>
                  </a:cubicBezTo>
                  <a:cubicBezTo>
                    <a:pt x="673" y="246"/>
                    <a:pt x="673" y="246"/>
                    <a:pt x="673" y="246"/>
                  </a:cubicBezTo>
                  <a:cubicBezTo>
                    <a:pt x="672" y="233"/>
                    <a:pt x="672" y="233"/>
                    <a:pt x="672" y="233"/>
                  </a:cubicBezTo>
                  <a:cubicBezTo>
                    <a:pt x="670" y="228"/>
                    <a:pt x="670" y="228"/>
                    <a:pt x="670" y="228"/>
                  </a:cubicBezTo>
                  <a:cubicBezTo>
                    <a:pt x="662" y="226"/>
                    <a:pt x="662" y="226"/>
                    <a:pt x="662" y="226"/>
                  </a:cubicBezTo>
                  <a:cubicBezTo>
                    <a:pt x="662" y="221"/>
                    <a:pt x="662" y="221"/>
                    <a:pt x="662" y="221"/>
                  </a:cubicBezTo>
                  <a:cubicBezTo>
                    <a:pt x="654" y="211"/>
                    <a:pt x="654" y="211"/>
                    <a:pt x="654" y="211"/>
                  </a:cubicBezTo>
                  <a:cubicBezTo>
                    <a:pt x="653" y="210"/>
                    <a:pt x="653" y="210"/>
                    <a:pt x="653" y="210"/>
                  </a:cubicBezTo>
                  <a:cubicBezTo>
                    <a:pt x="649" y="203"/>
                    <a:pt x="649" y="203"/>
                    <a:pt x="649" y="203"/>
                  </a:cubicBezTo>
                  <a:cubicBezTo>
                    <a:pt x="648" y="202"/>
                    <a:pt x="648" y="202"/>
                    <a:pt x="648" y="202"/>
                  </a:cubicBezTo>
                  <a:cubicBezTo>
                    <a:pt x="648" y="202"/>
                    <a:pt x="648" y="202"/>
                    <a:pt x="648" y="202"/>
                  </a:cubicBezTo>
                  <a:cubicBezTo>
                    <a:pt x="648" y="202"/>
                    <a:pt x="648" y="202"/>
                    <a:pt x="648" y="202"/>
                  </a:cubicBezTo>
                  <a:cubicBezTo>
                    <a:pt x="657" y="190"/>
                    <a:pt x="657" y="190"/>
                    <a:pt x="657" y="190"/>
                  </a:cubicBezTo>
                  <a:cubicBezTo>
                    <a:pt x="657" y="190"/>
                    <a:pt x="657" y="190"/>
                    <a:pt x="657" y="190"/>
                  </a:cubicBezTo>
                  <a:cubicBezTo>
                    <a:pt x="658" y="189"/>
                    <a:pt x="658" y="189"/>
                    <a:pt x="658" y="189"/>
                  </a:cubicBezTo>
                  <a:cubicBezTo>
                    <a:pt x="658" y="189"/>
                    <a:pt x="658" y="189"/>
                    <a:pt x="658" y="189"/>
                  </a:cubicBezTo>
                  <a:cubicBezTo>
                    <a:pt x="658" y="189"/>
                    <a:pt x="658" y="189"/>
                    <a:pt x="658" y="189"/>
                  </a:cubicBezTo>
                  <a:cubicBezTo>
                    <a:pt x="662" y="188"/>
                    <a:pt x="662" y="188"/>
                    <a:pt x="662" y="188"/>
                  </a:cubicBezTo>
                  <a:cubicBezTo>
                    <a:pt x="666" y="185"/>
                    <a:pt x="666" y="185"/>
                    <a:pt x="666" y="185"/>
                  </a:cubicBezTo>
                  <a:cubicBezTo>
                    <a:pt x="672" y="169"/>
                    <a:pt x="672" y="169"/>
                    <a:pt x="672" y="169"/>
                  </a:cubicBezTo>
                  <a:cubicBezTo>
                    <a:pt x="672" y="169"/>
                    <a:pt x="672" y="169"/>
                    <a:pt x="672" y="169"/>
                  </a:cubicBezTo>
                  <a:cubicBezTo>
                    <a:pt x="672" y="168"/>
                    <a:pt x="672" y="168"/>
                    <a:pt x="672" y="168"/>
                  </a:cubicBezTo>
                  <a:cubicBezTo>
                    <a:pt x="678" y="161"/>
                    <a:pt x="678" y="161"/>
                    <a:pt x="678" y="161"/>
                  </a:cubicBezTo>
                  <a:cubicBezTo>
                    <a:pt x="678" y="161"/>
                    <a:pt x="678" y="161"/>
                    <a:pt x="678" y="161"/>
                  </a:cubicBezTo>
                  <a:cubicBezTo>
                    <a:pt x="679" y="161"/>
                    <a:pt x="679" y="161"/>
                    <a:pt x="679" y="161"/>
                  </a:cubicBezTo>
                  <a:cubicBezTo>
                    <a:pt x="679" y="161"/>
                    <a:pt x="679" y="161"/>
                    <a:pt x="679" y="161"/>
                  </a:cubicBezTo>
                  <a:cubicBezTo>
                    <a:pt x="686" y="159"/>
                    <a:pt x="686" y="159"/>
                    <a:pt x="686" y="159"/>
                  </a:cubicBezTo>
                  <a:cubicBezTo>
                    <a:pt x="686" y="160"/>
                    <a:pt x="686" y="160"/>
                    <a:pt x="686" y="160"/>
                  </a:cubicBezTo>
                  <a:cubicBezTo>
                    <a:pt x="691" y="164"/>
                    <a:pt x="691" y="164"/>
                    <a:pt x="691" y="164"/>
                  </a:cubicBezTo>
                  <a:cubicBezTo>
                    <a:pt x="693" y="164"/>
                    <a:pt x="693" y="164"/>
                    <a:pt x="693" y="164"/>
                  </a:cubicBezTo>
                  <a:cubicBezTo>
                    <a:pt x="696" y="152"/>
                    <a:pt x="696" y="152"/>
                    <a:pt x="696" y="152"/>
                  </a:cubicBezTo>
                  <a:cubicBezTo>
                    <a:pt x="693" y="143"/>
                    <a:pt x="693" y="143"/>
                    <a:pt x="693" y="143"/>
                  </a:cubicBezTo>
                  <a:cubicBezTo>
                    <a:pt x="692" y="142"/>
                    <a:pt x="692" y="142"/>
                    <a:pt x="692" y="142"/>
                  </a:cubicBezTo>
                  <a:cubicBezTo>
                    <a:pt x="692" y="142"/>
                    <a:pt x="692" y="142"/>
                    <a:pt x="692" y="142"/>
                  </a:cubicBezTo>
                  <a:cubicBezTo>
                    <a:pt x="694" y="132"/>
                    <a:pt x="694" y="132"/>
                    <a:pt x="694" y="132"/>
                  </a:cubicBezTo>
                  <a:cubicBezTo>
                    <a:pt x="694" y="131"/>
                    <a:pt x="694" y="131"/>
                    <a:pt x="694" y="131"/>
                  </a:cubicBezTo>
                  <a:cubicBezTo>
                    <a:pt x="698" y="126"/>
                    <a:pt x="698" y="126"/>
                    <a:pt x="698" y="126"/>
                  </a:cubicBezTo>
                  <a:cubicBezTo>
                    <a:pt x="702" y="120"/>
                    <a:pt x="702" y="120"/>
                    <a:pt x="702" y="120"/>
                  </a:cubicBezTo>
                  <a:cubicBezTo>
                    <a:pt x="702" y="115"/>
                    <a:pt x="702" y="115"/>
                    <a:pt x="702" y="115"/>
                  </a:cubicBezTo>
                  <a:cubicBezTo>
                    <a:pt x="702" y="113"/>
                    <a:pt x="701" y="109"/>
                    <a:pt x="698" y="103"/>
                  </a:cubicBezTo>
                  <a:cubicBezTo>
                    <a:pt x="698" y="103"/>
                    <a:pt x="698" y="103"/>
                    <a:pt x="698" y="103"/>
                  </a:cubicBezTo>
                  <a:cubicBezTo>
                    <a:pt x="698" y="103"/>
                    <a:pt x="698" y="103"/>
                    <a:pt x="698" y="103"/>
                  </a:cubicBezTo>
                  <a:cubicBezTo>
                    <a:pt x="698" y="93"/>
                    <a:pt x="698" y="93"/>
                    <a:pt x="698" y="93"/>
                  </a:cubicBezTo>
                  <a:cubicBezTo>
                    <a:pt x="698" y="93"/>
                    <a:pt x="698" y="93"/>
                    <a:pt x="698" y="93"/>
                  </a:cubicBezTo>
                  <a:cubicBezTo>
                    <a:pt x="700" y="84"/>
                    <a:pt x="700" y="84"/>
                    <a:pt x="700" y="84"/>
                  </a:cubicBezTo>
                  <a:cubicBezTo>
                    <a:pt x="699" y="81"/>
                    <a:pt x="698" y="78"/>
                    <a:pt x="698" y="76"/>
                  </a:cubicBezTo>
                  <a:lnTo>
                    <a:pt x="699" y="65"/>
                  </a:lnTo>
                  <a:close/>
                </a:path>
              </a:pathLst>
            </a:custGeom>
            <a:solidFill>
              <a:srgbClr val="1570C1"/>
            </a:solidFill>
            <a:ln>
              <a:solidFill>
                <a:schemeClr val="bg1"/>
              </a:solidFill>
            </a:ln>
          </p:spPr>
          <p:txBody>
            <a:bodyPr lIns="121920" tIns="60960" rIns="121920" bIns="60960"/>
            <a:lstStyle/>
            <a:p>
              <a:pPr fontAlgn="auto">
                <a:spcBef>
                  <a:spcPts val="0"/>
                </a:spcBef>
                <a:spcAft>
                  <a:spcPts val="0"/>
                </a:spcAft>
                <a:defRPr/>
              </a:pPr>
              <a:endParaRPr lang="zh-CN" altLang="en-US" kern="0">
                <a:solidFill>
                  <a:prstClr val="black"/>
                </a:solidFill>
                <a:latin typeface="+mn-lt"/>
                <a:ea typeface="+mn-ea"/>
              </a:endParaRPr>
            </a:p>
          </p:txBody>
        </p:sp>
        <p:sp>
          <p:nvSpPr>
            <p:cNvPr id="25" name="Freeform 7"/>
            <p:cNvSpPr/>
            <p:nvPr/>
          </p:nvSpPr>
          <p:spPr bwMode="auto">
            <a:xfrm>
              <a:off x="2156178" y="3049930"/>
              <a:ext cx="1406028" cy="1190043"/>
            </a:xfrm>
            <a:custGeom>
              <a:avLst/>
              <a:gdLst>
                <a:gd name="T0" fmla="*/ 268 w 456"/>
                <a:gd name="T1" fmla="*/ 154 h 386"/>
                <a:gd name="T2" fmla="*/ 258 w 456"/>
                <a:gd name="T3" fmla="*/ 161 h 386"/>
                <a:gd name="T4" fmla="*/ 222 w 456"/>
                <a:gd name="T5" fmla="*/ 129 h 386"/>
                <a:gd name="T6" fmla="*/ 196 w 456"/>
                <a:gd name="T7" fmla="*/ 108 h 386"/>
                <a:gd name="T8" fmla="*/ 199 w 456"/>
                <a:gd name="T9" fmla="*/ 79 h 386"/>
                <a:gd name="T10" fmla="*/ 170 w 456"/>
                <a:gd name="T11" fmla="*/ 87 h 386"/>
                <a:gd name="T12" fmla="*/ 148 w 456"/>
                <a:gd name="T13" fmla="*/ 59 h 386"/>
                <a:gd name="T14" fmla="*/ 138 w 456"/>
                <a:gd name="T15" fmla="*/ 25 h 386"/>
                <a:gd name="T16" fmla="*/ 128 w 456"/>
                <a:gd name="T17" fmla="*/ 8 h 386"/>
                <a:gd name="T18" fmla="*/ 105 w 456"/>
                <a:gd name="T19" fmla="*/ 16 h 386"/>
                <a:gd name="T20" fmla="*/ 89 w 456"/>
                <a:gd name="T21" fmla="*/ 32 h 386"/>
                <a:gd name="T22" fmla="*/ 49 w 456"/>
                <a:gd name="T23" fmla="*/ 45 h 386"/>
                <a:gd name="T24" fmla="*/ 25 w 456"/>
                <a:gd name="T25" fmla="*/ 73 h 386"/>
                <a:gd name="T26" fmla="*/ 2 w 456"/>
                <a:gd name="T27" fmla="*/ 92 h 386"/>
                <a:gd name="T28" fmla="*/ 33 w 456"/>
                <a:gd name="T29" fmla="*/ 120 h 386"/>
                <a:gd name="T30" fmla="*/ 56 w 456"/>
                <a:gd name="T31" fmla="*/ 127 h 386"/>
                <a:gd name="T32" fmla="*/ 112 w 456"/>
                <a:gd name="T33" fmla="*/ 150 h 386"/>
                <a:gd name="T34" fmla="*/ 152 w 456"/>
                <a:gd name="T35" fmla="*/ 142 h 386"/>
                <a:gd name="T36" fmla="*/ 186 w 456"/>
                <a:gd name="T37" fmla="*/ 157 h 386"/>
                <a:gd name="T38" fmla="*/ 215 w 456"/>
                <a:gd name="T39" fmla="*/ 168 h 386"/>
                <a:gd name="T40" fmla="*/ 262 w 456"/>
                <a:gd name="T41" fmla="*/ 203 h 386"/>
                <a:gd name="T42" fmla="*/ 274 w 456"/>
                <a:gd name="T43" fmla="*/ 220 h 386"/>
                <a:gd name="T44" fmla="*/ 271 w 456"/>
                <a:gd name="T45" fmla="*/ 288 h 386"/>
                <a:gd name="T46" fmla="*/ 252 w 456"/>
                <a:gd name="T47" fmla="*/ 322 h 386"/>
                <a:gd name="T48" fmla="*/ 224 w 456"/>
                <a:gd name="T49" fmla="*/ 334 h 386"/>
                <a:gd name="T50" fmla="*/ 249 w 456"/>
                <a:gd name="T51" fmla="*/ 353 h 386"/>
                <a:gd name="T52" fmla="*/ 261 w 456"/>
                <a:gd name="T53" fmla="*/ 348 h 386"/>
                <a:gd name="T54" fmla="*/ 263 w 456"/>
                <a:gd name="T55" fmla="*/ 335 h 386"/>
                <a:gd name="T56" fmla="*/ 276 w 456"/>
                <a:gd name="T57" fmla="*/ 322 h 386"/>
                <a:gd name="T58" fmla="*/ 288 w 456"/>
                <a:gd name="T59" fmla="*/ 332 h 386"/>
                <a:gd name="T60" fmla="*/ 322 w 456"/>
                <a:gd name="T61" fmla="*/ 346 h 386"/>
                <a:gd name="T62" fmla="*/ 334 w 456"/>
                <a:gd name="T63" fmla="*/ 366 h 386"/>
                <a:gd name="T64" fmla="*/ 364 w 456"/>
                <a:gd name="T65" fmla="*/ 376 h 386"/>
                <a:gd name="T66" fmla="*/ 364 w 456"/>
                <a:gd name="T67" fmla="*/ 357 h 386"/>
                <a:gd name="T68" fmla="*/ 368 w 456"/>
                <a:gd name="T69" fmla="*/ 350 h 386"/>
                <a:gd name="T70" fmla="*/ 383 w 456"/>
                <a:gd name="T71" fmla="*/ 325 h 386"/>
                <a:gd name="T72" fmla="*/ 385 w 456"/>
                <a:gd name="T73" fmla="*/ 308 h 386"/>
                <a:gd name="T74" fmla="*/ 400 w 456"/>
                <a:gd name="T75" fmla="*/ 291 h 386"/>
                <a:gd name="T76" fmla="*/ 423 w 456"/>
                <a:gd name="T77" fmla="*/ 287 h 386"/>
                <a:gd name="T78" fmla="*/ 445 w 456"/>
                <a:gd name="T79" fmla="*/ 278 h 386"/>
                <a:gd name="T80" fmla="*/ 453 w 456"/>
                <a:gd name="T81" fmla="*/ 244 h 386"/>
                <a:gd name="T82" fmla="*/ 412 w 456"/>
                <a:gd name="T83" fmla="*/ 219 h 386"/>
                <a:gd name="T84" fmla="*/ 395 w 456"/>
                <a:gd name="T85" fmla="*/ 246 h 386"/>
                <a:gd name="T86" fmla="*/ 407 w 456"/>
                <a:gd name="T87" fmla="*/ 256 h 386"/>
                <a:gd name="T88" fmla="*/ 405 w 456"/>
                <a:gd name="T89" fmla="*/ 270 h 386"/>
                <a:gd name="T90" fmla="*/ 389 w 456"/>
                <a:gd name="T91" fmla="*/ 275 h 386"/>
                <a:gd name="T92" fmla="*/ 374 w 456"/>
                <a:gd name="T93" fmla="*/ 284 h 386"/>
                <a:gd name="T94" fmla="*/ 363 w 456"/>
                <a:gd name="T95" fmla="*/ 274 h 386"/>
                <a:gd name="T96" fmla="*/ 356 w 456"/>
                <a:gd name="T97" fmla="*/ 257 h 386"/>
                <a:gd name="T98" fmla="*/ 350 w 456"/>
                <a:gd name="T99" fmla="*/ 238 h 386"/>
                <a:gd name="T100" fmla="*/ 326 w 456"/>
                <a:gd name="T101" fmla="*/ 208 h 386"/>
                <a:gd name="T102" fmla="*/ 299 w 456"/>
                <a:gd name="T103" fmla="*/ 188 h 386"/>
                <a:gd name="T104" fmla="*/ 300 w 456"/>
                <a:gd name="T105" fmla="*/ 168 h 386"/>
                <a:gd name="T106" fmla="*/ 325 w 456"/>
                <a:gd name="T107" fmla="*/ 142 h 386"/>
                <a:gd name="T108" fmla="*/ 295 w 456"/>
                <a:gd name="T109" fmla="*/ 143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56" h="386">
                  <a:moveTo>
                    <a:pt x="271" y="140"/>
                  </a:moveTo>
                  <a:cubicBezTo>
                    <a:pt x="265" y="140"/>
                    <a:pt x="265" y="140"/>
                    <a:pt x="265" y="140"/>
                  </a:cubicBezTo>
                  <a:cubicBezTo>
                    <a:pt x="263" y="144"/>
                    <a:pt x="263" y="144"/>
                    <a:pt x="263" y="144"/>
                  </a:cubicBezTo>
                  <a:cubicBezTo>
                    <a:pt x="266" y="148"/>
                    <a:pt x="266" y="148"/>
                    <a:pt x="266" y="148"/>
                  </a:cubicBezTo>
                  <a:cubicBezTo>
                    <a:pt x="266" y="148"/>
                    <a:pt x="266" y="148"/>
                    <a:pt x="266" y="148"/>
                  </a:cubicBezTo>
                  <a:cubicBezTo>
                    <a:pt x="266" y="149"/>
                    <a:pt x="266" y="149"/>
                    <a:pt x="266" y="149"/>
                  </a:cubicBezTo>
                  <a:cubicBezTo>
                    <a:pt x="268" y="154"/>
                    <a:pt x="268" y="154"/>
                    <a:pt x="268" y="154"/>
                  </a:cubicBezTo>
                  <a:cubicBezTo>
                    <a:pt x="268" y="154"/>
                    <a:pt x="268" y="154"/>
                    <a:pt x="268" y="154"/>
                  </a:cubicBezTo>
                  <a:cubicBezTo>
                    <a:pt x="268" y="156"/>
                    <a:pt x="268" y="156"/>
                    <a:pt x="268" y="156"/>
                  </a:cubicBezTo>
                  <a:cubicBezTo>
                    <a:pt x="267" y="156"/>
                    <a:pt x="267" y="156"/>
                    <a:pt x="267" y="156"/>
                  </a:cubicBezTo>
                  <a:cubicBezTo>
                    <a:pt x="259" y="160"/>
                    <a:pt x="259" y="160"/>
                    <a:pt x="259" y="160"/>
                  </a:cubicBezTo>
                  <a:cubicBezTo>
                    <a:pt x="258" y="161"/>
                    <a:pt x="258" y="161"/>
                    <a:pt x="258" y="161"/>
                  </a:cubicBezTo>
                  <a:cubicBezTo>
                    <a:pt x="258" y="161"/>
                    <a:pt x="258" y="161"/>
                    <a:pt x="258" y="161"/>
                  </a:cubicBezTo>
                  <a:cubicBezTo>
                    <a:pt x="258" y="161"/>
                    <a:pt x="258" y="161"/>
                    <a:pt x="258" y="161"/>
                  </a:cubicBezTo>
                  <a:cubicBezTo>
                    <a:pt x="257" y="161"/>
                    <a:pt x="257" y="161"/>
                    <a:pt x="257" y="161"/>
                  </a:cubicBezTo>
                  <a:cubicBezTo>
                    <a:pt x="251" y="160"/>
                    <a:pt x="247" y="158"/>
                    <a:pt x="246" y="155"/>
                  </a:cubicBezTo>
                  <a:cubicBezTo>
                    <a:pt x="243" y="150"/>
                    <a:pt x="243" y="150"/>
                    <a:pt x="243" y="150"/>
                  </a:cubicBezTo>
                  <a:cubicBezTo>
                    <a:pt x="231" y="148"/>
                    <a:pt x="231" y="148"/>
                    <a:pt x="231" y="148"/>
                  </a:cubicBezTo>
                  <a:cubicBezTo>
                    <a:pt x="228" y="133"/>
                    <a:pt x="228" y="133"/>
                    <a:pt x="228" y="133"/>
                  </a:cubicBezTo>
                  <a:cubicBezTo>
                    <a:pt x="226" y="132"/>
                    <a:pt x="224" y="131"/>
                    <a:pt x="223" y="130"/>
                  </a:cubicBezTo>
                  <a:cubicBezTo>
                    <a:pt x="222" y="129"/>
                    <a:pt x="222" y="129"/>
                    <a:pt x="222" y="129"/>
                  </a:cubicBezTo>
                  <a:cubicBezTo>
                    <a:pt x="220" y="126"/>
                    <a:pt x="219" y="124"/>
                    <a:pt x="216" y="124"/>
                  </a:cubicBezTo>
                  <a:cubicBezTo>
                    <a:pt x="213" y="123"/>
                    <a:pt x="210" y="120"/>
                    <a:pt x="208" y="117"/>
                  </a:cubicBezTo>
                  <a:cubicBezTo>
                    <a:pt x="203" y="114"/>
                    <a:pt x="203" y="114"/>
                    <a:pt x="203" y="114"/>
                  </a:cubicBezTo>
                  <a:cubicBezTo>
                    <a:pt x="203" y="114"/>
                    <a:pt x="203" y="114"/>
                    <a:pt x="203" y="114"/>
                  </a:cubicBezTo>
                  <a:cubicBezTo>
                    <a:pt x="203" y="114"/>
                    <a:pt x="203" y="114"/>
                    <a:pt x="203" y="114"/>
                  </a:cubicBezTo>
                  <a:cubicBezTo>
                    <a:pt x="203" y="114"/>
                    <a:pt x="203" y="114"/>
                    <a:pt x="203" y="114"/>
                  </a:cubicBezTo>
                  <a:cubicBezTo>
                    <a:pt x="196" y="108"/>
                    <a:pt x="196" y="108"/>
                    <a:pt x="196" y="108"/>
                  </a:cubicBezTo>
                  <a:cubicBezTo>
                    <a:pt x="196" y="108"/>
                    <a:pt x="196" y="108"/>
                    <a:pt x="196" y="108"/>
                  </a:cubicBezTo>
                  <a:cubicBezTo>
                    <a:pt x="195" y="102"/>
                    <a:pt x="195" y="102"/>
                    <a:pt x="195" y="102"/>
                  </a:cubicBezTo>
                  <a:cubicBezTo>
                    <a:pt x="195" y="102"/>
                    <a:pt x="195" y="102"/>
                    <a:pt x="195" y="102"/>
                  </a:cubicBezTo>
                  <a:cubicBezTo>
                    <a:pt x="207" y="84"/>
                    <a:pt x="207" y="84"/>
                    <a:pt x="207" y="84"/>
                  </a:cubicBezTo>
                  <a:cubicBezTo>
                    <a:pt x="208" y="83"/>
                    <a:pt x="208" y="82"/>
                    <a:pt x="208" y="82"/>
                  </a:cubicBezTo>
                  <a:cubicBezTo>
                    <a:pt x="205" y="76"/>
                    <a:pt x="205" y="76"/>
                    <a:pt x="205" y="76"/>
                  </a:cubicBezTo>
                  <a:cubicBezTo>
                    <a:pt x="199" y="79"/>
                    <a:pt x="199" y="79"/>
                    <a:pt x="199" y="79"/>
                  </a:cubicBezTo>
                  <a:cubicBezTo>
                    <a:pt x="198" y="79"/>
                    <a:pt x="198" y="79"/>
                    <a:pt x="198" y="79"/>
                  </a:cubicBezTo>
                  <a:cubicBezTo>
                    <a:pt x="198" y="79"/>
                    <a:pt x="198" y="79"/>
                    <a:pt x="198" y="79"/>
                  </a:cubicBezTo>
                  <a:cubicBezTo>
                    <a:pt x="198" y="79"/>
                    <a:pt x="198" y="79"/>
                    <a:pt x="198" y="79"/>
                  </a:cubicBezTo>
                  <a:cubicBezTo>
                    <a:pt x="180" y="80"/>
                    <a:pt x="180" y="80"/>
                    <a:pt x="180" y="80"/>
                  </a:cubicBezTo>
                  <a:cubicBezTo>
                    <a:pt x="173" y="82"/>
                    <a:pt x="173" y="82"/>
                    <a:pt x="173" y="82"/>
                  </a:cubicBezTo>
                  <a:cubicBezTo>
                    <a:pt x="171" y="84"/>
                    <a:pt x="171" y="84"/>
                    <a:pt x="171" y="84"/>
                  </a:cubicBezTo>
                  <a:cubicBezTo>
                    <a:pt x="170" y="87"/>
                    <a:pt x="170" y="87"/>
                    <a:pt x="170" y="87"/>
                  </a:cubicBezTo>
                  <a:cubicBezTo>
                    <a:pt x="168" y="89"/>
                    <a:pt x="166" y="90"/>
                    <a:pt x="162" y="89"/>
                  </a:cubicBezTo>
                  <a:cubicBezTo>
                    <a:pt x="162" y="89"/>
                    <a:pt x="162" y="89"/>
                    <a:pt x="162" y="89"/>
                  </a:cubicBezTo>
                  <a:cubicBezTo>
                    <a:pt x="162" y="89"/>
                    <a:pt x="162" y="89"/>
                    <a:pt x="162" y="89"/>
                  </a:cubicBezTo>
                  <a:cubicBezTo>
                    <a:pt x="156" y="84"/>
                    <a:pt x="156" y="84"/>
                    <a:pt x="156" y="84"/>
                  </a:cubicBezTo>
                  <a:cubicBezTo>
                    <a:pt x="155" y="74"/>
                    <a:pt x="155" y="74"/>
                    <a:pt x="155" y="74"/>
                  </a:cubicBezTo>
                  <a:cubicBezTo>
                    <a:pt x="152" y="72"/>
                    <a:pt x="150" y="70"/>
                    <a:pt x="149" y="68"/>
                  </a:cubicBezTo>
                  <a:cubicBezTo>
                    <a:pt x="148" y="59"/>
                    <a:pt x="148" y="59"/>
                    <a:pt x="148" y="59"/>
                  </a:cubicBezTo>
                  <a:cubicBezTo>
                    <a:pt x="144" y="54"/>
                    <a:pt x="144" y="54"/>
                    <a:pt x="144" y="54"/>
                  </a:cubicBezTo>
                  <a:cubicBezTo>
                    <a:pt x="139" y="50"/>
                    <a:pt x="139" y="50"/>
                    <a:pt x="139" y="50"/>
                  </a:cubicBezTo>
                  <a:cubicBezTo>
                    <a:pt x="137" y="49"/>
                    <a:pt x="137" y="49"/>
                    <a:pt x="137" y="49"/>
                  </a:cubicBezTo>
                  <a:cubicBezTo>
                    <a:pt x="145" y="40"/>
                    <a:pt x="145" y="40"/>
                    <a:pt x="145" y="40"/>
                  </a:cubicBezTo>
                  <a:cubicBezTo>
                    <a:pt x="146" y="35"/>
                    <a:pt x="146" y="35"/>
                    <a:pt x="146" y="35"/>
                  </a:cubicBezTo>
                  <a:cubicBezTo>
                    <a:pt x="138" y="25"/>
                    <a:pt x="138" y="25"/>
                    <a:pt x="138" y="25"/>
                  </a:cubicBezTo>
                  <a:cubicBezTo>
                    <a:pt x="138" y="25"/>
                    <a:pt x="138" y="25"/>
                    <a:pt x="138" y="25"/>
                  </a:cubicBezTo>
                  <a:cubicBezTo>
                    <a:pt x="138" y="24"/>
                    <a:pt x="138" y="24"/>
                    <a:pt x="138" y="24"/>
                  </a:cubicBezTo>
                  <a:cubicBezTo>
                    <a:pt x="134" y="16"/>
                    <a:pt x="134" y="16"/>
                    <a:pt x="134" y="16"/>
                  </a:cubicBezTo>
                  <a:cubicBezTo>
                    <a:pt x="134" y="16"/>
                    <a:pt x="134" y="16"/>
                    <a:pt x="134" y="16"/>
                  </a:cubicBezTo>
                  <a:cubicBezTo>
                    <a:pt x="134" y="16"/>
                    <a:pt x="134" y="16"/>
                    <a:pt x="134" y="16"/>
                  </a:cubicBezTo>
                  <a:cubicBezTo>
                    <a:pt x="133" y="12"/>
                    <a:pt x="133" y="12"/>
                    <a:pt x="133" y="12"/>
                  </a:cubicBezTo>
                  <a:cubicBezTo>
                    <a:pt x="128" y="8"/>
                    <a:pt x="128" y="8"/>
                    <a:pt x="128" y="8"/>
                  </a:cubicBezTo>
                  <a:cubicBezTo>
                    <a:pt x="128" y="8"/>
                    <a:pt x="128" y="8"/>
                    <a:pt x="128" y="8"/>
                  </a:cubicBezTo>
                  <a:cubicBezTo>
                    <a:pt x="128" y="8"/>
                    <a:pt x="128" y="8"/>
                    <a:pt x="128" y="8"/>
                  </a:cubicBezTo>
                  <a:cubicBezTo>
                    <a:pt x="128" y="8"/>
                    <a:pt x="128" y="8"/>
                    <a:pt x="128" y="8"/>
                  </a:cubicBezTo>
                  <a:cubicBezTo>
                    <a:pt x="123" y="2"/>
                    <a:pt x="123" y="2"/>
                    <a:pt x="123" y="2"/>
                  </a:cubicBezTo>
                  <a:cubicBezTo>
                    <a:pt x="115" y="0"/>
                    <a:pt x="115" y="0"/>
                    <a:pt x="115" y="0"/>
                  </a:cubicBezTo>
                  <a:cubicBezTo>
                    <a:pt x="107" y="3"/>
                    <a:pt x="107" y="3"/>
                    <a:pt x="107" y="3"/>
                  </a:cubicBezTo>
                  <a:cubicBezTo>
                    <a:pt x="106" y="4"/>
                    <a:pt x="106" y="4"/>
                    <a:pt x="106" y="4"/>
                  </a:cubicBezTo>
                  <a:cubicBezTo>
                    <a:pt x="105" y="16"/>
                    <a:pt x="105" y="16"/>
                    <a:pt x="105" y="16"/>
                  </a:cubicBezTo>
                  <a:cubicBezTo>
                    <a:pt x="105" y="28"/>
                    <a:pt x="105" y="28"/>
                    <a:pt x="105" y="28"/>
                  </a:cubicBezTo>
                  <a:cubicBezTo>
                    <a:pt x="104" y="28"/>
                    <a:pt x="104" y="28"/>
                    <a:pt x="104" y="28"/>
                  </a:cubicBezTo>
                  <a:cubicBezTo>
                    <a:pt x="96" y="31"/>
                    <a:pt x="96" y="31"/>
                    <a:pt x="96" y="31"/>
                  </a:cubicBezTo>
                  <a:cubicBezTo>
                    <a:pt x="96" y="31"/>
                    <a:pt x="96" y="31"/>
                    <a:pt x="96" y="31"/>
                  </a:cubicBezTo>
                  <a:cubicBezTo>
                    <a:pt x="96" y="32"/>
                    <a:pt x="96" y="32"/>
                    <a:pt x="96" y="32"/>
                  </a:cubicBezTo>
                  <a:cubicBezTo>
                    <a:pt x="96" y="32"/>
                    <a:pt x="96" y="32"/>
                    <a:pt x="96" y="32"/>
                  </a:cubicBezTo>
                  <a:cubicBezTo>
                    <a:pt x="89" y="32"/>
                    <a:pt x="89" y="32"/>
                    <a:pt x="89" y="32"/>
                  </a:cubicBezTo>
                  <a:cubicBezTo>
                    <a:pt x="85" y="34"/>
                    <a:pt x="81" y="36"/>
                    <a:pt x="77" y="38"/>
                  </a:cubicBezTo>
                  <a:cubicBezTo>
                    <a:pt x="76" y="38"/>
                    <a:pt x="76" y="38"/>
                    <a:pt x="76" y="38"/>
                  </a:cubicBezTo>
                  <a:cubicBezTo>
                    <a:pt x="76" y="38"/>
                    <a:pt x="76" y="38"/>
                    <a:pt x="76" y="38"/>
                  </a:cubicBezTo>
                  <a:cubicBezTo>
                    <a:pt x="76" y="38"/>
                    <a:pt x="76" y="38"/>
                    <a:pt x="76" y="38"/>
                  </a:cubicBezTo>
                  <a:cubicBezTo>
                    <a:pt x="62" y="35"/>
                    <a:pt x="62" y="35"/>
                    <a:pt x="62" y="35"/>
                  </a:cubicBezTo>
                  <a:cubicBezTo>
                    <a:pt x="57" y="41"/>
                    <a:pt x="57" y="41"/>
                    <a:pt x="57" y="41"/>
                  </a:cubicBezTo>
                  <a:cubicBezTo>
                    <a:pt x="55" y="42"/>
                    <a:pt x="53" y="44"/>
                    <a:pt x="49" y="45"/>
                  </a:cubicBezTo>
                  <a:cubicBezTo>
                    <a:pt x="41" y="52"/>
                    <a:pt x="41" y="52"/>
                    <a:pt x="41" y="52"/>
                  </a:cubicBezTo>
                  <a:cubicBezTo>
                    <a:pt x="36" y="58"/>
                    <a:pt x="36" y="58"/>
                    <a:pt x="36" y="58"/>
                  </a:cubicBezTo>
                  <a:cubicBezTo>
                    <a:pt x="36" y="59"/>
                    <a:pt x="36" y="59"/>
                    <a:pt x="36" y="59"/>
                  </a:cubicBezTo>
                  <a:cubicBezTo>
                    <a:pt x="36" y="59"/>
                    <a:pt x="36" y="59"/>
                    <a:pt x="36" y="59"/>
                  </a:cubicBezTo>
                  <a:cubicBezTo>
                    <a:pt x="33" y="63"/>
                    <a:pt x="31" y="66"/>
                    <a:pt x="30" y="67"/>
                  </a:cubicBezTo>
                  <a:cubicBezTo>
                    <a:pt x="25" y="73"/>
                    <a:pt x="25" y="73"/>
                    <a:pt x="25" y="73"/>
                  </a:cubicBezTo>
                  <a:cubicBezTo>
                    <a:pt x="25" y="73"/>
                    <a:pt x="25" y="73"/>
                    <a:pt x="25" y="73"/>
                  </a:cubicBezTo>
                  <a:cubicBezTo>
                    <a:pt x="25" y="74"/>
                    <a:pt x="25" y="74"/>
                    <a:pt x="25" y="74"/>
                  </a:cubicBezTo>
                  <a:cubicBezTo>
                    <a:pt x="22" y="76"/>
                    <a:pt x="22" y="76"/>
                    <a:pt x="22" y="76"/>
                  </a:cubicBezTo>
                  <a:cubicBezTo>
                    <a:pt x="20" y="76"/>
                    <a:pt x="18" y="77"/>
                    <a:pt x="16" y="77"/>
                  </a:cubicBezTo>
                  <a:cubicBezTo>
                    <a:pt x="6" y="76"/>
                    <a:pt x="6" y="76"/>
                    <a:pt x="6" y="76"/>
                  </a:cubicBezTo>
                  <a:cubicBezTo>
                    <a:pt x="4" y="80"/>
                    <a:pt x="4" y="80"/>
                    <a:pt x="4" y="80"/>
                  </a:cubicBezTo>
                  <a:cubicBezTo>
                    <a:pt x="0" y="86"/>
                    <a:pt x="0" y="86"/>
                    <a:pt x="0" y="86"/>
                  </a:cubicBezTo>
                  <a:cubicBezTo>
                    <a:pt x="2" y="92"/>
                    <a:pt x="2" y="92"/>
                    <a:pt x="2" y="92"/>
                  </a:cubicBezTo>
                  <a:cubicBezTo>
                    <a:pt x="1" y="108"/>
                    <a:pt x="1" y="108"/>
                    <a:pt x="1" y="108"/>
                  </a:cubicBezTo>
                  <a:cubicBezTo>
                    <a:pt x="4" y="113"/>
                    <a:pt x="4" y="113"/>
                    <a:pt x="4" y="113"/>
                  </a:cubicBezTo>
                  <a:cubicBezTo>
                    <a:pt x="4" y="113"/>
                    <a:pt x="4" y="113"/>
                    <a:pt x="4" y="113"/>
                  </a:cubicBezTo>
                  <a:cubicBezTo>
                    <a:pt x="5" y="117"/>
                    <a:pt x="5" y="117"/>
                    <a:pt x="5" y="117"/>
                  </a:cubicBezTo>
                  <a:cubicBezTo>
                    <a:pt x="11" y="117"/>
                    <a:pt x="11" y="117"/>
                    <a:pt x="11" y="117"/>
                  </a:cubicBezTo>
                  <a:cubicBezTo>
                    <a:pt x="20" y="119"/>
                    <a:pt x="20" y="119"/>
                    <a:pt x="20" y="119"/>
                  </a:cubicBezTo>
                  <a:cubicBezTo>
                    <a:pt x="33" y="120"/>
                    <a:pt x="33" y="120"/>
                    <a:pt x="33" y="120"/>
                  </a:cubicBezTo>
                  <a:cubicBezTo>
                    <a:pt x="38" y="119"/>
                    <a:pt x="38" y="119"/>
                    <a:pt x="38" y="119"/>
                  </a:cubicBezTo>
                  <a:cubicBezTo>
                    <a:pt x="39" y="119"/>
                    <a:pt x="39" y="119"/>
                    <a:pt x="39" y="119"/>
                  </a:cubicBezTo>
                  <a:cubicBezTo>
                    <a:pt x="39" y="119"/>
                    <a:pt x="39" y="119"/>
                    <a:pt x="39" y="119"/>
                  </a:cubicBezTo>
                  <a:cubicBezTo>
                    <a:pt x="50" y="123"/>
                    <a:pt x="50" y="123"/>
                    <a:pt x="50" y="123"/>
                  </a:cubicBezTo>
                  <a:cubicBezTo>
                    <a:pt x="50" y="123"/>
                    <a:pt x="50" y="123"/>
                    <a:pt x="50" y="123"/>
                  </a:cubicBezTo>
                  <a:cubicBezTo>
                    <a:pt x="51" y="123"/>
                    <a:pt x="51" y="123"/>
                    <a:pt x="51" y="123"/>
                  </a:cubicBezTo>
                  <a:cubicBezTo>
                    <a:pt x="56" y="127"/>
                    <a:pt x="56" y="127"/>
                    <a:pt x="56" y="127"/>
                  </a:cubicBezTo>
                  <a:cubicBezTo>
                    <a:pt x="68" y="132"/>
                    <a:pt x="68" y="132"/>
                    <a:pt x="68" y="132"/>
                  </a:cubicBezTo>
                  <a:cubicBezTo>
                    <a:pt x="69" y="132"/>
                    <a:pt x="69" y="132"/>
                    <a:pt x="69" y="132"/>
                  </a:cubicBezTo>
                  <a:cubicBezTo>
                    <a:pt x="77" y="136"/>
                    <a:pt x="77" y="136"/>
                    <a:pt x="77" y="136"/>
                  </a:cubicBezTo>
                  <a:cubicBezTo>
                    <a:pt x="96" y="154"/>
                    <a:pt x="96" y="154"/>
                    <a:pt x="96" y="154"/>
                  </a:cubicBezTo>
                  <a:cubicBezTo>
                    <a:pt x="105" y="158"/>
                    <a:pt x="105" y="158"/>
                    <a:pt x="105" y="158"/>
                  </a:cubicBezTo>
                  <a:cubicBezTo>
                    <a:pt x="109" y="157"/>
                    <a:pt x="109" y="157"/>
                    <a:pt x="109" y="157"/>
                  </a:cubicBezTo>
                  <a:cubicBezTo>
                    <a:pt x="112" y="150"/>
                    <a:pt x="112" y="150"/>
                    <a:pt x="112" y="150"/>
                  </a:cubicBezTo>
                  <a:cubicBezTo>
                    <a:pt x="110" y="139"/>
                    <a:pt x="110" y="139"/>
                    <a:pt x="110" y="139"/>
                  </a:cubicBezTo>
                  <a:cubicBezTo>
                    <a:pt x="110" y="136"/>
                    <a:pt x="113" y="134"/>
                    <a:pt x="117" y="132"/>
                  </a:cubicBezTo>
                  <a:cubicBezTo>
                    <a:pt x="118" y="132"/>
                    <a:pt x="118" y="132"/>
                    <a:pt x="118" y="132"/>
                  </a:cubicBezTo>
                  <a:cubicBezTo>
                    <a:pt x="143" y="146"/>
                    <a:pt x="143" y="146"/>
                    <a:pt x="143" y="146"/>
                  </a:cubicBezTo>
                  <a:cubicBezTo>
                    <a:pt x="145" y="145"/>
                    <a:pt x="145" y="145"/>
                    <a:pt x="145" y="145"/>
                  </a:cubicBezTo>
                  <a:cubicBezTo>
                    <a:pt x="151" y="142"/>
                    <a:pt x="151" y="142"/>
                    <a:pt x="151" y="142"/>
                  </a:cubicBezTo>
                  <a:cubicBezTo>
                    <a:pt x="152" y="142"/>
                    <a:pt x="152" y="142"/>
                    <a:pt x="152" y="142"/>
                  </a:cubicBezTo>
                  <a:cubicBezTo>
                    <a:pt x="155" y="142"/>
                    <a:pt x="155" y="142"/>
                    <a:pt x="155" y="142"/>
                  </a:cubicBezTo>
                  <a:cubicBezTo>
                    <a:pt x="160" y="138"/>
                    <a:pt x="160" y="138"/>
                    <a:pt x="160" y="138"/>
                  </a:cubicBezTo>
                  <a:cubicBezTo>
                    <a:pt x="161" y="138"/>
                    <a:pt x="161" y="138"/>
                    <a:pt x="161" y="138"/>
                  </a:cubicBezTo>
                  <a:cubicBezTo>
                    <a:pt x="162" y="139"/>
                    <a:pt x="162" y="139"/>
                    <a:pt x="162" y="139"/>
                  </a:cubicBezTo>
                  <a:cubicBezTo>
                    <a:pt x="176" y="149"/>
                    <a:pt x="176" y="149"/>
                    <a:pt x="176" y="149"/>
                  </a:cubicBezTo>
                  <a:cubicBezTo>
                    <a:pt x="177" y="149"/>
                    <a:pt x="177" y="149"/>
                    <a:pt x="177" y="149"/>
                  </a:cubicBezTo>
                  <a:cubicBezTo>
                    <a:pt x="186" y="157"/>
                    <a:pt x="186" y="157"/>
                    <a:pt x="186" y="157"/>
                  </a:cubicBezTo>
                  <a:cubicBezTo>
                    <a:pt x="188" y="158"/>
                    <a:pt x="191" y="161"/>
                    <a:pt x="194" y="165"/>
                  </a:cubicBezTo>
                  <a:cubicBezTo>
                    <a:pt x="199" y="170"/>
                    <a:pt x="199" y="170"/>
                    <a:pt x="199" y="170"/>
                  </a:cubicBezTo>
                  <a:cubicBezTo>
                    <a:pt x="202" y="170"/>
                    <a:pt x="202" y="170"/>
                    <a:pt x="202" y="170"/>
                  </a:cubicBezTo>
                  <a:cubicBezTo>
                    <a:pt x="206" y="162"/>
                    <a:pt x="206" y="162"/>
                    <a:pt x="206" y="162"/>
                  </a:cubicBezTo>
                  <a:cubicBezTo>
                    <a:pt x="215" y="168"/>
                    <a:pt x="215" y="168"/>
                    <a:pt x="215" y="168"/>
                  </a:cubicBezTo>
                  <a:cubicBezTo>
                    <a:pt x="215" y="168"/>
                    <a:pt x="215" y="168"/>
                    <a:pt x="215" y="168"/>
                  </a:cubicBezTo>
                  <a:cubicBezTo>
                    <a:pt x="215" y="168"/>
                    <a:pt x="215" y="168"/>
                    <a:pt x="215" y="168"/>
                  </a:cubicBezTo>
                  <a:cubicBezTo>
                    <a:pt x="215" y="168"/>
                    <a:pt x="215" y="168"/>
                    <a:pt x="215" y="168"/>
                  </a:cubicBezTo>
                  <a:cubicBezTo>
                    <a:pt x="222" y="176"/>
                    <a:pt x="222" y="176"/>
                    <a:pt x="222" y="176"/>
                  </a:cubicBezTo>
                  <a:cubicBezTo>
                    <a:pt x="240" y="190"/>
                    <a:pt x="240" y="190"/>
                    <a:pt x="240" y="190"/>
                  </a:cubicBezTo>
                  <a:cubicBezTo>
                    <a:pt x="240" y="190"/>
                    <a:pt x="240" y="190"/>
                    <a:pt x="240" y="190"/>
                  </a:cubicBezTo>
                  <a:cubicBezTo>
                    <a:pt x="245" y="196"/>
                    <a:pt x="245" y="196"/>
                    <a:pt x="245" y="196"/>
                  </a:cubicBezTo>
                  <a:cubicBezTo>
                    <a:pt x="261" y="192"/>
                    <a:pt x="261" y="192"/>
                    <a:pt x="261" y="192"/>
                  </a:cubicBezTo>
                  <a:cubicBezTo>
                    <a:pt x="262" y="203"/>
                    <a:pt x="262" y="203"/>
                    <a:pt x="262" y="203"/>
                  </a:cubicBezTo>
                  <a:cubicBezTo>
                    <a:pt x="269" y="210"/>
                    <a:pt x="269" y="210"/>
                    <a:pt x="269" y="210"/>
                  </a:cubicBezTo>
                  <a:cubicBezTo>
                    <a:pt x="269" y="210"/>
                    <a:pt x="269" y="210"/>
                    <a:pt x="269" y="210"/>
                  </a:cubicBezTo>
                  <a:cubicBezTo>
                    <a:pt x="269" y="210"/>
                    <a:pt x="269" y="210"/>
                    <a:pt x="269" y="210"/>
                  </a:cubicBezTo>
                  <a:cubicBezTo>
                    <a:pt x="274" y="219"/>
                    <a:pt x="274" y="219"/>
                    <a:pt x="274" y="219"/>
                  </a:cubicBezTo>
                  <a:cubicBezTo>
                    <a:pt x="274" y="219"/>
                    <a:pt x="274" y="219"/>
                    <a:pt x="274" y="219"/>
                  </a:cubicBezTo>
                  <a:cubicBezTo>
                    <a:pt x="274" y="220"/>
                    <a:pt x="274" y="220"/>
                    <a:pt x="274" y="220"/>
                  </a:cubicBezTo>
                  <a:cubicBezTo>
                    <a:pt x="274" y="220"/>
                    <a:pt x="274" y="220"/>
                    <a:pt x="274" y="220"/>
                  </a:cubicBezTo>
                  <a:cubicBezTo>
                    <a:pt x="280" y="248"/>
                    <a:pt x="280" y="248"/>
                    <a:pt x="280" y="248"/>
                  </a:cubicBezTo>
                  <a:cubicBezTo>
                    <a:pt x="286" y="259"/>
                    <a:pt x="286" y="259"/>
                    <a:pt x="286" y="259"/>
                  </a:cubicBezTo>
                  <a:cubicBezTo>
                    <a:pt x="278" y="279"/>
                    <a:pt x="278" y="279"/>
                    <a:pt x="278" y="279"/>
                  </a:cubicBezTo>
                  <a:cubicBezTo>
                    <a:pt x="278" y="280"/>
                    <a:pt x="278" y="280"/>
                    <a:pt x="278" y="280"/>
                  </a:cubicBezTo>
                  <a:cubicBezTo>
                    <a:pt x="271" y="282"/>
                    <a:pt x="271" y="282"/>
                    <a:pt x="271" y="282"/>
                  </a:cubicBezTo>
                  <a:cubicBezTo>
                    <a:pt x="271" y="288"/>
                    <a:pt x="271" y="288"/>
                    <a:pt x="271" y="288"/>
                  </a:cubicBezTo>
                  <a:cubicBezTo>
                    <a:pt x="271" y="288"/>
                    <a:pt x="271" y="288"/>
                    <a:pt x="271" y="288"/>
                  </a:cubicBezTo>
                  <a:cubicBezTo>
                    <a:pt x="264" y="300"/>
                    <a:pt x="264" y="300"/>
                    <a:pt x="264" y="300"/>
                  </a:cubicBezTo>
                  <a:cubicBezTo>
                    <a:pt x="263" y="300"/>
                    <a:pt x="263" y="300"/>
                    <a:pt x="263" y="300"/>
                  </a:cubicBezTo>
                  <a:cubicBezTo>
                    <a:pt x="254" y="300"/>
                    <a:pt x="254" y="300"/>
                    <a:pt x="254" y="300"/>
                  </a:cubicBezTo>
                  <a:cubicBezTo>
                    <a:pt x="244" y="308"/>
                    <a:pt x="244" y="308"/>
                    <a:pt x="244" y="308"/>
                  </a:cubicBezTo>
                  <a:cubicBezTo>
                    <a:pt x="245" y="310"/>
                    <a:pt x="247" y="310"/>
                    <a:pt x="250" y="312"/>
                  </a:cubicBezTo>
                  <a:cubicBezTo>
                    <a:pt x="254" y="313"/>
                    <a:pt x="254" y="316"/>
                    <a:pt x="252" y="322"/>
                  </a:cubicBezTo>
                  <a:cubicBezTo>
                    <a:pt x="252" y="322"/>
                    <a:pt x="252" y="322"/>
                    <a:pt x="252" y="322"/>
                  </a:cubicBezTo>
                  <a:cubicBezTo>
                    <a:pt x="245" y="329"/>
                    <a:pt x="245" y="329"/>
                    <a:pt x="245" y="329"/>
                  </a:cubicBezTo>
                  <a:cubicBezTo>
                    <a:pt x="245" y="329"/>
                    <a:pt x="245" y="329"/>
                    <a:pt x="245" y="329"/>
                  </a:cubicBezTo>
                  <a:cubicBezTo>
                    <a:pt x="245" y="330"/>
                    <a:pt x="245" y="330"/>
                    <a:pt x="245" y="330"/>
                  </a:cubicBezTo>
                  <a:cubicBezTo>
                    <a:pt x="244" y="330"/>
                    <a:pt x="244" y="330"/>
                    <a:pt x="244" y="330"/>
                  </a:cubicBezTo>
                  <a:cubicBezTo>
                    <a:pt x="244" y="330"/>
                    <a:pt x="244" y="330"/>
                    <a:pt x="244" y="330"/>
                  </a:cubicBezTo>
                  <a:cubicBezTo>
                    <a:pt x="225" y="327"/>
                    <a:pt x="225" y="327"/>
                    <a:pt x="225" y="327"/>
                  </a:cubicBezTo>
                  <a:cubicBezTo>
                    <a:pt x="224" y="334"/>
                    <a:pt x="224" y="334"/>
                    <a:pt x="224" y="334"/>
                  </a:cubicBezTo>
                  <a:cubicBezTo>
                    <a:pt x="226" y="348"/>
                    <a:pt x="226" y="348"/>
                    <a:pt x="226" y="348"/>
                  </a:cubicBezTo>
                  <a:cubicBezTo>
                    <a:pt x="242" y="355"/>
                    <a:pt x="242" y="355"/>
                    <a:pt x="242" y="355"/>
                  </a:cubicBezTo>
                  <a:cubicBezTo>
                    <a:pt x="242" y="356"/>
                    <a:pt x="242" y="356"/>
                    <a:pt x="242" y="356"/>
                  </a:cubicBezTo>
                  <a:cubicBezTo>
                    <a:pt x="242" y="356"/>
                    <a:pt x="242" y="356"/>
                    <a:pt x="242" y="356"/>
                  </a:cubicBezTo>
                  <a:cubicBezTo>
                    <a:pt x="248" y="354"/>
                    <a:pt x="248" y="354"/>
                    <a:pt x="248" y="354"/>
                  </a:cubicBezTo>
                  <a:cubicBezTo>
                    <a:pt x="249" y="353"/>
                    <a:pt x="249" y="353"/>
                    <a:pt x="249" y="353"/>
                  </a:cubicBezTo>
                  <a:cubicBezTo>
                    <a:pt x="249" y="353"/>
                    <a:pt x="249" y="353"/>
                    <a:pt x="249" y="353"/>
                  </a:cubicBezTo>
                  <a:cubicBezTo>
                    <a:pt x="250" y="354"/>
                    <a:pt x="250" y="354"/>
                    <a:pt x="250" y="354"/>
                  </a:cubicBezTo>
                  <a:cubicBezTo>
                    <a:pt x="250" y="354"/>
                    <a:pt x="250" y="354"/>
                    <a:pt x="250" y="354"/>
                  </a:cubicBezTo>
                  <a:cubicBezTo>
                    <a:pt x="255" y="356"/>
                    <a:pt x="255" y="356"/>
                    <a:pt x="255" y="356"/>
                  </a:cubicBezTo>
                  <a:cubicBezTo>
                    <a:pt x="261" y="356"/>
                    <a:pt x="261" y="356"/>
                    <a:pt x="261" y="356"/>
                  </a:cubicBezTo>
                  <a:cubicBezTo>
                    <a:pt x="264" y="356"/>
                    <a:pt x="264" y="356"/>
                    <a:pt x="264" y="356"/>
                  </a:cubicBezTo>
                  <a:cubicBezTo>
                    <a:pt x="261" y="348"/>
                    <a:pt x="261" y="348"/>
                    <a:pt x="261" y="348"/>
                  </a:cubicBezTo>
                  <a:cubicBezTo>
                    <a:pt x="261" y="348"/>
                    <a:pt x="261" y="348"/>
                    <a:pt x="261" y="348"/>
                  </a:cubicBezTo>
                  <a:cubicBezTo>
                    <a:pt x="261" y="348"/>
                    <a:pt x="261" y="348"/>
                    <a:pt x="261" y="348"/>
                  </a:cubicBezTo>
                  <a:cubicBezTo>
                    <a:pt x="260" y="340"/>
                    <a:pt x="260" y="340"/>
                    <a:pt x="260" y="340"/>
                  </a:cubicBezTo>
                  <a:cubicBezTo>
                    <a:pt x="260" y="340"/>
                    <a:pt x="260" y="340"/>
                    <a:pt x="260" y="340"/>
                  </a:cubicBezTo>
                  <a:cubicBezTo>
                    <a:pt x="260" y="339"/>
                    <a:pt x="260" y="339"/>
                    <a:pt x="260" y="339"/>
                  </a:cubicBezTo>
                  <a:cubicBezTo>
                    <a:pt x="260" y="338"/>
                    <a:pt x="260" y="338"/>
                    <a:pt x="260" y="338"/>
                  </a:cubicBezTo>
                  <a:cubicBezTo>
                    <a:pt x="260" y="338"/>
                    <a:pt x="260" y="338"/>
                    <a:pt x="260" y="338"/>
                  </a:cubicBezTo>
                  <a:cubicBezTo>
                    <a:pt x="263" y="335"/>
                    <a:pt x="263" y="335"/>
                    <a:pt x="263" y="335"/>
                  </a:cubicBezTo>
                  <a:cubicBezTo>
                    <a:pt x="263" y="334"/>
                    <a:pt x="263" y="334"/>
                    <a:pt x="263" y="334"/>
                  </a:cubicBezTo>
                  <a:cubicBezTo>
                    <a:pt x="263" y="334"/>
                    <a:pt x="263" y="334"/>
                    <a:pt x="263" y="334"/>
                  </a:cubicBezTo>
                  <a:cubicBezTo>
                    <a:pt x="264" y="334"/>
                    <a:pt x="264" y="334"/>
                    <a:pt x="264" y="334"/>
                  </a:cubicBezTo>
                  <a:cubicBezTo>
                    <a:pt x="268" y="328"/>
                    <a:pt x="268" y="328"/>
                    <a:pt x="268" y="328"/>
                  </a:cubicBezTo>
                  <a:cubicBezTo>
                    <a:pt x="269" y="328"/>
                    <a:pt x="269" y="328"/>
                    <a:pt x="269" y="328"/>
                  </a:cubicBezTo>
                  <a:cubicBezTo>
                    <a:pt x="276" y="322"/>
                    <a:pt x="276" y="322"/>
                    <a:pt x="276" y="322"/>
                  </a:cubicBezTo>
                  <a:cubicBezTo>
                    <a:pt x="276" y="322"/>
                    <a:pt x="276" y="322"/>
                    <a:pt x="276" y="322"/>
                  </a:cubicBezTo>
                  <a:cubicBezTo>
                    <a:pt x="276" y="322"/>
                    <a:pt x="276" y="322"/>
                    <a:pt x="276" y="322"/>
                  </a:cubicBezTo>
                  <a:cubicBezTo>
                    <a:pt x="277" y="322"/>
                    <a:pt x="277" y="322"/>
                    <a:pt x="277" y="322"/>
                  </a:cubicBezTo>
                  <a:cubicBezTo>
                    <a:pt x="277" y="322"/>
                    <a:pt x="277" y="322"/>
                    <a:pt x="277" y="322"/>
                  </a:cubicBezTo>
                  <a:cubicBezTo>
                    <a:pt x="285" y="320"/>
                    <a:pt x="285" y="320"/>
                    <a:pt x="285" y="320"/>
                  </a:cubicBezTo>
                  <a:cubicBezTo>
                    <a:pt x="285" y="323"/>
                    <a:pt x="285" y="323"/>
                    <a:pt x="285" y="323"/>
                  </a:cubicBezTo>
                  <a:cubicBezTo>
                    <a:pt x="285" y="326"/>
                    <a:pt x="286" y="328"/>
                    <a:pt x="286" y="329"/>
                  </a:cubicBezTo>
                  <a:cubicBezTo>
                    <a:pt x="288" y="332"/>
                    <a:pt x="288" y="332"/>
                    <a:pt x="288" y="332"/>
                  </a:cubicBezTo>
                  <a:cubicBezTo>
                    <a:pt x="290" y="338"/>
                    <a:pt x="290" y="338"/>
                    <a:pt x="290" y="338"/>
                  </a:cubicBezTo>
                  <a:cubicBezTo>
                    <a:pt x="298" y="342"/>
                    <a:pt x="298" y="342"/>
                    <a:pt x="298" y="342"/>
                  </a:cubicBezTo>
                  <a:cubicBezTo>
                    <a:pt x="320" y="344"/>
                    <a:pt x="320" y="344"/>
                    <a:pt x="320" y="344"/>
                  </a:cubicBezTo>
                  <a:cubicBezTo>
                    <a:pt x="321" y="344"/>
                    <a:pt x="321" y="344"/>
                    <a:pt x="321" y="344"/>
                  </a:cubicBezTo>
                  <a:cubicBezTo>
                    <a:pt x="322" y="344"/>
                    <a:pt x="322" y="344"/>
                    <a:pt x="322" y="344"/>
                  </a:cubicBezTo>
                  <a:cubicBezTo>
                    <a:pt x="322" y="345"/>
                    <a:pt x="322" y="345"/>
                    <a:pt x="322" y="345"/>
                  </a:cubicBezTo>
                  <a:cubicBezTo>
                    <a:pt x="322" y="346"/>
                    <a:pt x="322" y="346"/>
                    <a:pt x="322" y="346"/>
                  </a:cubicBezTo>
                  <a:cubicBezTo>
                    <a:pt x="321" y="353"/>
                    <a:pt x="321" y="353"/>
                    <a:pt x="321" y="353"/>
                  </a:cubicBezTo>
                  <a:cubicBezTo>
                    <a:pt x="328" y="360"/>
                    <a:pt x="328" y="360"/>
                    <a:pt x="328" y="360"/>
                  </a:cubicBezTo>
                  <a:cubicBezTo>
                    <a:pt x="333" y="362"/>
                    <a:pt x="333" y="362"/>
                    <a:pt x="333" y="362"/>
                  </a:cubicBezTo>
                  <a:cubicBezTo>
                    <a:pt x="333" y="362"/>
                    <a:pt x="333" y="362"/>
                    <a:pt x="333" y="362"/>
                  </a:cubicBezTo>
                  <a:cubicBezTo>
                    <a:pt x="333" y="363"/>
                    <a:pt x="333" y="363"/>
                    <a:pt x="333" y="363"/>
                  </a:cubicBezTo>
                  <a:cubicBezTo>
                    <a:pt x="334" y="364"/>
                    <a:pt x="334" y="364"/>
                    <a:pt x="334" y="364"/>
                  </a:cubicBezTo>
                  <a:cubicBezTo>
                    <a:pt x="334" y="366"/>
                    <a:pt x="334" y="366"/>
                    <a:pt x="334" y="366"/>
                  </a:cubicBezTo>
                  <a:cubicBezTo>
                    <a:pt x="334" y="370"/>
                    <a:pt x="334" y="370"/>
                    <a:pt x="334" y="370"/>
                  </a:cubicBezTo>
                  <a:cubicBezTo>
                    <a:pt x="332" y="378"/>
                    <a:pt x="332" y="378"/>
                    <a:pt x="332" y="378"/>
                  </a:cubicBezTo>
                  <a:cubicBezTo>
                    <a:pt x="335" y="380"/>
                    <a:pt x="335" y="380"/>
                    <a:pt x="335" y="380"/>
                  </a:cubicBezTo>
                  <a:cubicBezTo>
                    <a:pt x="338" y="380"/>
                    <a:pt x="341" y="380"/>
                    <a:pt x="343" y="382"/>
                  </a:cubicBezTo>
                  <a:cubicBezTo>
                    <a:pt x="353" y="386"/>
                    <a:pt x="353" y="386"/>
                    <a:pt x="353" y="386"/>
                  </a:cubicBezTo>
                  <a:cubicBezTo>
                    <a:pt x="358" y="382"/>
                    <a:pt x="358" y="382"/>
                    <a:pt x="358" y="382"/>
                  </a:cubicBezTo>
                  <a:cubicBezTo>
                    <a:pt x="364" y="376"/>
                    <a:pt x="364" y="376"/>
                    <a:pt x="364" y="376"/>
                  </a:cubicBezTo>
                  <a:cubicBezTo>
                    <a:pt x="365" y="373"/>
                    <a:pt x="365" y="373"/>
                    <a:pt x="365" y="373"/>
                  </a:cubicBezTo>
                  <a:cubicBezTo>
                    <a:pt x="365" y="372"/>
                    <a:pt x="365" y="372"/>
                    <a:pt x="365" y="372"/>
                  </a:cubicBezTo>
                  <a:cubicBezTo>
                    <a:pt x="366" y="372"/>
                    <a:pt x="366" y="372"/>
                    <a:pt x="366" y="372"/>
                  </a:cubicBezTo>
                  <a:cubicBezTo>
                    <a:pt x="367" y="371"/>
                    <a:pt x="367" y="371"/>
                    <a:pt x="367" y="371"/>
                  </a:cubicBezTo>
                  <a:cubicBezTo>
                    <a:pt x="367" y="370"/>
                    <a:pt x="367" y="370"/>
                    <a:pt x="367" y="370"/>
                  </a:cubicBezTo>
                  <a:cubicBezTo>
                    <a:pt x="365" y="362"/>
                    <a:pt x="365" y="362"/>
                    <a:pt x="365" y="362"/>
                  </a:cubicBezTo>
                  <a:cubicBezTo>
                    <a:pt x="364" y="357"/>
                    <a:pt x="364" y="357"/>
                    <a:pt x="364" y="357"/>
                  </a:cubicBezTo>
                  <a:cubicBezTo>
                    <a:pt x="364" y="357"/>
                    <a:pt x="364" y="357"/>
                    <a:pt x="364" y="357"/>
                  </a:cubicBezTo>
                  <a:cubicBezTo>
                    <a:pt x="364" y="356"/>
                    <a:pt x="364" y="356"/>
                    <a:pt x="364" y="356"/>
                  </a:cubicBezTo>
                  <a:cubicBezTo>
                    <a:pt x="364" y="356"/>
                    <a:pt x="364" y="356"/>
                    <a:pt x="364" y="356"/>
                  </a:cubicBezTo>
                  <a:cubicBezTo>
                    <a:pt x="364" y="356"/>
                    <a:pt x="364" y="356"/>
                    <a:pt x="364" y="356"/>
                  </a:cubicBezTo>
                  <a:cubicBezTo>
                    <a:pt x="367" y="350"/>
                    <a:pt x="367" y="350"/>
                    <a:pt x="367" y="350"/>
                  </a:cubicBezTo>
                  <a:cubicBezTo>
                    <a:pt x="368" y="350"/>
                    <a:pt x="368" y="350"/>
                    <a:pt x="368" y="350"/>
                  </a:cubicBezTo>
                  <a:cubicBezTo>
                    <a:pt x="368" y="350"/>
                    <a:pt x="368" y="350"/>
                    <a:pt x="368" y="350"/>
                  </a:cubicBezTo>
                  <a:cubicBezTo>
                    <a:pt x="374" y="346"/>
                    <a:pt x="374" y="346"/>
                    <a:pt x="374" y="346"/>
                  </a:cubicBezTo>
                  <a:cubicBezTo>
                    <a:pt x="375" y="346"/>
                    <a:pt x="375" y="346"/>
                    <a:pt x="375" y="346"/>
                  </a:cubicBezTo>
                  <a:cubicBezTo>
                    <a:pt x="388" y="346"/>
                    <a:pt x="388" y="346"/>
                    <a:pt x="388" y="346"/>
                  </a:cubicBezTo>
                  <a:cubicBezTo>
                    <a:pt x="390" y="345"/>
                    <a:pt x="390" y="345"/>
                    <a:pt x="390" y="345"/>
                  </a:cubicBezTo>
                  <a:cubicBezTo>
                    <a:pt x="389" y="338"/>
                    <a:pt x="389" y="338"/>
                    <a:pt x="389" y="338"/>
                  </a:cubicBezTo>
                  <a:cubicBezTo>
                    <a:pt x="387" y="332"/>
                    <a:pt x="387" y="332"/>
                    <a:pt x="387" y="332"/>
                  </a:cubicBezTo>
                  <a:cubicBezTo>
                    <a:pt x="383" y="325"/>
                    <a:pt x="383" y="325"/>
                    <a:pt x="383" y="325"/>
                  </a:cubicBezTo>
                  <a:cubicBezTo>
                    <a:pt x="383" y="324"/>
                    <a:pt x="383" y="324"/>
                    <a:pt x="383" y="324"/>
                  </a:cubicBezTo>
                  <a:cubicBezTo>
                    <a:pt x="383" y="324"/>
                    <a:pt x="383" y="324"/>
                    <a:pt x="383" y="324"/>
                  </a:cubicBezTo>
                  <a:cubicBezTo>
                    <a:pt x="383" y="314"/>
                    <a:pt x="383" y="314"/>
                    <a:pt x="383" y="314"/>
                  </a:cubicBezTo>
                  <a:cubicBezTo>
                    <a:pt x="383" y="314"/>
                    <a:pt x="383" y="314"/>
                    <a:pt x="383" y="314"/>
                  </a:cubicBezTo>
                  <a:cubicBezTo>
                    <a:pt x="383" y="314"/>
                    <a:pt x="383" y="314"/>
                    <a:pt x="383" y="314"/>
                  </a:cubicBezTo>
                  <a:cubicBezTo>
                    <a:pt x="385" y="308"/>
                    <a:pt x="385" y="308"/>
                    <a:pt x="385" y="308"/>
                  </a:cubicBezTo>
                  <a:cubicBezTo>
                    <a:pt x="385" y="308"/>
                    <a:pt x="385" y="308"/>
                    <a:pt x="385" y="308"/>
                  </a:cubicBezTo>
                  <a:cubicBezTo>
                    <a:pt x="385" y="307"/>
                    <a:pt x="385" y="307"/>
                    <a:pt x="385" y="307"/>
                  </a:cubicBezTo>
                  <a:cubicBezTo>
                    <a:pt x="385" y="307"/>
                    <a:pt x="385" y="307"/>
                    <a:pt x="385" y="307"/>
                  </a:cubicBezTo>
                  <a:cubicBezTo>
                    <a:pt x="396" y="292"/>
                    <a:pt x="396" y="292"/>
                    <a:pt x="396" y="292"/>
                  </a:cubicBezTo>
                  <a:cubicBezTo>
                    <a:pt x="397" y="291"/>
                    <a:pt x="397" y="291"/>
                    <a:pt x="397" y="291"/>
                  </a:cubicBezTo>
                  <a:cubicBezTo>
                    <a:pt x="397" y="291"/>
                    <a:pt x="397" y="291"/>
                    <a:pt x="397" y="291"/>
                  </a:cubicBezTo>
                  <a:cubicBezTo>
                    <a:pt x="398" y="291"/>
                    <a:pt x="398" y="291"/>
                    <a:pt x="398" y="291"/>
                  </a:cubicBezTo>
                  <a:cubicBezTo>
                    <a:pt x="400" y="291"/>
                    <a:pt x="400" y="291"/>
                    <a:pt x="400" y="291"/>
                  </a:cubicBezTo>
                  <a:cubicBezTo>
                    <a:pt x="404" y="291"/>
                    <a:pt x="404" y="291"/>
                    <a:pt x="404" y="291"/>
                  </a:cubicBezTo>
                  <a:cubicBezTo>
                    <a:pt x="413" y="296"/>
                    <a:pt x="413" y="296"/>
                    <a:pt x="413" y="296"/>
                  </a:cubicBezTo>
                  <a:cubicBezTo>
                    <a:pt x="419" y="298"/>
                    <a:pt x="419" y="298"/>
                    <a:pt x="419" y="298"/>
                  </a:cubicBezTo>
                  <a:cubicBezTo>
                    <a:pt x="420" y="295"/>
                    <a:pt x="420" y="295"/>
                    <a:pt x="420" y="295"/>
                  </a:cubicBezTo>
                  <a:cubicBezTo>
                    <a:pt x="419" y="294"/>
                    <a:pt x="419" y="294"/>
                    <a:pt x="419" y="294"/>
                  </a:cubicBezTo>
                  <a:cubicBezTo>
                    <a:pt x="419" y="293"/>
                    <a:pt x="419" y="293"/>
                    <a:pt x="419" y="293"/>
                  </a:cubicBezTo>
                  <a:cubicBezTo>
                    <a:pt x="419" y="291"/>
                    <a:pt x="420" y="289"/>
                    <a:pt x="423" y="287"/>
                  </a:cubicBezTo>
                  <a:cubicBezTo>
                    <a:pt x="430" y="282"/>
                    <a:pt x="430" y="282"/>
                    <a:pt x="430" y="282"/>
                  </a:cubicBezTo>
                  <a:cubicBezTo>
                    <a:pt x="430" y="281"/>
                    <a:pt x="430" y="281"/>
                    <a:pt x="430" y="281"/>
                  </a:cubicBezTo>
                  <a:cubicBezTo>
                    <a:pt x="430" y="281"/>
                    <a:pt x="430" y="281"/>
                    <a:pt x="430" y="281"/>
                  </a:cubicBezTo>
                  <a:cubicBezTo>
                    <a:pt x="430" y="281"/>
                    <a:pt x="430" y="281"/>
                    <a:pt x="430" y="281"/>
                  </a:cubicBezTo>
                  <a:cubicBezTo>
                    <a:pt x="434" y="280"/>
                    <a:pt x="437" y="279"/>
                    <a:pt x="438" y="279"/>
                  </a:cubicBezTo>
                  <a:cubicBezTo>
                    <a:pt x="445" y="278"/>
                    <a:pt x="445" y="278"/>
                    <a:pt x="445" y="278"/>
                  </a:cubicBezTo>
                  <a:cubicBezTo>
                    <a:pt x="445" y="278"/>
                    <a:pt x="445" y="278"/>
                    <a:pt x="445" y="278"/>
                  </a:cubicBezTo>
                  <a:cubicBezTo>
                    <a:pt x="445" y="278"/>
                    <a:pt x="445" y="278"/>
                    <a:pt x="445" y="278"/>
                  </a:cubicBezTo>
                  <a:cubicBezTo>
                    <a:pt x="449" y="279"/>
                    <a:pt x="449" y="279"/>
                    <a:pt x="449" y="279"/>
                  </a:cubicBezTo>
                  <a:cubicBezTo>
                    <a:pt x="452" y="269"/>
                    <a:pt x="452" y="269"/>
                    <a:pt x="452" y="269"/>
                  </a:cubicBezTo>
                  <a:cubicBezTo>
                    <a:pt x="452" y="262"/>
                    <a:pt x="452" y="262"/>
                    <a:pt x="452" y="262"/>
                  </a:cubicBezTo>
                  <a:cubicBezTo>
                    <a:pt x="452" y="258"/>
                    <a:pt x="452" y="255"/>
                    <a:pt x="453" y="254"/>
                  </a:cubicBezTo>
                  <a:cubicBezTo>
                    <a:pt x="456" y="249"/>
                    <a:pt x="456" y="249"/>
                    <a:pt x="456" y="249"/>
                  </a:cubicBezTo>
                  <a:cubicBezTo>
                    <a:pt x="453" y="244"/>
                    <a:pt x="453" y="244"/>
                    <a:pt x="453" y="244"/>
                  </a:cubicBezTo>
                  <a:cubicBezTo>
                    <a:pt x="448" y="241"/>
                    <a:pt x="448" y="241"/>
                    <a:pt x="448" y="241"/>
                  </a:cubicBezTo>
                  <a:cubicBezTo>
                    <a:pt x="438" y="238"/>
                    <a:pt x="438" y="238"/>
                    <a:pt x="438" y="238"/>
                  </a:cubicBezTo>
                  <a:cubicBezTo>
                    <a:pt x="436" y="238"/>
                    <a:pt x="432" y="236"/>
                    <a:pt x="426" y="231"/>
                  </a:cubicBezTo>
                  <a:cubicBezTo>
                    <a:pt x="420" y="228"/>
                    <a:pt x="420" y="228"/>
                    <a:pt x="420" y="228"/>
                  </a:cubicBezTo>
                  <a:cubicBezTo>
                    <a:pt x="420" y="228"/>
                    <a:pt x="420" y="228"/>
                    <a:pt x="420" y="228"/>
                  </a:cubicBezTo>
                  <a:cubicBezTo>
                    <a:pt x="419" y="228"/>
                    <a:pt x="419" y="228"/>
                    <a:pt x="419" y="228"/>
                  </a:cubicBezTo>
                  <a:cubicBezTo>
                    <a:pt x="412" y="219"/>
                    <a:pt x="412" y="219"/>
                    <a:pt x="412" y="219"/>
                  </a:cubicBezTo>
                  <a:cubicBezTo>
                    <a:pt x="405" y="219"/>
                    <a:pt x="405" y="219"/>
                    <a:pt x="405" y="219"/>
                  </a:cubicBezTo>
                  <a:cubicBezTo>
                    <a:pt x="405" y="218"/>
                    <a:pt x="405" y="218"/>
                    <a:pt x="405" y="218"/>
                  </a:cubicBezTo>
                  <a:cubicBezTo>
                    <a:pt x="405" y="218"/>
                    <a:pt x="405" y="218"/>
                    <a:pt x="405" y="218"/>
                  </a:cubicBezTo>
                  <a:cubicBezTo>
                    <a:pt x="399" y="215"/>
                    <a:pt x="399" y="215"/>
                    <a:pt x="399" y="215"/>
                  </a:cubicBezTo>
                  <a:cubicBezTo>
                    <a:pt x="395" y="220"/>
                    <a:pt x="395" y="220"/>
                    <a:pt x="395" y="220"/>
                  </a:cubicBezTo>
                  <a:cubicBezTo>
                    <a:pt x="394" y="239"/>
                    <a:pt x="394" y="239"/>
                    <a:pt x="394" y="239"/>
                  </a:cubicBezTo>
                  <a:cubicBezTo>
                    <a:pt x="395" y="246"/>
                    <a:pt x="395" y="246"/>
                    <a:pt x="395" y="246"/>
                  </a:cubicBezTo>
                  <a:cubicBezTo>
                    <a:pt x="398" y="246"/>
                    <a:pt x="398" y="246"/>
                    <a:pt x="398" y="246"/>
                  </a:cubicBezTo>
                  <a:cubicBezTo>
                    <a:pt x="399" y="246"/>
                    <a:pt x="399" y="246"/>
                    <a:pt x="399" y="246"/>
                  </a:cubicBezTo>
                  <a:cubicBezTo>
                    <a:pt x="404" y="248"/>
                    <a:pt x="404" y="248"/>
                    <a:pt x="404" y="248"/>
                  </a:cubicBezTo>
                  <a:cubicBezTo>
                    <a:pt x="404" y="248"/>
                    <a:pt x="404" y="248"/>
                    <a:pt x="404" y="248"/>
                  </a:cubicBezTo>
                  <a:cubicBezTo>
                    <a:pt x="404" y="249"/>
                    <a:pt x="404" y="249"/>
                    <a:pt x="404" y="249"/>
                  </a:cubicBezTo>
                  <a:cubicBezTo>
                    <a:pt x="407" y="256"/>
                    <a:pt x="407" y="256"/>
                    <a:pt x="407" y="256"/>
                  </a:cubicBezTo>
                  <a:cubicBezTo>
                    <a:pt x="407" y="256"/>
                    <a:pt x="407" y="256"/>
                    <a:pt x="407" y="256"/>
                  </a:cubicBezTo>
                  <a:cubicBezTo>
                    <a:pt x="407" y="256"/>
                    <a:pt x="407" y="256"/>
                    <a:pt x="407" y="256"/>
                  </a:cubicBezTo>
                  <a:cubicBezTo>
                    <a:pt x="407" y="256"/>
                    <a:pt x="407" y="256"/>
                    <a:pt x="407" y="256"/>
                  </a:cubicBezTo>
                  <a:cubicBezTo>
                    <a:pt x="407" y="256"/>
                    <a:pt x="407" y="256"/>
                    <a:pt x="407" y="256"/>
                  </a:cubicBezTo>
                  <a:cubicBezTo>
                    <a:pt x="406" y="269"/>
                    <a:pt x="406" y="269"/>
                    <a:pt x="406" y="269"/>
                  </a:cubicBezTo>
                  <a:cubicBezTo>
                    <a:pt x="406" y="270"/>
                    <a:pt x="406" y="270"/>
                    <a:pt x="406" y="270"/>
                  </a:cubicBezTo>
                  <a:cubicBezTo>
                    <a:pt x="406" y="270"/>
                    <a:pt x="406" y="270"/>
                    <a:pt x="406" y="270"/>
                  </a:cubicBezTo>
                  <a:cubicBezTo>
                    <a:pt x="405" y="270"/>
                    <a:pt x="405" y="270"/>
                    <a:pt x="405" y="270"/>
                  </a:cubicBezTo>
                  <a:cubicBezTo>
                    <a:pt x="403" y="272"/>
                    <a:pt x="402" y="272"/>
                    <a:pt x="400" y="274"/>
                  </a:cubicBezTo>
                  <a:cubicBezTo>
                    <a:pt x="399" y="274"/>
                    <a:pt x="399" y="274"/>
                    <a:pt x="399" y="274"/>
                  </a:cubicBezTo>
                  <a:cubicBezTo>
                    <a:pt x="399" y="274"/>
                    <a:pt x="399" y="274"/>
                    <a:pt x="399" y="274"/>
                  </a:cubicBezTo>
                  <a:cubicBezTo>
                    <a:pt x="398" y="274"/>
                    <a:pt x="398" y="274"/>
                    <a:pt x="398" y="274"/>
                  </a:cubicBezTo>
                  <a:cubicBezTo>
                    <a:pt x="395" y="273"/>
                    <a:pt x="395" y="273"/>
                    <a:pt x="395" y="273"/>
                  </a:cubicBezTo>
                  <a:cubicBezTo>
                    <a:pt x="389" y="275"/>
                    <a:pt x="389" y="275"/>
                    <a:pt x="389" y="275"/>
                  </a:cubicBezTo>
                  <a:cubicBezTo>
                    <a:pt x="389" y="275"/>
                    <a:pt x="389" y="275"/>
                    <a:pt x="389" y="275"/>
                  </a:cubicBezTo>
                  <a:cubicBezTo>
                    <a:pt x="389" y="276"/>
                    <a:pt x="389" y="276"/>
                    <a:pt x="389" y="276"/>
                  </a:cubicBezTo>
                  <a:cubicBezTo>
                    <a:pt x="389" y="277"/>
                    <a:pt x="389" y="277"/>
                    <a:pt x="389" y="277"/>
                  </a:cubicBezTo>
                  <a:cubicBezTo>
                    <a:pt x="391" y="288"/>
                    <a:pt x="391" y="288"/>
                    <a:pt x="391" y="288"/>
                  </a:cubicBezTo>
                  <a:cubicBezTo>
                    <a:pt x="391" y="289"/>
                    <a:pt x="390" y="290"/>
                    <a:pt x="388" y="290"/>
                  </a:cubicBezTo>
                  <a:cubicBezTo>
                    <a:pt x="383" y="290"/>
                    <a:pt x="383" y="290"/>
                    <a:pt x="383" y="290"/>
                  </a:cubicBezTo>
                  <a:cubicBezTo>
                    <a:pt x="381" y="290"/>
                    <a:pt x="380" y="289"/>
                    <a:pt x="379" y="288"/>
                  </a:cubicBezTo>
                  <a:cubicBezTo>
                    <a:pt x="374" y="284"/>
                    <a:pt x="374" y="284"/>
                    <a:pt x="374" y="284"/>
                  </a:cubicBezTo>
                  <a:cubicBezTo>
                    <a:pt x="373" y="284"/>
                    <a:pt x="373" y="284"/>
                    <a:pt x="373" y="284"/>
                  </a:cubicBezTo>
                  <a:cubicBezTo>
                    <a:pt x="373" y="284"/>
                    <a:pt x="373" y="284"/>
                    <a:pt x="373" y="284"/>
                  </a:cubicBezTo>
                  <a:cubicBezTo>
                    <a:pt x="373" y="284"/>
                    <a:pt x="373" y="284"/>
                    <a:pt x="373" y="284"/>
                  </a:cubicBezTo>
                  <a:cubicBezTo>
                    <a:pt x="370" y="277"/>
                    <a:pt x="370" y="277"/>
                    <a:pt x="370" y="277"/>
                  </a:cubicBezTo>
                  <a:cubicBezTo>
                    <a:pt x="369" y="276"/>
                    <a:pt x="367" y="275"/>
                    <a:pt x="363" y="274"/>
                  </a:cubicBezTo>
                  <a:cubicBezTo>
                    <a:pt x="363" y="274"/>
                    <a:pt x="363" y="274"/>
                    <a:pt x="363" y="274"/>
                  </a:cubicBezTo>
                  <a:cubicBezTo>
                    <a:pt x="363" y="274"/>
                    <a:pt x="363" y="274"/>
                    <a:pt x="363" y="274"/>
                  </a:cubicBezTo>
                  <a:cubicBezTo>
                    <a:pt x="357" y="270"/>
                    <a:pt x="357" y="270"/>
                    <a:pt x="357" y="270"/>
                  </a:cubicBezTo>
                  <a:cubicBezTo>
                    <a:pt x="356" y="270"/>
                    <a:pt x="356" y="270"/>
                    <a:pt x="356" y="270"/>
                  </a:cubicBezTo>
                  <a:cubicBezTo>
                    <a:pt x="356" y="269"/>
                    <a:pt x="356" y="269"/>
                    <a:pt x="356" y="269"/>
                  </a:cubicBezTo>
                  <a:cubicBezTo>
                    <a:pt x="356" y="269"/>
                    <a:pt x="356" y="269"/>
                    <a:pt x="356" y="269"/>
                  </a:cubicBezTo>
                  <a:cubicBezTo>
                    <a:pt x="355" y="262"/>
                    <a:pt x="355" y="262"/>
                    <a:pt x="355" y="262"/>
                  </a:cubicBezTo>
                  <a:cubicBezTo>
                    <a:pt x="355" y="257"/>
                    <a:pt x="355" y="257"/>
                    <a:pt x="355" y="257"/>
                  </a:cubicBezTo>
                  <a:cubicBezTo>
                    <a:pt x="356" y="257"/>
                    <a:pt x="356" y="257"/>
                    <a:pt x="356" y="257"/>
                  </a:cubicBezTo>
                  <a:cubicBezTo>
                    <a:pt x="356" y="256"/>
                    <a:pt x="356" y="256"/>
                    <a:pt x="356" y="256"/>
                  </a:cubicBezTo>
                  <a:cubicBezTo>
                    <a:pt x="356" y="256"/>
                    <a:pt x="356" y="256"/>
                    <a:pt x="356" y="256"/>
                  </a:cubicBezTo>
                  <a:cubicBezTo>
                    <a:pt x="358" y="254"/>
                    <a:pt x="358" y="254"/>
                    <a:pt x="358" y="254"/>
                  </a:cubicBezTo>
                  <a:cubicBezTo>
                    <a:pt x="358" y="252"/>
                    <a:pt x="358" y="252"/>
                    <a:pt x="358" y="252"/>
                  </a:cubicBezTo>
                  <a:cubicBezTo>
                    <a:pt x="356" y="244"/>
                    <a:pt x="356" y="244"/>
                    <a:pt x="356" y="244"/>
                  </a:cubicBezTo>
                  <a:cubicBezTo>
                    <a:pt x="350" y="239"/>
                    <a:pt x="350" y="239"/>
                    <a:pt x="350" y="239"/>
                  </a:cubicBezTo>
                  <a:cubicBezTo>
                    <a:pt x="350" y="238"/>
                    <a:pt x="350" y="238"/>
                    <a:pt x="350" y="238"/>
                  </a:cubicBezTo>
                  <a:cubicBezTo>
                    <a:pt x="349" y="222"/>
                    <a:pt x="349" y="222"/>
                    <a:pt x="349" y="222"/>
                  </a:cubicBezTo>
                  <a:cubicBezTo>
                    <a:pt x="345" y="218"/>
                    <a:pt x="345" y="218"/>
                    <a:pt x="345" y="218"/>
                  </a:cubicBezTo>
                  <a:cubicBezTo>
                    <a:pt x="344" y="218"/>
                    <a:pt x="344" y="218"/>
                    <a:pt x="344" y="218"/>
                  </a:cubicBezTo>
                  <a:cubicBezTo>
                    <a:pt x="344" y="218"/>
                    <a:pt x="344" y="218"/>
                    <a:pt x="344" y="218"/>
                  </a:cubicBezTo>
                  <a:cubicBezTo>
                    <a:pt x="344" y="218"/>
                    <a:pt x="344" y="218"/>
                    <a:pt x="344" y="218"/>
                  </a:cubicBezTo>
                  <a:cubicBezTo>
                    <a:pt x="341" y="210"/>
                    <a:pt x="341" y="210"/>
                    <a:pt x="341" y="210"/>
                  </a:cubicBezTo>
                  <a:cubicBezTo>
                    <a:pt x="326" y="208"/>
                    <a:pt x="326" y="208"/>
                    <a:pt x="326" y="208"/>
                  </a:cubicBezTo>
                  <a:cubicBezTo>
                    <a:pt x="323" y="207"/>
                    <a:pt x="320" y="205"/>
                    <a:pt x="319" y="202"/>
                  </a:cubicBezTo>
                  <a:cubicBezTo>
                    <a:pt x="312" y="202"/>
                    <a:pt x="312" y="202"/>
                    <a:pt x="312" y="202"/>
                  </a:cubicBezTo>
                  <a:cubicBezTo>
                    <a:pt x="310" y="201"/>
                    <a:pt x="307" y="199"/>
                    <a:pt x="305" y="196"/>
                  </a:cubicBezTo>
                  <a:cubicBezTo>
                    <a:pt x="304" y="196"/>
                    <a:pt x="304" y="196"/>
                    <a:pt x="304" y="196"/>
                  </a:cubicBezTo>
                  <a:cubicBezTo>
                    <a:pt x="302" y="194"/>
                    <a:pt x="301" y="192"/>
                    <a:pt x="299" y="188"/>
                  </a:cubicBezTo>
                  <a:cubicBezTo>
                    <a:pt x="299" y="188"/>
                    <a:pt x="299" y="188"/>
                    <a:pt x="299" y="188"/>
                  </a:cubicBezTo>
                  <a:cubicBezTo>
                    <a:pt x="299" y="188"/>
                    <a:pt x="299" y="188"/>
                    <a:pt x="299" y="188"/>
                  </a:cubicBezTo>
                  <a:cubicBezTo>
                    <a:pt x="297" y="182"/>
                    <a:pt x="297" y="182"/>
                    <a:pt x="297" y="182"/>
                  </a:cubicBezTo>
                  <a:cubicBezTo>
                    <a:pt x="297" y="182"/>
                    <a:pt x="297" y="182"/>
                    <a:pt x="297" y="182"/>
                  </a:cubicBezTo>
                  <a:cubicBezTo>
                    <a:pt x="297" y="181"/>
                    <a:pt x="297" y="181"/>
                    <a:pt x="297" y="181"/>
                  </a:cubicBezTo>
                  <a:cubicBezTo>
                    <a:pt x="297" y="181"/>
                    <a:pt x="297" y="181"/>
                    <a:pt x="297" y="181"/>
                  </a:cubicBezTo>
                  <a:cubicBezTo>
                    <a:pt x="297" y="181"/>
                    <a:pt x="297" y="181"/>
                    <a:pt x="297" y="181"/>
                  </a:cubicBezTo>
                  <a:cubicBezTo>
                    <a:pt x="300" y="168"/>
                    <a:pt x="300" y="168"/>
                    <a:pt x="300" y="168"/>
                  </a:cubicBezTo>
                  <a:cubicBezTo>
                    <a:pt x="300" y="168"/>
                    <a:pt x="300" y="168"/>
                    <a:pt x="300" y="168"/>
                  </a:cubicBezTo>
                  <a:cubicBezTo>
                    <a:pt x="302" y="163"/>
                    <a:pt x="302" y="163"/>
                    <a:pt x="302" y="163"/>
                  </a:cubicBezTo>
                  <a:cubicBezTo>
                    <a:pt x="302" y="162"/>
                    <a:pt x="302" y="162"/>
                    <a:pt x="302" y="162"/>
                  </a:cubicBezTo>
                  <a:cubicBezTo>
                    <a:pt x="302" y="162"/>
                    <a:pt x="302" y="162"/>
                    <a:pt x="302" y="162"/>
                  </a:cubicBezTo>
                  <a:cubicBezTo>
                    <a:pt x="303" y="162"/>
                    <a:pt x="303" y="162"/>
                    <a:pt x="303" y="162"/>
                  </a:cubicBezTo>
                  <a:cubicBezTo>
                    <a:pt x="318" y="156"/>
                    <a:pt x="318" y="156"/>
                    <a:pt x="318" y="156"/>
                  </a:cubicBezTo>
                  <a:cubicBezTo>
                    <a:pt x="324" y="148"/>
                    <a:pt x="324" y="148"/>
                    <a:pt x="324" y="148"/>
                  </a:cubicBezTo>
                  <a:cubicBezTo>
                    <a:pt x="325" y="142"/>
                    <a:pt x="325" y="142"/>
                    <a:pt x="325" y="142"/>
                  </a:cubicBezTo>
                  <a:cubicBezTo>
                    <a:pt x="324" y="138"/>
                    <a:pt x="324" y="138"/>
                    <a:pt x="324" y="138"/>
                  </a:cubicBezTo>
                  <a:cubicBezTo>
                    <a:pt x="322" y="133"/>
                    <a:pt x="320" y="130"/>
                    <a:pt x="320" y="128"/>
                  </a:cubicBezTo>
                  <a:cubicBezTo>
                    <a:pt x="317" y="128"/>
                    <a:pt x="317" y="128"/>
                    <a:pt x="317" y="128"/>
                  </a:cubicBezTo>
                  <a:cubicBezTo>
                    <a:pt x="311" y="128"/>
                    <a:pt x="311" y="128"/>
                    <a:pt x="311" y="128"/>
                  </a:cubicBezTo>
                  <a:cubicBezTo>
                    <a:pt x="310" y="128"/>
                    <a:pt x="307" y="132"/>
                    <a:pt x="303" y="137"/>
                  </a:cubicBezTo>
                  <a:cubicBezTo>
                    <a:pt x="296" y="143"/>
                    <a:pt x="296" y="143"/>
                    <a:pt x="296" y="143"/>
                  </a:cubicBezTo>
                  <a:cubicBezTo>
                    <a:pt x="295" y="143"/>
                    <a:pt x="295" y="143"/>
                    <a:pt x="295" y="143"/>
                  </a:cubicBezTo>
                  <a:cubicBezTo>
                    <a:pt x="295" y="144"/>
                    <a:pt x="295" y="144"/>
                    <a:pt x="295" y="144"/>
                  </a:cubicBezTo>
                  <a:cubicBezTo>
                    <a:pt x="290" y="145"/>
                    <a:pt x="286" y="146"/>
                    <a:pt x="284" y="145"/>
                  </a:cubicBezTo>
                  <a:lnTo>
                    <a:pt x="271" y="140"/>
                  </a:lnTo>
                  <a:close/>
                </a:path>
              </a:pathLst>
            </a:custGeom>
            <a:solidFill>
              <a:srgbClr val="1570C1"/>
            </a:solidFill>
            <a:ln>
              <a:solidFill>
                <a:schemeClr val="bg1"/>
              </a:solidFill>
            </a:ln>
          </p:spPr>
          <p:txBody>
            <a:bodyPr lIns="121920" tIns="60960" rIns="121920" bIns="60960"/>
            <a:lstStyle/>
            <a:p>
              <a:pPr fontAlgn="auto">
                <a:spcBef>
                  <a:spcPts val="0"/>
                </a:spcBef>
                <a:spcAft>
                  <a:spcPts val="0"/>
                </a:spcAft>
                <a:defRPr/>
              </a:pPr>
              <a:endParaRPr lang="zh-CN" altLang="en-US" kern="0">
                <a:solidFill>
                  <a:prstClr val="black"/>
                </a:solidFill>
                <a:latin typeface="+mn-lt"/>
                <a:ea typeface="+mn-ea"/>
              </a:endParaRPr>
            </a:p>
          </p:txBody>
        </p:sp>
        <p:sp>
          <p:nvSpPr>
            <p:cNvPr id="26" name="Freeform 8"/>
            <p:cNvSpPr/>
            <p:nvPr/>
          </p:nvSpPr>
          <p:spPr bwMode="auto">
            <a:xfrm>
              <a:off x="3155039" y="3463149"/>
              <a:ext cx="280722" cy="471298"/>
            </a:xfrm>
            <a:custGeom>
              <a:avLst/>
              <a:gdLst>
                <a:gd name="T0" fmla="*/ 46 w 91"/>
                <a:gd name="T1" fmla="*/ 30 h 153"/>
                <a:gd name="T2" fmla="*/ 46 w 91"/>
                <a:gd name="T3" fmla="*/ 43 h 153"/>
                <a:gd name="T4" fmla="*/ 41 w 91"/>
                <a:gd name="T5" fmla="*/ 55 h 153"/>
                <a:gd name="T6" fmla="*/ 37 w 91"/>
                <a:gd name="T7" fmla="*/ 62 h 153"/>
                <a:gd name="T8" fmla="*/ 37 w 91"/>
                <a:gd name="T9" fmla="*/ 62 h 153"/>
                <a:gd name="T10" fmla="*/ 21 w 91"/>
                <a:gd name="T11" fmla="*/ 65 h 153"/>
                <a:gd name="T12" fmla="*/ 6 w 91"/>
                <a:gd name="T13" fmla="*/ 68 h 153"/>
                <a:gd name="T14" fmla="*/ 4 w 91"/>
                <a:gd name="T15" fmla="*/ 70 h 153"/>
                <a:gd name="T16" fmla="*/ 19 w 91"/>
                <a:gd name="T17" fmla="*/ 72 h 153"/>
                <a:gd name="T18" fmla="*/ 20 w 91"/>
                <a:gd name="T19" fmla="*/ 72 h 153"/>
                <a:gd name="T20" fmla="*/ 24 w 91"/>
                <a:gd name="T21" fmla="*/ 82 h 153"/>
                <a:gd name="T22" fmla="*/ 30 w 91"/>
                <a:gd name="T23" fmla="*/ 93 h 153"/>
                <a:gd name="T24" fmla="*/ 35 w 91"/>
                <a:gd name="T25" fmla="*/ 108 h 153"/>
                <a:gd name="T26" fmla="*/ 35 w 91"/>
                <a:gd name="T27" fmla="*/ 108 h 153"/>
                <a:gd name="T28" fmla="*/ 38 w 91"/>
                <a:gd name="T29" fmla="*/ 116 h 153"/>
                <a:gd name="T30" fmla="*/ 35 w 91"/>
                <a:gd name="T31" fmla="*/ 125 h 153"/>
                <a:gd name="T32" fmla="*/ 36 w 91"/>
                <a:gd name="T33" fmla="*/ 132 h 153"/>
                <a:gd name="T34" fmla="*/ 50 w 91"/>
                <a:gd name="T35" fmla="*/ 141 h 153"/>
                <a:gd name="T36" fmla="*/ 58 w 91"/>
                <a:gd name="T37" fmla="*/ 152 h 153"/>
                <a:gd name="T38" fmla="*/ 62 w 91"/>
                <a:gd name="T39" fmla="*/ 153 h 153"/>
                <a:gd name="T40" fmla="*/ 61 w 91"/>
                <a:gd name="T41" fmla="*/ 139 h 153"/>
                <a:gd name="T42" fmla="*/ 70 w 91"/>
                <a:gd name="T43" fmla="*/ 135 h 153"/>
                <a:gd name="T44" fmla="*/ 71 w 91"/>
                <a:gd name="T45" fmla="*/ 134 h 153"/>
                <a:gd name="T46" fmla="*/ 71 w 91"/>
                <a:gd name="T47" fmla="*/ 135 h 153"/>
                <a:gd name="T48" fmla="*/ 78 w 91"/>
                <a:gd name="T49" fmla="*/ 134 h 153"/>
                <a:gd name="T50" fmla="*/ 79 w 91"/>
                <a:gd name="T51" fmla="*/ 123 h 153"/>
                <a:gd name="T52" fmla="*/ 73 w 91"/>
                <a:gd name="T53" fmla="*/ 116 h 153"/>
                <a:gd name="T54" fmla="*/ 69 w 91"/>
                <a:gd name="T55" fmla="*/ 116 h 153"/>
                <a:gd name="T56" fmla="*/ 66 w 91"/>
                <a:gd name="T57" fmla="*/ 105 h 153"/>
                <a:gd name="T58" fmla="*/ 67 w 91"/>
                <a:gd name="T59" fmla="*/ 84 h 153"/>
                <a:gd name="T60" fmla="*/ 82 w 91"/>
                <a:gd name="T61" fmla="*/ 80 h 153"/>
                <a:gd name="T62" fmla="*/ 91 w 91"/>
                <a:gd name="T63" fmla="*/ 54 h 153"/>
                <a:gd name="T64" fmla="*/ 84 w 91"/>
                <a:gd name="T65" fmla="*/ 48 h 153"/>
                <a:gd name="T66" fmla="*/ 83 w 91"/>
                <a:gd name="T67" fmla="*/ 48 h 153"/>
                <a:gd name="T68" fmla="*/ 76 w 91"/>
                <a:gd name="T69" fmla="*/ 49 h 153"/>
                <a:gd name="T70" fmla="*/ 71 w 91"/>
                <a:gd name="T71" fmla="*/ 43 h 153"/>
                <a:gd name="T72" fmla="*/ 71 w 91"/>
                <a:gd name="T73" fmla="*/ 42 h 153"/>
                <a:gd name="T74" fmla="*/ 73 w 91"/>
                <a:gd name="T75" fmla="*/ 26 h 153"/>
                <a:gd name="T76" fmla="*/ 76 w 91"/>
                <a:gd name="T77" fmla="*/ 19 h 153"/>
                <a:gd name="T78" fmla="*/ 78 w 91"/>
                <a:gd name="T79" fmla="*/ 10 h 153"/>
                <a:gd name="T80" fmla="*/ 64 w 91"/>
                <a:gd name="T8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1" h="153">
                  <a:moveTo>
                    <a:pt x="53" y="10"/>
                  </a:moveTo>
                  <a:cubicBezTo>
                    <a:pt x="46" y="30"/>
                    <a:pt x="46" y="30"/>
                    <a:pt x="46" y="30"/>
                  </a:cubicBezTo>
                  <a:cubicBezTo>
                    <a:pt x="46" y="43"/>
                    <a:pt x="46" y="43"/>
                    <a:pt x="46" y="43"/>
                  </a:cubicBezTo>
                  <a:cubicBezTo>
                    <a:pt x="46" y="43"/>
                    <a:pt x="46" y="43"/>
                    <a:pt x="46" y="43"/>
                  </a:cubicBezTo>
                  <a:cubicBezTo>
                    <a:pt x="42" y="50"/>
                    <a:pt x="42" y="50"/>
                    <a:pt x="42" y="50"/>
                  </a:cubicBezTo>
                  <a:cubicBezTo>
                    <a:pt x="41" y="55"/>
                    <a:pt x="41" y="55"/>
                    <a:pt x="41" y="55"/>
                  </a:cubicBezTo>
                  <a:cubicBezTo>
                    <a:pt x="42" y="58"/>
                    <a:pt x="41" y="60"/>
                    <a:pt x="38" y="62"/>
                  </a:cubicBezTo>
                  <a:cubicBezTo>
                    <a:pt x="37" y="62"/>
                    <a:pt x="37" y="62"/>
                    <a:pt x="37" y="62"/>
                  </a:cubicBezTo>
                  <a:cubicBezTo>
                    <a:pt x="37" y="62"/>
                    <a:pt x="37" y="62"/>
                    <a:pt x="37" y="62"/>
                  </a:cubicBezTo>
                  <a:cubicBezTo>
                    <a:pt x="37" y="62"/>
                    <a:pt x="37" y="62"/>
                    <a:pt x="37" y="62"/>
                  </a:cubicBezTo>
                  <a:cubicBezTo>
                    <a:pt x="27" y="60"/>
                    <a:pt x="27" y="60"/>
                    <a:pt x="27" y="60"/>
                  </a:cubicBezTo>
                  <a:cubicBezTo>
                    <a:pt x="21" y="65"/>
                    <a:pt x="21" y="65"/>
                    <a:pt x="21" y="65"/>
                  </a:cubicBezTo>
                  <a:cubicBezTo>
                    <a:pt x="6" y="68"/>
                    <a:pt x="6" y="68"/>
                    <a:pt x="6" y="68"/>
                  </a:cubicBezTo>
                  <a:cubicBezTo>
                    <a:pt x="6" y="68"/>
                    <a:pt x="6" y="68"/>
                    <a:pt x="6" y="68"/>
                  </a:cubicBezTo>
                  <a:cubicBezTo>
                    <a:pt x="0" y="68"/>
                    <a:pt x="0" y="68"/>
                    <a:pt x="0" y="68"/>
                  </a:cubicBezTo>
                  <a:cubicBezTo>
                    <a:pt x="4" y="70"/>
                    <a:pt x="4" y="70"/>
                    <a:pt x="4" y="70"/>
                  </a:cubicBezTo>
                  <a:cubicBezTo>
                    <a:pt x="18" y="72"/>
                    <a:pt x="18" y="72"/>
                    <a:pt x="18" y="72"/>
                  </a:cubicBezTo>
                  <a:cubicBezTo>
                    <a:pt x="19" y="72"/>
                    <a:pt x="19" y="72"/>
                    <a:pt x="19" y="72"/>
                  </a:cubicBezTo>
                  <a:cubicBezTo>
                    <a:pt x="20" y="72"/>
                    <a:pt x="20" y="72"/>
                    <a:pt x="20" y="72"/>
                  </a:cubicBezTo>
                  <a:cubicBezTo>
                    <a:pt x="20" y="72"/>
                    <a:pt x="20" y="72"/>
                    <a:pt x="20" y="72"/>
                  </a:cubicBezTo>
                  <a:cubicBezTo>
                    <a:pt x="20" y="73"/>
                    <a:pt x="20" y="73"/>
                    <a:pt x="20" y="73"/>
                  </a:cubicBezTo>
                  <a:cubicBezTo>
                    <a:pt x="24" y="82"/>
                    <a:pt x="24" y="82"/>
                    <a:pt x="24" y="82"/>
                  </a:cubicBezTo>
                  <a:cubicBezTo>
                    <a:pt x="28" y="84"/>
                    <a:pt x="28" y="84"/>
                    <a:pt x="28" y="84"/>
                  </a:cubicBezTo>
                  <a:cubicBezTo>
                    <a:pt x="29" y="86"/>
                    <a:pt x="30" y="88"/>
                    <a:pt x="30" y="93"/>
                  </a:cubicBezTo>
                  <a:cubicBezTo>
                    <a:pt x="30" y="104"/>
                    <a:pt x="30" y="104"/>
                    <a:pt x="30" y="104"/>
                  </a:cubicBezTo>
                  <a:cubicBezTo>
                    <a:pt x="35" y="108"/>
                    <a:pt x="35" y="108"/>
                    <a:pt x="35" y="108"/>
                  </a:cubicBezTo>
                  <a:cubicBezTo>
                    <a:pt x="35" y="108"/>
                    <a:pt x="35" y="108"/>
                    <a:pt x="35" y="108"/>
                  </a:cubicBezTo>
                  <a:cubicBezTo>
                    <a:pt x="35" y="108"/>
                    <a:pt x="35" y="108"/>
                    <a:pt x="35" y="108"/>
                  </a:cubicBezTo>
                  <a:cubicBezTo>
                    <a:pt x="36" y="108"/>
                    <a:pt x="36" y="108"/>
                    <a:pt x="36" y="108"/>
                  </a:cubicBezTo>
                  <a:cubicBezTo>
                    <a:pt x="38" y="116"/>
                    <a:pt x="38" y="116"/>
                    <a:pt x="38" y="116"/>
                  </a:cubicBezTo>
                  <a:cubicBezTo>
                    <a:pt x="38" y="121"/>
                    <a:pt x="38" y="121"/>
                    <a:pt x="38" y="121"/>
                  </a:cubicBezTo>
                  <a:cubicBezTo>
                    <a:pt x="35" y="125"/>
                    <a:pt x="35" y="125"/>
                    <a:pt x="35" y="125"/>
                  </a:cubicBezTo>
                  <a:cubicBezTo>
                    <a:pt x="35" y="128"/>
                    <a:pt x="35" y="128"/>
                    <a:pt x="35" y="128"/>
                  </a:cubicBezTo>
                  <a:cubicBezTo>
                    <a:pt x="36" y="132"/>
                    <a:pt x="36" y="132"/>
                    <a:pt x="36" y="132"/>
                  </a:cubicBezTo>
                  <a:cubicBezTo>
                    <a:pt x="41" y="136"/>
                    <a:pt x="41" y="136"/>
                    <a:pt x="41" y="136"/>
                  </a:cubicBezTo>
                  <a:cubicBezTo>
                    <a:pt x="46" y="138"/>
                    <a:pt x="49" y="139"/>
                    <a:pt x="50" y="141"/>
                  </a:cubicBezTo>
                  <a:cubicBezTo>
                    <a:pt x="53" y="147"/>
                    <a:pt x="53" y="147"/>
                    <a:pt x="53" y="147"/>
                  </a:cubicBezTo>
                  <a:cubicBezTo>
                    <a:pt x="56" y="148"/>
                    <a:pt x="57" y="150"/>
                    <a:pt x="58" y="152"/>
                  </a:cubicBezTo>
                  <a:cubicBezTo>
                    <a:pt x="62" y="153"/>
                    <a:pt x="62" y="153"/>
                    <a:pt x="62" y="153"/>
                  </a:cubicBezTo>
                  <a:cubicBezTo>
                    <a:pt x="62" y="153"/>
                    <a:pt x="62" y="153"/>
                    <a:pt x="62" y="153"/>
                  </a:cubicBezTo>
                  <a:cubicBezTo>
                    <a:pt x="61" y="144"/>
                    <a:pt x="61" y="144"/>
                    <a:pt x="61" y="144"/>
                  </a:cubicBezTo>
                  <a:cubicBezTo>
                    <a:pt x="60" y="142"/>
                    <a:pt x="60" y="140"/>
                    <a:pt x="61" y="139"/>
                  </a:cubicBezTo>
                  <a:cubicBezTo>
                    <a:pt x="62" y="138"/>
                    <a:pt x="63" y="137"/>
                    <a:pt x="64" y="137"/>
                  </a:cubicBezTo>
                  <a:cubicBezTo>
                    <a:pt x="70" y="135"/>
                    <a:pt x="70" y="135"/>
                    <a:pt x="70" y="135"/>
                  </a:cubicBezTo>
                  <a:cubicBezTo>
                    <a:pt x="70" y="135"/>
                    <a:pt x="70" y="135"/>
                    <a:pt x="70" y="135"/>
                  </a:cubicBezTo>
                  <a:cubicBezTo>
                    <a:pt x="71" y="134"/>
                    <a:pt x="71" y="134"/>
                    <a:pt x="71" y="134"/>
                  </a:cubicBezTo>
                  <a:cubicBezTo>
                    <a:pt x="71" y="134"/>
                    <a:pt x="71" y="134"/>
                    <a:pt x="71" y="134"/>
                  </a:cubicBezTo>
                  <a:cubicBezTo>
                    <a:pt x="71" y="135"/>
                    <a:pt x="71" y="135"/>
                    <a:pt x="71" y="135"/>
                  </a:cubicBezTo>
                  <a:cubicBezTo>
                    <a:pt x="74" y="136"/>
                    <a:pt x="74" y="136"/>
                    <a:pt x="74" y="136"/>
                  </a:cubicBezTo>
                  <a:cubicBezTo>
                    <a:pt x="78" y="134"/>
                    <a:pt x="78" y="134"/>
                    <a:pt x="78" y="134"/>
                  </a:cubicBezTo>
                  <a:cubicBezTo>
                    <a:pt x="78" y="133"/>
                    <a:pt x="78" y="133"/>
                    <a:pt x="78" y="133"/>
                  </a:cubicBezTo>
                  <a:cubicBezTo>
                    <a:pt x="79" y="123"/>
                    <a:pt x="79" y="123"/>
                    <a:pt x="79" y="123"/>
                  </a:cubicBezTo>
                  <a:cubicBezTo>
                    <a:pt x="77" y="118"/>
                    <a:pt x="77" y="118"/>
                    <a:pt x="77" y="118"/>
                  </a:cubicBezTo>
                  <a:cubicBezTo>
                    <a:pt x="73" y="116"/>
                    <a:pt x="73" y="116"/>
                    <a:pt x="73" y="116"/>
                  </a:cubicBezTo>
                  <a:cubicBezTo>
                    <a:pt x="69" y="116"/>
                    <a:pt x="69" y="116"/>
                    <a:pt x="69" y="116"/>
                  </a:cubicBezTo>
                  <a:cubicBezTo>
                    <a:pt x="69" y="116"/>
                    <a:pt x="69" y="116"/>
                    <a:pt x="69" y="116"/>
                  </a:cubicBezTo>
                  <a:cubicBezTo>
                    <a:pt x="68" y="116"/>
                    <a:pt x="68" y="116"/>
                    <a:pt x="68" y="116"/>
                  </a:cubicBezTo>
                  <a:cubicBezTo>
                    <a:pt x="66" y="105"/>
                    <a:pt x="66" y="105"/>
                    <a:pt x="66" y="105"/>
                  </a:cubicBezTo>
                  <a:cubicBezTo>
                    <a:pt x="67" y="85"/>
                    <a:pt x="67" y="85"/>
                    <a:pt x="67" y="85"/>
                  </a:cubicBezTo>
                  <a:cubicBezTo>
                    <a:pt x="67" y="84"/>
                    <a:pt x="67" y="84"/>
                    <a:pt x="67" y="84"/>
                  </a:cubicBezTo>
                  <a:cubicBezTo>
                    <a:pt x="73" y="76"/>
                    <a:pt x="73" y="76"/>
                    <a:pt x="73" y="76"/>
                  </a:cubicBezTo>
                  <a:cubicBezTo>
                    <a:pt x="82" y="80"/>
                    <a:pt x="82" y="80"/>
                    <a:pt x="82" y="80"/>
                  </a:cubicBezTo>
                  <a:cubicBezTo>
                    <a:pt x="87" y="80"/>
                    <a:pt x="87" y="80"/>
                    <a:pt x="87" y="80"/>
                  </a:cubicBezTo>
                  <a:cubicBezTo>
                    <a:pt x="91" y="54"/>
                    <a:pt x="91" y="54"/>
                    <a:pt x="91" y="54"/>
                  </a:cubicBezTo>
                  <a:cubicBezTo>
                    <a:pt x="90" y="52"/>
                    <a:pt x="89" y="50"/>
                    <a:pt x="87" y="48"/>
                  </a:cubicBezTo>
                  <a:cubicBezTo>
                    <a:pt x="84" y="48"/>
                    <a:pt x="84" y="48"/>
                    <a:pt x="84" y="48"/>
                  </a:cubicBezTo>
                  <a:cubicBezTo>
                    <a:pt x="84" y="48"/>
                    <a:pt x="84" y="48"/>
                    <a:pt x="84" y="48"/>
                  </a:cubicBezTo>
                  <a:cubicBezTo>
                    <a:pt x="83" y="48"/>
                    <a:pt x="83" y="48"/>
                    <a:pt x="83" y="48"/>
                  </a:cubicBezTo>
                  <a:cubicBezTo>
                    <a:pt x="77" y="50"/>
                    <a:pt x="77" y="50"/>
                    <a:pt x="77" y="50"/>
                  </a:cubicBezTo>
                  <a:cubicBezTo>
                    <a:pt x="76" y="49"/>
                    <a:pt x="76" y="49"/>
                    <a:pt x="76" y="49"/>
                  </a:cubicBezTo>
                  <a:cubicBezTo>
                    <a:pt x="76" y="48"/>
                    <a:pt x="76" y="48"/>
                    <a:pt x="76" y="48"/>
                  </a:cubicBezTo>
                  <a:cubicBezTo>
                    <a:pt x="71" y="43"/>
                    <a:pt x="71" y="43"/>
                    <a:pt x="71" y="43"/>
                  </a:cubicBezTo>
                  <a:cubicBezTo>
                    <a:pt x="71" y="42"/>
                    <a:pt x="71" y="42"/>
                    <a:pt x="71" y="42"/>
                  </a:cubicBezTo>
                  <a:cubicBezTo>
                    <a:pt x="71" y="42"/>
                    <a:pt x="71" y="42"/>
                    <a:pt x="71" y="42"/>
                  </a:cubicBezTo>
                  <a:cubicBezTo>
                    <a:pt x="71" y="32"/>
                    <a:pt x="71" y="32"/>
                    <a:pt x="71" y="32"/>
                  </a:cubicBezTo>
                  <a:cubicBezTo>
                    <a:pt x="73" y="26"/>
                    <a:pt x="73" y="26"/>
                    <a:pt x="73" y="26"/>
                  </a:cubicBezTo>
                  <a:cubicBezTo>
                    <a:pt x="74" y="24"/>
                    <a:pt x="74" y="24"/>
                    <a:pt x="74" y="24"/>
                  </a:cubicBezTo>
                  <a:cubicBezTo>
                    <a:pt x="74" y="22"/>
                    <a:pt x="75" y="21"/>
                    <a:pt x="76" y="19"/>
                  </a:cubicBezTo>
                  <a:cubicBezTo>
                    <a:pt x="78" y="17"/>
                    <a:pt x="78" y="17"/>
                    <a:pt x="78" y="17"/>
                  </a:cubicBezTo>
                  <a:cubicBezTo>
                    <a:pt x="78" y="10"/>
                    <a:pt x="78" y="10"/>
                    <a:pt x="78" y="10"/>
                  </a:cubicBezTo>
                  <a:cubicBezTo>
                    <a:pt x="72" y="4"/>
                    <a:pt x="72" y="4"/>
                    <a:pt x="72" y="4"/>
                  </a:cubicBezTo>
                  <a:cubicBezTo>
                    <a:pt x="64" y="0"/>
                    <a:pt x="64" y="0"/>
                    <a:pt x="64" y="0"/>
                  </a:cubicBezTo>
                  <a:lnTo>
                    <a:pt x="53" y="10"/>
                  </a:lnTo>
                  <a:close/>
                </a:path>
              </a:pathLst>
            </a:custGeom>
            <a:solidFill>
              <a:srgbClr val="1570C1"/>
            </a:solidFill>
            <a:ln>
              <a:solidFill>
                <a:schemeClr val="bg1"/>
              </a:solidFill>
            </a:ln>
          </p:spPr>
          <p:txBody>
            <a:bodyPr lIns="121920" tIns="60960" rIns="121920" bIns="60960"/>
            <a:lstStyle/>
            <a:p>
              <a:pPr fontAlgn="auto">
                <a:spcBef>
                  <a:spcPts val="0"/>
                </a:spcBef>
                <a:spcAft>
                  <a:spcPts val="0"/>
                </a:spcAft>
                <a:defRPr/>
              </a:pPr>
              <a:endParaRPr lang="zh-CN" altLang="en-US" kern="0">
                <a:solidFill>
                  <a:prstClr val="black"/>
                </a:solidFill>
                <a:latin typeface="+mn-lt"/>
                <a:ea typeface="+mn-ea"/>
              </a:endParaRPr>
            </a:p>
          </p:txBody>
        </p:sp>
        <p:sp>
          <p:nvSpPr>
            <p:cNvPr id="27" name="Freeform 9"/>
            <p:cNvSpPr/>
            <p:nvPr/>
          </p:nvSpPr>
          <p:spPr bwMode="auto">
            <a:xfrm>
              <a:off x="470034" y="2229545"/>
              <a:ext cx="2009824" cy="1523400"/>
            </a:xfrm>
            <a:custGeom>
              <a:avLst/>
              <a:gdLst>
                <a:gd name="T0" fmla="*/ 652 w 652"/>
                <a:gd name="T1" fmla="*/ 265 h 494"/>
                <a:gd name="T2" fmla="*/ 629 w 652"/>
                <a:gd name="T3" fmla="*/ 206 h 494"/>
                <a:gd name="T4" fmla="*/ 611 w 652"/>
                <a:gd name="T5" fmla="*/ 204 h 494"/>
                <a:gd name="T6" fmla="*/ 583 w 652"/>
                <a:gd name="T7" fmla="*/ 178 h 494"/>
                <a:gd name="T8" fmla="*/ 520 w 652"/>
                <a:gd name="T9" fmla="*/ 166 h 494"/>
                <a:gd name="T10" fmla="*/ 524 w 652"/>
                <a:gd name="T11" fmla="*/ 90 h 494"/>
                <a:gd name="T12" fmla="*/ 491 w 652"/>
                <a:gd name="T13" fmla="*/ 48 h 494"/>
                <a:gd name="T14" fmla="*/ 469 w 652"/>
                <a:gd name="T15" fmla="*/ 25 h 494"/>
                <a:gd name="T16" fmla="*/ 435 w 652"/>
                <a:gd name="T17" fmla="*/ 20 h 494"/>
                <a:gd name="T18" fmla="*/ 401 w 652"/>
                <a:gd name="T19" fmla="*/ 62 h 494"/>
                <a:gd name="T20" fmla="*/ 308 w 652"/>
                <a:gd name="T21" fmla="*/ 112 h 494"/>
                <a:gd name="T22" fmla="*/ 308 w 652"/>
                <a:gd name="T23" fmla="*/ 114 h 494"/>
                <a:gd name="T24" fmla="*/ 257 w 652"/>
                <a:gd name="T25" fmla="*/ 110 h 494"/>
                <a:gd name="T26" fmla="*/ 241 w 652"/>
                <a:gd name="T27" fmla="*/ 118 h 494"/>
                <a:gd name="T28" fmla="*/ 244 w 652"/>
                <a:gd name="T29" fmla="*/ 168 h 494"/>
                <a:gd name="T30" fmla="*/ 236 w 652"/>
                <a:gd name="T31" fmla="*/ 195 h 494"/>
                <a:gd name="T32" fmla="*/ 232 w 652"/>
                <a:gd name="T33" fmla="*/ 195 h 494"/>
                <a:gd name="T34" fmla="*/ 206 w 652"/>
                <a:gd name="T35" fmla="*/ 222 h 494"/>
                <a:gd name="T36" fmla="*/ 176 w 652"/>
                <a:gd name="T37" fmla="*/ 224 h 494"/>
                <a:gd name="T38" fmla="*/ 164 w 652"/>
                <a:gd name="T39" fmla="*/ 234 h 494"/>
                <a:gd name="T40" fmla="*/ 92 w 652"/>
                <a:gd name="T41" fmla="*/ 253 h 494"/>
                <a:gd name="T42" fmla="*/ 63 w 652"/>
                <a:gd name="T43" fmla="*/ 239 h 494"/>
                <a:gd name="T44" fmla="*/ 52 w 652"/>
                <a:gd name="T45" fmla="*/ 248 h 494"/>
                <a:gd name="T46" fmla="*/ 18 w 652"/>
                <a:gd name="T47" fmla="*/ 248 h 494"/>
                <a:gd name="T48" fmla="*/ 4 w 652"/>
                <a:gd name="T49" fmla="*/ 284 h 494"/>
                <a:gd name="T50" fmla="*/ 26 w 652"/>
                <a:gd name="T51" fmla="*/ 303 h 494"/>
                <a:gd name="T52" fmla="*/ 28 w 652"/>
                <a:gd name="T53" fmla="*/ 326 h 494"/>
                <a:gd name="T54" fmla="*/ 14 w 652"/>
                <a:gd name="T55" fmla="*/ 368 h 494"/>
                <a:gd name="T56" fmla="*/ 34 w 652"/>
                <a:gd name="T57" fmla="*/ 380 h 494"/>
                <a:gd name="T58" fmla="*/ 60 w 652"/>
                <a:gd name="T59" fmla="*/ 417 h 494"/>
                <a:gd name="T60" fmla="*/ 64 w 652"/>
                <a:gd name="T61" fmla="*/ 434 h 494"/>
                <a:gd name="T62" fmla="*/ 88 w 652"/>
                <a:gd name="T63" fmla="*/ 477 h 494"/>
                <a:gd name="T64" fmla="*/ 106 w 652"/>
                <a:gd name="T65" fmla="*/ 490 h 494"/>
                <a:gd name="T66" fmla="*/ 130 w 652"/>
                <a:gd name="T67" fmla="*/ 492 h 494"/>
                <a:gd name="T68" fmla="*/ 145 w 652"/>
                <a:gd name="T69" fmla="*/ 466 h 494"/>
                <a:gd name="T70" fmla="*/ 158 w 652"/>
                <a:gd name="T71" fmla="*/ 464 h 494"/>
                <a:gd name="T72" fmla="*/ 217 w 652"/>
                <a:gd name="T73" fmla="*/ 467 h 494"/>
                <a:gd name="T74" fmla="*/ 236 w 652"/>
                <a:gd name="T75" fmla="*/ 474 h 494"/>
                <a:gd name="T76" fmla="*/ 251 w 652"/>
                <a:gd name="T77" fmla="*/ 480 h 494"/>
                <a:gd name="T78" fmla="*/ 284 w 652"/>
                <a:gd name="T79" fmla="*/ 480 h 494"/>
                <a:gd name="T80" fmla="*/ 338 w 652"/>
                <a:gd name="T81" fmla="*/ 470 h 494"/>
                <a:gd name="T82" fmla="*/ 389 w 652"/>
                <a:gd name="T83" fmla="*/ 464 h 494"/>
                <a:gd name="T84" fmla="*/ 428 w 652"/>
                <a:gd name="T85" fmla="*/ 483 h 494"/>
                <a:gd name="T86" fmla="*/ 446 w 652"/>
                <a:gd name="T87" fmla="*/ 484 h 494"/>
                <a:gd name="T88" fmla="*/ 472 w 652"/>
                <a:gd name="T89" fmla="*/ 491 h 494"/>
                <a:gd name="T90" fmla="*/ 470 w 652"/>
                <a:gd name="T91" fmla="*/ 470 h 494"/>
                <a:gd name="T92" fmla="*/ 476 w 652"/>
                <a:gd name="T93" fmla="*/ 461 h 494"/>
                <a:gd name="T94" fmla="*/ 482 w 652"/>
                <a:gd name="T95" fmla="*/ 456 h 494"/>
                <a:gd name="T96" fmla="*/ 475 w 652"/>
                <a:gd name="T97" fmla="*/ 442 h 494"/>
                <a:gd name="T98" fmla="*/ 461 w 652"/>
                <a:gd name="T99" fmla="*/ 429 h 494"/>
                <a:gd name="T100" fmla="*/ 462 w 652"/>
                <a:gd name="T101" fmla="*/ 420 h 494"/>
                <a:gd name="T102" fmla="*/ 472 w 652"/>
                <a:gd name="T103" fmla="*/ 398 h 494"/>
                <a:gd name="T104" fmla="*/ 502 w 652"/>
                <a:gd name="T105" fmla="*/ 397 h 494"/>
                <a:gd name="T106" fmla="*/ 528 w 652"/>
                <a:gd name="T107" fmla="*/ 390 h 494"/>
                <a:gd name="T108" fmla="*/ 544 w 652"/>
                <a:gd name="T109" fmla="*/ 375 h 494"/>
                <a:gd name="T110" fmla="*/ 544 w 652"/>
                <a:gd name="T111" fmla="*/ 368 h 494"/>
                <a:gd name="T112" fmla="*/ 543 w 652"/>
                <a:gd name="T113" fmla="*/ 352 h 494"/>
                <a:gd name="T114" fmla="*/ 563 w 652"/>
                <a:gd name="T115" fmla="*/ 339 h 494"/>
                <a:gd name="T116" fmla="*/ 585 w 652"/>
                <a:gd name="T117" fmla="*/ 314 h 494"/>
                <a:gd name="T118" fmla="*/ 602 w 652"/>
                <a:gd name="T119" fmla="*/ 302 h 494"/>
                <a:gd name="T120" fmla="*/ 634 w 652"/>
                <a:gd name="T121" fmla="*/ 294 h 494"/>
                <a:gd name="T122" fmla="*/ 642 w 652"/>
                <a:gd name="T123" fmla="*/ 293 h 494"/>
                <a:gd name="T124" fmla="*/ 649 w 652"/>
                <a:gd name="T125" fmla="*/ 27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52" h="494">
                  <a:moveTo>
                    <a:pt x="651" y="266"/>
                  </a:moveTo>
                  <a:cubicBezTo>
                    <a:pt x="652" y="265"/>
                    <a:pt x="652" y="265"/>
                    <a:pt x="652" y="265"/>
                  </a:cubicBezTo>
                  <a:cubicBezTo>
                    <a:pt x="652" y="265"/>
                    <a:pt x="652" y="265"/>
                    <a:pt x="652" y="265"/>
                  </a:cubicBezTo>
                  <a:cubicBezTo>
                    <a:pt x="652" y="265"/>
                    <a:pt x="652" y="265"/>
                    <a:pt x="652" y="265"/>
                  </a:cubicBezTo>
                  <a:cubicBezTo>
                    <a:pt x="639" y="228"/>
                    <a:pt x="639" y="228"/>
                    <a:pt x="639" y="228"/>
                  </a:cubicBezTo>
                  <a:cubicBezTo>
                    <a:pt x="631" y="222"/>
                    <a:pt x="631" y="222"/>
                    <a:pt x="631" y="222"/>
                  </a:cubicBezTo>
                  <a:cubicBezTo>
                    <a:pt x="631" y="221"/>
                    <a:pt x="631" y="221"/>
                    <a:pt x="631" y="221"/>
                  </a:cubicBezTo>
                  <a:cubicBezTo>
                    <a:pt x="629" y="206"/>
                    <a:pt x="629" y="206"/>
                    <a:pt x="629" y="206"/>
                  </a:cubicBezTo>
                  <a:cubicBezTo>
                    <a:pt x="612" y="204"/>
                    <a:pt x="612" y="204"/>
                    <a:pt x="612" y="204"/>
                  </a:cubicBezTo>
                  <a:cubicBezTo>
                    <a:pt x="612" y="204"/>
                    <a:pt x="612" y="204"/>
                    <a:pt x="612" y="204"/>
                  </a:cubicBezTo>
                  <a:cubicBezTo>
                    <a:pt x="611" y="204"/>
                    <a:pt x="611" y="204"/>
                    <a:pt x="611" y="204"/>
                  </a:cubicBezTo>
                  <a:cubicBezTo>
                    <a:pt x="611" y="204"/>
                    <a:pt x="611" y="204"/>
                    <a:pt x="611" y="204"/>
                  </a:cubicBezTo>
                  <a:cubicBezTo>
                    <a:pt x="611" y="203"/>
                    <a:pt x="611" y="203"/>
                    <a:pt x="611" y="203"/>
                  </a:cubicBezTo>
                  <a:cubicBezTo>
                    <a:pt x="611" y="202"/>
                    <a:pt x="611" y="202"/>
                    <a:pt x="611" y="202"/>
                  </a:cubicBezTo>
                  <a:cubicBezTo>
                    <a:pt x="609" y="197"/>
                    <a:pt x="604" y="191"/>
                    <a:pt x="596" y="184"/>
                  </a:cubicBezTo>
                  <a:cubicBezTo>
                    <a:pt x="591" y="181"/>
                    <a:pt x="587" y="178"/>
                    <a:pt x="583" y="178"/>
                  </a:cubicBezTo>
                  <a:cubicBezTo>
                    <a:pt x="580" y="176"/>
                    <a:pt x="578" y="175"/>
                    <a:pt x="576" y="173"/>
                  </a:cubicBezTo>
                  <a:cubicBezTo>
                    <a:pt x="570" y="170"/>
                    <a:pt x="552" y="167"/>
                    <a:pt x="521" y="166"/>
                  </a:cubicBezTo>
                  <a:cubicBezTo>
                    <a:pt x="520" y="166"/>
                    <a:pt x="520" y="166"/>
                    <a:pt x="520" y="166"/>
                  </a:cubicBezTo>
                  <a:cubicBezTo>
                    <a:pt x="520" y="166"/>
                    <a:pt x="520" y="166"/>
                    <a:pt x="520" y="166"/>
                  </a:cubicBezTo>
                  <a:cubicBezTo>
                    <a:pt x="516" y="160"/>
                    <a:pt x="516" y="160"/>
                    <a:pt x="516" y="160"/>
                  </a:cubicBezTo>
                  <a:cubicBezTo>
                    <a:pt x="514" y="157"/>
                    <a:pt x="513" y="154"/>
                    <a:pt x="513" y="150"/>
                  </a:cubicBezTo>
                  <a:cubicBezTo>
                    <a:pt x="513" y="146"/>
                    <a:pt x="518" y="131"/>
                    <a:pt x="529" y="108"/>
                  </a:cubicBezTo>
                  <a:cubicBezTo>
                    <a:pt x="524" y="90"/>
                    <a:pt x="524" y="90"/>
                    <a:pt x="524" y="90"/>
                  </a:cubicBezTo>
                  <a:cubicBezTo>
                    <a:pt x="524" y="90"/>
                    <a:pt x="524" y="90"/>
                    <a:pt x="524" y="90"/>
                  </a:cubicBezTo>
                  <a:cubicBezTo>
                    <a:pt x="518" y="62"/>
                    <a:pt x="518" y="62"/>
                    <a:pt x="518" y="62"/>
                  </a:cubicBezTo>
                  <a:cubicBezTo>
                    <a:pt x="517" y="58"/>
                    <a:pt x="510" y="54"/>
                    <a:pt x="498" y="51"/>
                  </a:cubicBezTo>
                  <a:cubicBezTo>
                    <a:pt x="496" y="50"/>
                    <a:pt x="493" y="49"/>
                    <a:pt x="491" y="48"/>
                  </a:cubicBezTo>
                  <a:cubicBezTo>
                    <a:pt x="486" y="46"/>
                    <a:pt x="483" y="42"/>
                    <a:pt x="482" y="38"/>
                  </a:cubicBezTo>
                  <a:cubicBezTo>
                    <a:pt x="479" y="32"/>
                    <a:pt x="475" y="28"/>
                    <a:pt x="470" y="26"/>
                  </a:cubicBezTo>
                  <a:cubicBezTo>
                    <a:pt x="469" y="25"/>
                    <a:pt x="469" y="25"/>
                    <a:pt x="469" y="25"/>
                  </a:cubicBezTo>
                  <a:cubicBezTo>
                    <a:pt x="469" y="25"/>
                    <a:pt x="469" y="25"/>
                    <a:pt x="469" y="25"/>
                  </a:cubicBezTo>
                  <a:cubicBezTo>
                    <a:pt x="464" y="0"/>
                    <a:pt x="464" y="0"/>
                    <a:pt x="464" y="0"/>
                  </a:cubicBezTo>
                  <a:cubicBezTo>
                    <a:pt x="445" y="2"/>
                    <a:pt x="445" y="2"/>
                    <a:pt x="445" y="2"/>
                  </a:cubicBezTo>
                  <a:cubicBezTo>
                    <a:pt x="443" y="7"/>
                    <a:pt x="443" y="7"/>
                    <a:pt x="443" y="7"/>
                  </a:cubicBezTo>
                  <a:cubicBezTo>
                    <a:pt x="440" y="16"/>
                    <a:pt x="438" y="20"/>
                    <a:pt x="435" y="20"/>
                  </a:cubicBezTo>
                  <a:cubicBezTo>
                    <a:pt x="423" y="24"/>
                    <a:pt x="423" y="24"/>
                    <a:pt x="423" y="24"/>
                  </a:cubicBezTo>
                  <a:cubicBezTo>
                    <a:pt x="415" y="26"/>
                    <a:pt x="410" y="30"/>
                    <a:pt x="408" y="33"/>
                  </a:cubicBezTo>
                  <a:cubicBezTo>
                    <a:pt x="407" y="35"/>
                    <a:pt x="406" y="40"/>
                    <a:pt x="405" y="46"/>
                  </a:cubicBezTo>
                  <a:cubicBezTo>
                    <a:pt x="404" y="53"/>
                    <a:pt x="402" y="58"/>
                    <a:pt x="401" y="62"/>
                  </a:cubicBezTo>
                  <a:cubicBezTo>
                    <a:pt x="398" y="67"/>
                    <a:pt x="395" y="71"/>
                    <a:pt x="389" y="73"/>
                  </a:cubicBezTo>
                  <a:cubicBezTo>
                    <a:pt x="379" y="77"/>
                    <a:pt x="361" y="70"/>
                    <a:pt x="337" y="53"/>
                  </a:cubicBezTo>
                  <a:cubicBezTo>
                    <a:pt x="304" y="95"/>
                    <a:pt x="304" y="95"/>
                    <a:pt x="304" y="95"/>
                  </a:cubicBezTo>
                  <a:cubicBezTo>
                    <a:pt x="308" y="112"/>
                    <a:pt x="308" y="112"/>
                    <a:pt x="308" y="112"/>
                  </a:cubicBezTo>
                  <a:cubicBezTo>
                    <a:pt x="308" y="112"/>
                    <a:pt x="308" y="112"/>
                    <a:pt x="308" y="112"/>
                  </a:cubicBezTo>
                  <a:cubicBezTo>
                    <a:pt x="309" y="113"/>
                    <a:pt x="309" y="113"/>
                    <a:pt x="309" y="113"/>
                  </a:cubicBezTo>
                  <a:cubicBezTo>
                    <a:pt x="308" y="113"/>
                    <a:pt x="308" y="113"/>
                    <a:pt x="308" y="113"/>
                  </a:cubicBezTo>
                  <a:cubicBezTo>
                    <a:pt x="308" y="114"/>
                    <a:pt x="308" y="114"/>
                    <a:pt x="308" y="114"/>
                  </a:cubicBezTo>
                  <a:cubicBezTo>
                    <a:pt x="306" y="116"/>
                    <a:pt x="304" y="118"/>
                    <a:pt x="301" y="118"/>
                  </a:cubicBezTo>
                  <a:cubicBezTo>
                    <a:pt x="298" y="119"/>
                    <a:pt x="295" y="118"/>
                    <a:pt x="291" y="115"/>
                  </a:cubicBezTo>
                  <a:cubicBezTo>
                    <a:pt x="288" y="113"/>
                    <a:pt x="279" y="111"/>
                    <a:pt x="264" y="110"/>
                  </a:cubicBezTo>
                  <a:cubicBezTo>
                    <a:pt x="257" y="110"/>
                    <a:pt x="257" y="110"/>
                    <a:pt x="257" y="110"/>
                  </a:cubicBezTo>
                  <a:cubicBezTo>
                    <a:pt x="257" y="110"/>
                    <a:pt x="257" y="110"/>
                    <a:pt x="257" y="110"/>
                  </a:cubicBezTo>
                  <a:cubicBezTo>
                    <a:pt x="247" y="109"/>
                    <a:pt x="247" y="109"/>
                    <a:pt x="247" y="109"/>
                  </a:cubicBezTo>
                  <a:cubicBezTo>
                    <a:pt x="236" y="111"/>
                    <a:pt x="236" y="111"/>
                    <a:pt x="236" y="111"/>
                  </a:cubicBezTo>
                  <a:cubicBezTo>
                    <a:pt x="241" y="118"/>
                    <a:pt x="241" y="118"/>
                    <a:pt x="241" y="118"/>
                  </a:cubicBezTo>
                  <a:cubicBezTo>
                    <a:pt x="245" y="123"/>
                    <a:pt x="247" y="126"/>
                    <a:pt x="246" y="128"/>
                  </a:cubicBezTo>
                  <a:cubicBezTo>
                    <a:pt x="242" y="154"/>
                    <a:pt x="242" y="154"/>
                    <a:pt x="242" y="154"/>
                  </a:cubicBezTo>
                  <a:cubicBezTo>
                    <a:pt x="244" y="168"/>
                    <a:pt x="244" y="168"/>
                    <a:pt x="244" y="168"/>
                  </a:cubicBezTo>
                  <a:cubicBezTo>
                    <a:pt x="244" y="168"/>
                    <a:pt x="244" y="168"/>
                    <a:pt x="244" y="168"/>
                  </a:cubicBezTo>
                  <a:cubicBezTo>
                    <a:pt x="244" y="168"/>
                    <a:pt x="244" y="168"/>
                    <a:pt x="244" y="168"/>
                  </a:cubicBezTo>
                  <a:cubicBezTo>
                    <a:pt x="244" y="169"/>
                    <a:pt x="244" y="169"/>
                    <a:pt x="244" y="169"/>
                  </a:cubicBezTo>
                  <a:cubicBezTo>
                    <a:pt x="244" y="169"/>
                    <a:pt x="244" y="169"/>
                    <a:pt x="244" y="169"/>
                  </a:cubicBezTo>
                  <a:cubicBezTo>
                    <a:pt x="236" y="195"/>
                    <a:pt x="236" y="195"/>
                    <a:pt x="236" y="195"/>
                  </a:cubicBezTo>
                  <a:cubicBezTo>
                    <a:pt x="236" y="197"/>
                    <a:pt x="235" y="198"/>
                    <a:pt x="234" y="198"/>
                  </a:cubicBezTo>
                  <a:cubicBezTo>
                    <a:pt x="233" y="198"/>
                    <a:pt x="233" y="198"/>
                    <a:pt x="233" y="198"/>
                  </a:cubicBezTo>
                  <a:cubicBezTo>
                    <a:pt x="233" y="198"/>
                    <a:pt x="233" y="198"/>
                    <a:pt x="233" y="198"/>
                  </a:cubicBezTo>
                  <a:cubicBezTo>
                    <a:pt x="232" y="195"/>
                    <a:pt x="232" y="195"/>
                    <a:pt x="232" y="195"/>
                  </a:cubicBezTo>
                  <a:cubicBezTo>
                    <a:pt x="230" y="192"/>
                    <a:pt x="230" y="191"/>
                    <a:pt x="228" y="191"/>
                  </a:cubicBezTo>
                  <a:cubicBezTo>
                    <a:pt x="228" y="192"/>
                    <a:pt x="226" y="193"/>
                    <a:pt x="226" y="197"/>
                  </a:cubicBezTo>
                  <a:cubicBezTo>
                    <a:pt x="224" y="204"/>
                    <a:pt x="220" y="210"/>
                    <a:pt x="213" y="216"/>
                  </a:cubicBezTo>
                  <a:cubicBezTo>
                    <a:pt x="206" y="222"/>
                    <a:pt x="206" y="222"/>
                    <a:pt x="206" y="222"/>
                  </a:cubicBezTo>
                  <a:cubicBezTo>
                    <a:pt x="202" y="224"/>
                    <a:pt x="202" y="224"/>
                    <a:pt x="202" y="224"/>
                  </a:cubicBezTo>
                  <a:cubicBezTo>
                    <a:pt x="202" y="224"/>
                    <a:pt x="202" y="224"/>
                    <a:pt x="202" y="224"/>
                  </a:cubicBezTo>
                  <a:cubicBezTo>
                    <a:pt x="202" y="224"/>
                    <a:pt x="202" y="224"/>
                    <a:pt x="202" y="224"/>
                  </a:cubicBezTo>
                  <a:cubicBezTo>
                    <a:pt x="176" y="224"/>
                    <a:pt x="176" y="224"/>
                    <a:pt x="176" y="224"/>
                  </a:cubicBezTo>
                  <a:cubicBezTo>
                    <a:pt x="166" y="234"/>
                    <a:pt x="166" y="234"/>
                    <a:pt x="166" y="234"/>
                  </a:cubicBezTo>
                  <a:cubicBezTo>
                    <a:pt x="166" y="234"/>
                    <a:pt x="166" y="234"/>
                    <a:pt x="166" y="234"/>
                  </a:cubicBezTo>
                  <a:cubicBezTo>
                    <a:pt x="165" y="234"/>
                    <a:pt x="165" y="234"/>
                    <a:pt x="165" y="234"/>
                  </a:cubicBezTo>
                  <a:cubicBezTo>
                    <a:pt x="164" y="234"/>
                    <a:pt x="164" y="234"/>
                    <a:pt x="164" y="234"/>
                  </a:cubicBezTo>
                  <a:cubicBezTo>
                    <a:pt x="137" y="230"/>
                    <a:pt x="137" y="230"/>
                    <a:pt x="137" y="230"/>
                  </a:cubicBezTo>
                  <a:cubicBezTo>
                    <a:pt x="132" y="235"/>
                    <a:pt x="128" y="236"/>
                    <a:pt x="124" y="236"/>
                  </a:cubicBezTo>
                  <a:cubicBezTo>
                    <a:pt x="120" y="234"/>
                    <a:pt x="113" y="236"/>
                    <a:pt x="103" y="240"/>
                  </a:cubicBezTo>
                  <a:cubicBezTo>
                    <a:pt x="92" y="253"/>
                    <a:pt x="92" y="253"/>
                    <a:pt x="92" y="253"/>
                  </a:cubicBezTo>
                  <a:cubicBezTo>
                    <a:pt x="92" y="254"/>
                    <a:pt x="92" y="254"/>
                    <a:pt x="92" y="254"/>
                  </a:cubicBezTo>
                  <a:cubicBezTo>
                    <a:pt x="74" y="254"/>
                    <a:pt x="74" y="254"/>
                    <a:pt x="74" y="254"/>
                  </a:cubicBezTo>
                  <a:cubicBezTo>
                    <a:pt x="74" y="239"/>
                    <a:pt x="74" y="239"/>
                    <a:pt x="74" y="239"/>
                  </a:cubicBezTo>
                  <a:cubicBezTo>
                    <a:pt x="63" y="239"/>
                    <a:pt x="63" y="239"/>
                    <a:pt x="63" y="239"/>
                  </a:cubicBezTo>
                  <a:cubicBezTo>
                    <a:pt x="61" y="246"/>
                    <a:pt x="61" y="246"/>
                    <a:pt x="61" y="246"/>
                  </a:cubicBezTo>
                  <a:cubicBezTo>
                    <a:pt x="52" y="248"/>
                    <a:pt x="52" y="248"/>
                    <a:pt x="52" y="248"/>
                  </a:cubicBezTo>
                  <a:cubicBezTo>
                    <a:pt x="52" y="248"/>
                    <a:pt x="52" y="248"/>
                    <a:pt x="52" y="248"/>
                  </a:cubicBezTo>
                  <a:cubicBezTo>
                    <a:pt x="52" y="248"/>
                    <a:pt x="52" y="248"/>
                    <a:pt x="52" y="248"/>
                  </a:cubicBezTo>
                  <a:cubicBezTo>
                    <a:pt x="51" y="247"/>
                    <a:pt x="51" y="247"/>
                    <a:pt x="51" y="247"/>
                  </a:cubicBezTo>
                  <a:cubicBezTo>
                    <a:pt x="51" y="247"/>
                    <a:pt x="51" y="247"/>
                    <a:pt x="51" y="247"/>
                  </a:cubicBezTo>
                  <a:cubicBezTo>
                    <a:pt x="46" y="244"/>
                    <a:pt x="39" y="242"/>
                    <a:pt x="33" y="241"/>
                  </a:cubicBezTo>
                  <a:cubicBezTo>
                    <a:pt x="29" y="240"/>
                    <a:pt x="25" y="243"/>
                    <a:pt x="18" y="248"/>
                  </a:cubicBezTo>
                  <a:cubicBezTo>
                    <a:pt x="12" y="254"/>
                    <a:pt x="7" y="259"/>
                    <a:pt x="4" y="264"/>
                  </a:cubicBezTo>
                  <a:cubicBezTo>
                    <a:pt x="6" y="265"/>
                    <a:pt x="6" y="266"/>
                    <a:pt x="6" y="269"/>
                  </a:cubicBezTo>
                  <a:cubicBezTo>
                    <a:pt x="7" y="272"/>
                    <a:pt x="8" y="274"/>
                    <a:pt x="8" y="277"/>
                  </a:cubicBezTo>
                  <a:cubicBezTo>
                    <a:pt x="7" y="280"/>
                    <a:pt x="6" y="282"/>
                    <a:pt x="4" y="284"/>
                  </a:cubicBezTo>
                  <a:cubicBezTo>
                    <a:pt x="2" y="285"/>
                    <a:pt x="1" y="289"/>
                    <a:pt x="0" y="295"/>
                  </a:cubicBezTo>
                  <a:cubicBezTo>
                    <a:pt x="6" y="300"/>
                    <a:pt x="6" y="300"/>
                    <a:pt x="6" y="300"/>
                  </a:cubicBezTo>
                  <a:cubicBezTo>
                    <a:pt x="15" y="290"/>
                    <a:pt x="15" y="290"/>
                    <a:pt x="15" y="290"/>
                  </a:cubicBezTo>
                  <a:cubicBezTo>
                    <a:pt x="26" y="303"/>
                    <a:pt x="26" y="303"/>
                    <a:pt x="26" y="303"/>
                  </a:cubicBezTo>
                  <a:cubicBezTo>
                    <a:pt x="26" y="304"/>
                    <a:pt x="26" y="304"/>
                    <a:pt x="26" y="304"/>
                  </a:cubicBezTo>
                  <a:cubicBezTo>
                    <a:pt x="29" y="326"/>
                    <a:pt x="29" y="326"/>
                    <a:pt x="29" y="326"/>
                  </a:cubicBezTo>
                  <a:cubicBezTo>
                    <a:pt x="29" y="326"/>
                    <a:pt x="29" y="326"/>
                    <a:pt x="29" y="326"/>
                  </a:cubicBezTo>
                  <a:cubicBezTo>
                    <a:pt x="28" y="326"/>
                    <a:pt x="28" y="326"/>
                    <a:pt x="28" y="326"/>
                  </a:cubicBezTo>
                  <a:cubicBezTo>
                    <a:pt x="22" y="356"/>
                    <a:pt x="22" y="356"/>
                    <a:pt x="22" y="356"/>
                  </a:cubicBezTo>
                  <a:cubicBezTo>
                    <a:pt x="20" y="356"/>
                    <a:pt x="20" y="356"/>
                    <a:pt x="20" y="356"/>
                  </a:cubicBezTo>
                  <a:cubicBezTo>
                    <a:pt x="11" y="356"/>
                    <a:pt x="5" y="357"/>
                    <a:pt x="3" y="358"/>
                  </a:cubicBezTo>
                  <a:cubicBezTo>
                    <a:pt x="3" y="360"/>
                    <a:pt x="7" y="364"/>
                    <a:pt x="14" y="368"/>
                  </a:cubicBezTo>
                  <a:cubicBezTo>
                    <a:pt x="20" y="367"/>
                    <a:pt x="20" y="367"/>
                    <a:pt x="20" y="367"/>
                  </a:cubicBezTo>
                  <a:cubicBezTo>
                    <a:pt x="21" y="367"/>
                    <a:pt x="21" y="367"/>
                    <a:pt x="21" y="367"/>
                  </a:cubicBezTo>
                  <a:cubicBezTo>
                    <a:pt x="21" y="368"/>
                    <a:pt x="21" y="368"/>
                    <a:pt x="21" y="368"/>
                  </a:cubicBezTo>
                  <a:cubicBezTo>
                    <a:pt x="34" y="380"/>
                    <a:pt x="34" y="380"/>
                    <a:pt x="34" y="380"/>
                  </a:cubicBezTo>
                  <a:cubicBezTo>
                    <a:pt x="40" y="385"/>
                    <a:pt x="39" y="392"/>
                    <a:pt x="32" y="404"/>
                  </a:cubicBezTo>
                  <a:cubicBezTo>
                    <a:pt x="34" y="416"/>
                    <a:pt x="34" y="416"/>
                    <a:pt x="34" y="416"/>
                  </a:cubicBezTo>
                  <a:cubicBezTo>
                    <a:pt x="40" y="417"/>
                    <a:pt x="40" y="417"/>
                    <a:pt x="40" y="417"/>
                  </a:cubicBezTo>
                  <a:cubicBezTo>
                    <a:pt x="60" y="417"/>
                    <a:pt x="60" y="417"/>
                    <a:pt x="60" y="417"/>
                  </a:cubicBezTo>
                  <a:cubicBezTo>
                    <a:pt x="50" y="427"/>
                    <a:pt x="50" y="427"/>
                    <a:pt x="50" y="427"/>
                  </a:cubicBezTo>
                  <a:cubicBezTo>
                    <a:pt x="56" y="430"/>
                    <a:pt x="56" y="430"/>
                    <a:pt x="56" y="430"/>
                  </a:cubicBezTo>
                  <a:cubicBezTo>
                    <a:pt x="56" y="430"/>
                    <a:pt x="56" y="430"/>
                    <a:pt x="56" y="430"/>
                  </a:cubicBezTo>
                  <a:cubicBezTo>
                    <a:pt x="64" y="434"/>
                    <a:pt x="64" y="434"/>
                    <a:pt x="64" y="434"/>
                  </a:cubicBezTo>
                  <a:cubicBezTo>
                    <a:pt x="85" y="444"/>
                    <a:pt x="85" y="444"/>
                    <a:pt x="85" y="444"/>
                  </a:cubicBezTo>
                  <a:cubicBezTo>
                    <a:pt x="86" y="444"/>
                    <a:pt x="86" y="444"/>
                    <a:pt x="86" y="444"/>
                  </a:cubicBezTo>
                  <a:cubicBezTo>
                    <a:pt x="86" y="444"/>
                    <a:pt x="86" y="444"/>
                    <a:pt x="86" y="444"/>
                  </a:cubicBezTo>
                  <a:cubicBezTo>
                    <a:pt x="88" y="477"/>
                    <a:pt x="88" y="477"/>
                    <a:pt x="88" y="477"/>
                  </a:cubicBezTo>
                  <a:cubicBezTo>
                    <a:pt x="89" y="483"/>
                    <a:pt x="94" y="488"/>
                    <a:pt x="103" y="491"/>
                  </a:cubicBezTo>
                  <a:cubicBezTo>
                    <a:pt x="105" y="490"/>
                    <a:pt x="105" y="490"/>
                    <a:pt x="105" y="490"/>
                  </a:cubicBezTo>
                  <a:cubicBezTo>
                    <a:pt x="105" y="490"/>
                    <a:pt x="105" y="490"/>
                    <a:pt x="105" y="490"/>
                  </a:cubicBezTo>
                  <a:cubicBezTo>
                    <a:pt x="106" y="490"/>
                    <a:pt x="106" y="490"/>
                    <a:pt x="106" y="490"/>
                  </a:cubicBezTo>
                  <a:cubicBezTo>
                    <a:pt x="128" y="494"/>
                    <a:pt x="128" y="494"/>
                    <a:pt x="128" y="494"/>
                  </a:cubicBezTo>
                  <a:cubicBezTo>
                    <a:pt x="130" y="494"/>
                    <a:pt x="130" y="494"/>
                    <a:pt x="130" y="494"/>
                  </a:cubicBezTo>
                  <a:cubicBezTo>
                    <a:pt x="130" y="493"/>
                    <a:pt x="130" y="493"/>
                    <a:pt x="130" y="493"/>
                  </a:cubicBezTo>
                  <a:cubicBezTo>
                    <a:pt x="130" y="492"/>
                    <a:pt x="130" y="492"/>
                    <a:pt x="130" y="492"/>
                  </a:cubicBezTo>
                  <a:cubicBezTo>
                    <a:pt x="132" y="488"/>
                    <a:pt x="134" y="485"/>
                    <a:pt x="134" y="484"/>
                  </a:cubicBezTo>
                  <a:cubicBezTo>
                    <a:pt x="134" y="483"/>
                    <a:pt x="134" y="483"/>
                    <a:pt x="134" y="483"/>
                  </a:cubicBezTo>
                  <a:cubicBezTo>
                    <a:pt x="134" y="480"/>
                    <a:pt x="135" y="476"/>
                    <a:pt x="138" y="474"/>
                  </a:cubicBezTo>
                  <a:cubicBezTo>
                    <a:pt x="142" y="472"/>
                    <a:pt x="144" y="469"/>
                    <a:pt x="145" y="466"/>
                  </a:cubicBezTo>
                  <a:cubicBezTo>
                    <a:pt x="145" y="466"/>
                    <a:pt x="145" y="466"/>
                    <a:pt x="145" y="466"/>
                  </a:cubicBezTo>
                  <a:cubicBezTo>
                    <a:pt x="146" y="463"/>
                    <a:pt x="150" y="462"/>
                    <a:pt x="157" y="464"/>
                  </a:cubicBezTo>
                  <a:cubicBezTo>
                    <a:pt x="158" y="464"/>
                    <a:pt x="158" y="464"/>
                    <a:pt x="158" y="464"/>
                  </a:cubicBezTo>
                  <a:cubicBezTo>
                    <a:pt x="158" y="464"/>
                    <a:pt x="158" y="464"/>
                    <a:pt x="158" y="464"/>
                  </a:cubicBezTo>
                  <a:cubicBezTo>
                    <a:pt x="165" y="468"/>
                    <a:pt x="165" y="468"/>
                    <a:pt x="165" y="468"/>
                  </a:cubicBezTo>
                  <a:cubicBezTo>
                    <a:pt x="190" y="473"/>
                    <a:pt x="190" y="473"/>
                    <a:pt x="190" y="473"/>
                  </a:cubicBezTo>
                  <a:cubicBezTo>
                    <a:pt x="206" y="472"/>
                    <a:pt x="206" y="472"/>
                    <a:pt x="206" y="472"/>
                  </a:cubicBezTo>
                  <a:cubicBezTo>
                    <a:pt x="217" y="467"/>
                    <a:pt x="217" y="467"/>
                    <a:pt x="217" y="467"/>
                  </a:cubicBezTo>
                  <a:cubicBezTo>
                    <a:pt x="219" y="464"/>
                    <a:pt x="221" y="463"/>
                    <a:pt x="222" y="462"/>
                  </a:cubicBezTo>
                  <a:cubicBezTo>
                    <a:pt x="224" y="462"/>
                    <a:pt x="227" y="463"/>
                    <a:pt x="230" y="466"/>
                  </a:cubicBezTo>
                  <a:cubicBezTo>
                    <a:pt x="232" y="466"/>
                    <a:pt x="232" y="466"/>
                    <a:pt x="232" y="466"/>
                  </a:cubicBezTo>
                  <a:cubicBezTo>
                    <a:pt x="233" y="468"/>
                    <a:pt x="234" y="470"/>
                    <a:pt x="236" y="474"/>
                  </a:cubicBezTo>
                  <a:cubicBezTo>
                    <a:pt x="244" y="480"/>
                    <a:pt x="244" y="480"/>
                    <a:pt x="244" y="480"/>
                  </a:cubicBezTo>
                  <a:cubicBezTo>
                    <a:pt x="250" y="480"/>
                    <a:pt x="250" y="480"/>
                    <a:pt x="250" y="480"/>
                  </a:cubicBezTo>
                  <a:cubicBezTo>
                    <a:pt x="250" y="480"/>
                    <a:pt x="250" y="480"/>
                    <a:pt x="250" y="480"/>
                  </a:cubicBezTo>
                  <a:cubicBezTo>
                    <a:pt x="251" y="480"/>
                    <a:pt x="251" y="480"/>
                    <a:pt x="251" y="480"/>
                  </a:cubicBezTo>
                  <a:cubicBezTo>
                    <a:pt x="252" y="480"/>
                    <a:pt x="252" y="480"/>
                    <a:pt x="252" y="480"/>
                  </a:cubicBezTo>
                  <a:cubicBezTo>
                    <a:pt x="260" y="484"/>
                    <a:pt x="260" y="484"/>
                    <a:pt x="260" y="484"/>
                  </a:cubicBezTo>
                  <a:cubicBezTo>
                    <a:pt x="276" y="483"/>
                    <a:pt x="276" y="483"/>
                    <a:pt x="276" y="483"/>
                  </a:cubicBezTo>
                  <a:cubicBezTo>
                    <a:pt x="284" y="480"/>
                    <a:pt x="284" y="480"/>
                    <a:pt x="284" y="480"/>
                  </a:cubicBezTo>
                  <a:cubicBezTo>
                    <a:pt x="307" y="482"/>
                    <a:pt x="307" y="482"/>
                    <a:pt x="307" y="482"/>
                  </a:cubicBezTo>
                  <a:cubicBezTo>
                    <a:pt x="317" y="479"/>
                    <a:pt x="317" y="479"/>
                    <a:pt x="317" y="479"/>
                  </a:cubicBezTo>
                  <a:cubicBezTo>
                    <a:pt x="329" y="474"/>
                    <a:pt x="329" y="474"/>
                    <a:pt x="329" y="474"/>
                  </a:cubicBezTo>
                  <a:cubicBezTo>
                    <a:pt x="331" y="473"/>
                    <a:pt x="334" y="472"/>
                    <a:pt x="338" y="470"/>
                  </a:cubicBezTo>
                  <a:cubicBezTo>
                    <a:pt x="360" y="470"/>
                    <a:pt x="360" y="470"/>
                    <a:pt x="360" y="470"/>
                  </a:cubicBezTo>
                  <a:cubicBezTo>
                    <a:pt x="368" y="468"/>
                    <a:pt x="368" y="468"/>
                    <a:pt x="368" y="468"/>
                  </a:cubicBezTo>
                  <a:cubicBezTo>
                    <a:pt x="371" y="466"/>
                    <a:pt x="374" y="464"/>
                    <a:pt x="376" y="464"/>
                  </a:cubicBezTo>
                  <a:cubicBezTo>
                    <a:pt x="389" y="464"/>
                    <a:pt x="389" y="464"/>
                    <a:pt x="389" y="464"/>
                  </a:cubicBezTo>
                  <a:cubicBezTo>
                    <a:pt x="395" y="469"/>
                    <a:pt x="395" y="469"/>
                    <a:pt x="395" y="469"/>
                  </a:cubicBezTo>
                  <a:cubicBezTo>
                    <a:pt x="412" y="472"/>
                    <a:pt x="412" y="472"/>
                    <a:pt x="412" y="472"/>
                  </a:cubicBezTo>
                  <a:cubicBezTo>
                    <a:pt x="415" y="472"/>
                    <a:pt x="417" y="474"/>
                    <a:pt x="421" y="478"/>
                  </a:cubicBezTo>
                  <a:cubicBezTo>
                    <a:pt x="428" y="483"/>
                    <a:pt x="428" y="483"/>
                    <a:pt x="428" y="483"/>
                  </a:cubicBezTo>
                  <a:cubicBezTo>
                    <a:pt x="429" y="484"/>
                    <a:pt x="429" y="484"/>
                    <a:pt x="429" y="484"/>
                  </a:cubicBezTo>
                  <a:cubicBezTo>
                    <a:pt x="446" y="484"/>
                    <a:pt x="446" y="484"/>
                    <a:pt x="446" y="484"/>
                  </a:cubicBezTo>
                  <a:cubicBezTo>
                    <a:pt x="446" y="484"/>
                    <a:pt x="446" y="484"/>
                    <a:pt x="446" y="484"/>
                  </a:cubicBezTo>
                  <a:cubicBezTo>
                    <a:pt x="446" y="484"/>
                    <a:pt x="446" y="484"/>
                    <a:pt x="446" y="484"/>
                  </a:cubicBezTo>
                  <a:cubicBezTo>
                    <a:pt x="454" y="488"/>
                    <a:pt x="454" y="488"/>
                    <a:pt x="454" y="488"/>
                  </a:cubicBezTo>
                  <a:cubicBezTo>
                    <a:pt x="464" y="490"/>
                    <a:pt x="464" y="490"/>
                    <a:pt x="464" y="490"/>
                  </a:cubicBezTo>
                  <a:cubicBezTo>
                    <a:pt x="464" y="490"/>
                    <a:pt x="464" y="490"/>
                    <a:pt x="464" y="490"/>
                  </a:cubicBezTo>
                  <a:cubicBezTo>
                    <a:pt x="472" y="491"/>
                    <a:pt x="472" y="491"/>
                    <a:pt x="472" y="491"/>
                  </a:cubicBezTo>
                  <a:cubicBezTo>
                    <a:pt x="475" y="486"/>
                    <a:pt x="475" y="486"/>
                    <a:pt x="475" y="486"/>
                  </a:cubicBezTo>
                  <a:cubicBezTo>
                    <a:pt x="471" y="478"/>
                    <a:pt x="471" y="478"/>
                    <a:pt x="471" y="478"/>
                  </a:cubicBezTo>
                  <a:cubicBezTo>
                    <a:pt x="470" y="470"/>
                    <a:pt x="470" y="470"/>
                    <a:pt x="470" y="470"/>
                  </a:cubicBezTo>
                  <a:cubicBezTo>
                    <a:pt x="470" y="470"/>
                    <a:pt x="470" y="470"/>
                    <a:pt x="470" y="470"/>
                  </a:cubicBezTo>
                  <a:cubicBezTo>
                    <a:pt x="469" y="470"/>
                    <a:pt x="469" y="470"/>
                    <a:pt x="469" y="470"/>
                  </a:cubicBezTo>
                  <a:cubicBezTo>
                    <a:pt x="470" y="469"/>
                    <a:pt x="470" y="469"/>
                    <a:pt x="470" y="469"/>
                  </a:cubicBezTo>
                  <a:cubicBezTo>
                    <a:pt x="476" y="461"/>
                    <a:pt x="476" y="461"/>
                    <a:pt x="476" y="461"/>
                  </a:cubicBezTo>
                  <a:cubicBezTo>
                    <a:pt x="476" y="461"/>
                    <a:pt x="476" y="461"/>
                    <a:pt x="476" y="461"/>
                  </a:cubicBezTo>
                  <a:cubicBezTo>
                    <a:pt x="476" y="461"/>
                    <a:pt x="476" y="461"/>
                    <a:pt x="476" y="461"/>
                  </a:cubicBezTo>
                  <a:cubicBezTo>
                    <a:pt x="476" y="461"/>
                    <a:pt x="476" y="461"/>
                    <a:pt x="476" y="461"/>
                  </a:cubicBezTo>
                  <a:cubicBezTo>
                    <a:pt x="476" y="460"/>
                    <a:pt x="476" y="460"/>
                    <a:pt x="476" y="460"/>
                  </a:cubicBezTo>
                  <a:cubicBezTo>
                    <a:pt x="482" y="456"/>
                    <a:pt x="482" y="456"/>
                    <a:pt x="482" y="456"/>
                  </a:cubicBezTo>
                  <a:cubicBezTo>
                    <a:pt x="482" y="456"/>
                    <a:pt x="482" y="456"/>
                    <a:pt x="482" y="456"/>
                  </a:cubicBezTo>
                  <a:cubicBezTo>
                    <a:pt x="481" y="454"/>
                    <a:pt x="481" y="454"/>
                    <a:pt x="481" y="454"/>
                  </a:cubicBezTo>
                  <a:cubicBezTo>
                    <a:pt x="478" y="446"/>
                    <a:pt x="478" y="446"/>
                    <a:pt x="478" y="446"/>
                  </a:cubicBezTo>
                  <a:cubicBezTo>
                    <a:pt x="478" y="445"/>
                    <a:pt x="477" y="444"/>
                    <a:pt x="475" y="442"/>
                  </a:cubicBezTo>
                  <a:cubicBezTo>
                    <a:pt x="475" y="442"/>
                    <a:pt x="475" y="442"/>
                    <a:pt x="475" y="442"/>
                  </a:cubicBezTo>
                  <a:cubicBezTo>
                    <a:pt x="469" y="436"/>
                    <a:pt x="469" y="436"/>
                    <a:pt x="469" y="436"/>
                  </a:cubicBezTo>
                  <a:cubicBezTo>
                    <a:pt x="461" y="430"/>
                    <a:pt x="461" y="430"/>
                    <a:pt x="461" y="430"/>
                  </a:cubicBezTo>
                  <a:cubicBezTo>
                    <a:pt x="461" y="429"/>
                    <a:pt x="461" y="429"/>
                    <a:pt x="461" y="429"/>
                  </a:cubicBezTo>
                  <a:cubicBezTo>
                    <a:pt x="460" y="428"/>
                    <a:pt x="460" y="428"/>
                    <a:pt x="460" y="428"/>
                  </a:cubicBezTo>
                  <a:cubicBezTo>
                    <a:pt x="460" y="428"/>
                    <a:pt x="460" y="428"/>
                    <a:pt x="460" y="428"/>
                  </a:cubicBezTo>
                  <a:cubicBezTo>
                    <a:pt x="460" y="427"/>
                    <a:pt x="460" y="427"/>
                    <a:pt x="460" y="427"/>
                  </a:cubicBezTo>
                  <a:cubicBezTo>
                    <a:pt x="462" y="420"/>
                    <a:pt x="462" y="420"/>
                    <a:pt x="462" y="420"/>
                  </a:cubicBezTo>
                  <a:cubicBezTo>
                    <a:pt x="462" y="414"/>
                    <a:pt x="462" y="414"/>
                    <a:pt x="462" y="414"/>
                  </a:cubicBezTo>
                  <a:cubicBezTo>
                    <a:pt x="458" y="404"/>
                    <a:pt x="458" y="404"/>
                    <a:pt x="458" y="404"/>
                  </a:cubicBezTo>
                  <a:cubicBezTo>
                    <a:pt x="467" y="402"/>
                    <a:pt x="467" y="402"/>
                    <a:pt x="467" y="402"/>
                  </a:cubicBezTo>
                  <a:cubicBezTo>
                    <a:pt x="472" y="398"/>
                    <a:pt x="472" y="398"/>
                    <a:pt x="472" y="398"/>
                  </a:cubicBezTo>
                  <a:cubicBezTo>
                    <a:pt x="483" y="398"/>
                    <a:pt x="483" y="398"/>
                    <a:pt x="483" y="398"/>
                  </a:cubicBezTo>
                  <a:cubicBezTo>
                    <a:pt x="494" y="396"/>
                    <a:pt x="494" y="396"/>
                    <a:pt x="494" y="396"/>
                  </a:cubicBezTo>
                  <a:cubicBezTo>
                    <a:pt x="494" y="396"/>
                    <a:pt x="494" y="396"/>
                    <a:pt x="494" y="396"/>
                  </a:cubicBezTo>
                  <a:cubicBezTo>
                    <a:pt x="502" y="397"/>
                    <a:pt x="502" y="397"/>
                    <a:pt x="502" y="397"/>
                  </a:cubicBezTo>
                  <a:cubicBezTo>
                    <a:pt x="511" y="394"/>
                    <a:pt x="511" y="394"/>
                    <a:pt x="511" y="394"/>
                  </a:cubicBezTo>
                  <a:cubicBezTo>
                    <a:pt x="521" y="393"/>
                    <a:pt x="521" y="393"/>
                    <a:pt x="521" y="393"/>
                  </a:cubicBezTo>
                  <a:cubicBezTo>
                    <a:pt x="527" y="390"/>
                    <a:pt x="527" y="390"/>
                    <a:pt x="527" y="390"/>
                  </a:cubicBezTo>
                  <a:cubicBezTo>
                    <a:pt x="528" y="390"/>
                    <a:pt x="528" y="390"/>
                    <a:pt x="528" y="390"/>
                  </a:cubicBezTo>
                  <a:cubicBezTo>
                    <a:pt x="545" y="387"/>
                    <a:pt x="545" y="387"/>
                    <a:pt x="545" y="387"/>
                  </a:cubicBezTo>
                  <a:cubicBezTo>
                    <a:pt x="548" y="384"/>
                    <a:pt x="548" y="384"/>
                    <a:pt x="548" y="384"/>
                  </a:cubicBezTo>
                  <a:cubicBezTo>
                    <a:pt x="547" y="381"/>
                    <a:pt x="547" y="381"/>
                    <a:pt x="547" y="381"/>
                  </a:cubicBezTo>
                  <a:cubicBezTo>
                    <a:pt x="544" y="375"/>
                    <a:pt x="544" y="375"/>
                    <a:pt x="544" y="375"/>
                  </a:cubicBezTo>
                  <a:cubicBezTo>
                    <a:pt x="544" y="375"/>
                    <a:pt x="544" y="375"/>
                    <a:pt x="544" y="375"/>
                  </a:cubicBezTo>
                  <a:cubicBezTo>
                    <a:pt x="543" y="374"/>
                    <a:pt x="543" y="374"/>
                    <a:pt x="543" y="374"/>
                  </a:cubicBezTo>
                  <a:cubicBezTo>
                    <a:pt x="543" y="374"/>
                    <a:pt x="543" y="374"/>
                    <a:pt x="543" y="374"/>
                  </a:cubicBezTo>
                  <a:cubicBezTo>
                    <a:pt x="544" y="368"/>
                    <a:pt x="544" y="368"/>
                    <a:pt x="544" y="368"/>
                  </a:cubicBezTo>
                  <a:cubicBezTo>
                    <a:pt x="544" y="368"/>
                    <a:pt x="544" y="368"/>
                    <a:pt x="544" y="368"/>
                  </a:cubicBezTo>
                  <a:cubicBezTo>
                    <a:pt x="544" y="359"/>
                    <a:pt x="544" y="359"/>
                    <a:pt x="544" y="359"/>
                  </a:cubicBezTo>
                  <a:cubicBezTo>
                    <a:pt x="543" y="352"/>
                    <a:pt x="543" y="352"/>
                    <a:pt x="543" y="352"/>
                  </a:cubicBezTo>
                  <a:cubicBezTo>
                    <a:pt x="543" y="352"/>
                    <a:pt x="543" y="352"/>
                    <a:pt x="543" y="352"/>
                  </a:cubicBezTo>
                  <a:cubicBezTo>
                    <a:pt x="543" y="352"/>
                    <a:pt x="543" y="352"/>
                    <a:pt x="543" y="352"/>
                  </a:cubicBezTo>
                  <a:cubicBezTo>
                    <a:pt x="547" y="344"/>
                    <a:pt x="547" y="344"/>
                    <a:pt x="547" y="344"/>
                  </a:cubicBezTo>
                  <a:cubicBezTo>
                    <a:pt x="548" y="340"/>
                    <a:pt x="550" y="338"/>
                    <a:pt x="553" y="338"/>
                  </a:cubicBezTo>
                  <a:cubicBezTo>
                    <a:pt x="563" y="339"/>
                    <a:pt x="563" y="339"/>
                    <a:pt x="563" y="339"/>
                  </a:cubicBezTo>
                  <a:cubicBezTo>
                    <a:pt x="565" y="339"/>
                    <a:pt x="567" y="338"/>
                    <a:pt x="569" y="336"/>
                  </a:cubicBezTo>
                  <a:cubicBezTo>
                    <a:pt x="584" y="315"/>
                    <a:pt x="584" y="315"/>
                    <a:pt x="584" y="315"/>
                  </a:cubicBezTo>
                  <a:cubicBezTo>
                    <a:pt x="584" y="315"/>
                    <a:pt x="584" y="315"/>
                    <a:pt x="584" y="315"/>
                  </a:cubicBezTo>
                  <a:cubicBezTo>
                    <a:pt x="585" y="314"/>
                    <a:pt x="585" y="314"/>
                    <a:pt x="585" y="314"/>
                  </a:cubicBezTo>
                  <a:cubicBezTo>
                    <a:pt x="593" y="308"/>
                    <a:pt x="593" y="308"/>
                    <a:pt x="593" y="308"/>
                  </a:cubicBezTo>
                  <a:cubicBezTo>
                    <a:pt x="594" y="307"/>
                    <a:pt x="594" y="307"/>
                    <a:pt x="594" y="307"/>
                  </a:cubicBezTo>
                  <a:cubicBezTo>
                    <a:pt x="597" y="306"/>
                    <a:pt x="599" y="305"/>
                    <a:pt x="600" y="304"/>
                  </a:cubicBezTo>
                  <a:cubicBezTo>
                    <a:pt x="602" y="302"/>
                    <a:pt x="602" y="302"/>
                    <a:pt x="602" y="302"/>
                  </a:cubicBezTo>
                  <a:cubicBezTo>
                    <a:pt x="605" y="298"/>
                    <a:pt x="608" y="297"/>
                    <a:pt x="609" y="297"/>
                  </a:cubicBezTo>
                  <a:cubicBezTo>
                    <a:pt x="623" y="300"/>
                    <a:pt x="623" y="300"/>
                    <a:pt x="623" y="300"/>
                  </a:cubicBezTo>
                  <a:cubicBezTo>
                    <a:pt x="634" y="294"/>
                    <a:pt x="634" y="294"/>
                    <a:pt x="634" y="294"/>
                  </a:cubicBezTo>
                  <a:cubicBezTo>
                    <a:pt x="634" y="294"/>
                    <a:pt x="634" y="294"/>
                    <a:pt x="634" y="294"/>
                  </a:cubicBezTo>
                  <a:cubicBezTo>
                    <a:pt x="635" y="294"/>
                    <a:pt x="635" y="294"/>
                    <a:pt x="635" y="294"/>
                  </a:cubicBezTo>
                  <a:cubicBezTo>
                    <a:pt x="635" y="294"/>
                    <a:pt x="635" y="294"/>
                    <a:pt x="635" y="294"/>
                  </a:cubicBezTo>
                  <a:cubicBezTo>
                    <a:pt x="635" y="294"/>
                    <a:pt x="635" y="294"/>
                    <a:pt x="635" y="294"/>
                  </a:cubicBezTo>
                  <a:cubicBezTo>
                    <a:pt x="642" y="293"/>
                    <a:pt x="642" y="293"/>
                    <a:pt x="642" y="293"/>
                  </a:cubicBezTo>
                  <a:cubicBezTo>
                    <a:pt x="648" y="291"/>
                    <a:pt x="648" y="291"/>
                    <a:pt x="648" y="291"/>
                  </a:cubicBezTo>
                  <a:cubicBezTo>
                    <a:pt x="648" y="282"/>
                    <a:pt x="648" y="282"/>
                    <a:pt x="648" y="282"/>
                  </a:cubicBezTo>
                  <a:cubicBezTo>
                    <a:pt x="649" y="270"/>
                    <a:pt x="649" y="270"/>
                    <a:pt x="649" y="270"/>
                  </a:cubicBezTo>
                  <a:cubicBezTo>
                    <a:pt x="649" y="270"/>
                    <a:pt x="649" y="270"/>
                    <a:pt x="649" y="270"/>
                  </a:cubicBezTo>
                  <a:cubicBezTo>
                    <a:pt x="649" y="270"/>
                    <a:pt x="649" y="270"/>
                    <a:pt x="649" y="270"/>
                  </a:cubicBezTo>
                  <a:cubicBezTo>
                    <a:pt x="649" y="269"/>
                    <a:pt x="649" y="269"/>
                    <a:pt x="649" y="269"/>
                  </a:cubicBezTo>
                  <a:cubicBezTo>
                    <a:pt x="651" y="266"/>
                    <a:pt x="651" y="266"/>
                    <a:pt x="651" y="266"/>
                  </a:cubicBezTo>
                  <a:close/>
                </a:path>
              </a:pathLst>
            </a:custGeom>
            <a:solidFill>
              <a:srgbClr val="1570C1"/>
            </a:solidFill>
            <a:ln>
              <a:solidFill>
                <a:schemeClr val="bg1"/>
              </a:solidFill>
            </a:ln>
          </p:spPr>
          <p:txBody>
            <a:bodyPr lIns="121920" tIns="60960" rIns="121920" bIns="60960"/>
            <a:lstStyle/>
            <a:p>
              <a:pPr fontAlgn="auto">
                <a:spcBef>
                  <a:spcPts val="0"/>
                </a:spcBef>
                <a:spcAft>
                  <a:spcPts val="0"/>
                </a:spcAft>
                <a:defRPr/>
              </a:pPr>
              <a:endParaRPr lang="zh-CN" altLang="en-US" kern="0">
                <a:solidFill>
                  <a:prstClr val="black"/>
                </a:solidFill>
                <a:latin typeface="+mn-lt"/>
                <a:ea typeface="+mn-ea"/>
              </a:endParaRPr>
            </a:p>
          </p:txBody>
        </p:sp>
        <p:sp>
          <p:nvSpPr>
            <p:cNvPr id="28" name="Freeform 10"/>
            <p:cNvSpPr/>
            <p:nvPr/>
          </p:nvSpPr>
          <p:spPr bwMode="auto">
            <a:xfrm>
              <a:off x="1770792" y="3422612"/>
              <a:ext cx="1251753" cy="900246"/>
            </a:xfrm>
            <a:custGeom>
              <a:avLst/>
              <a:gdLst>
                <a:gd name="T0" fmla="*/ 242 w 406"/>
                <a:gd name="T1" fmla="*/ 29 h 292"/>
                <a:gd name="T2" fmla="*/ 229 w 406"/>
                <a:gd name="T3" fmla="*/ 42 h 292"/>
                <a:gd name="T4" fmla="*/ 191 w 406"/>
                <a:gd name="T5" fmla="*/ 15 h 292"/>
                <a:gd name="T6" fmla="*/ 179 w 406"/>
                <a:gd name="T7" fmla="*/ 10 h 292"/>
                <a:gd name="T8" fmla="*/ 144 w 406"/>
                <a:gd name="T9" fmla="*/ 2 h 292"/>
                <a:gd name="T10" fmla="*/ 115 w 406"/>
                <a:gd name="T11" fmla="*/ 6 h 292"/>
                <a:gd name="T12" fmla="*/ 99 w 406"/>
                <a:gd name="T13" fmla="*/ 10 h 292"/>
                <a:gd name="T14" fmla="*/ 72 w 406"/>
                <a:gd name="T15" fmla="*/ 14 h 292"/>
                <a:gd name="T16" fmla="*/ 42 w 406"/>
                <a:gd name="T17" fmla="*/ 21 h 292"/>
                <a:gd name="T18" fmla="*/ 50 w 406"/>
                <a:gd name="T19" fmla="*/ 45 h 292"/>
                <a:gd name="T20" fmla="*/ 63 w 406"/>
                <a:gd name="T21" fmla="*/ 65 h 292"/>
                <a:gd name="T22" fmla="*/ 53 w 406"/>
                <a:gd name="T23" fmla="*/ 90 h 292"/>
                <a:gd name="T24" fmla="*/ 56 w 406"/>
                <a:gd name="T25" fmla="*/ 103 h 292"/>
                <a:gd name="T26" fmla="*/ 30 w 406"/>
                <a:gd name="T27" fmla="*/ 105 h 292"/>
                <a:gd name="T28" fmla="*/ 10 w 406"/>
                <a:gd name="T29" fmla="*/ 121 h 292"/>
                <a:gd name="T30" fmla="*/ 2 w 406"/>
                <a:gd name="T31" fmla="*/ 137 h 292"/>
                <a:gd name="T32" fmla="*/ 6 w 406"/>
                <a:gd name="T33" fmla="*/ 169 h 292"/>
                <a:gd name="T34" fmla="*/ 9 w 406"/>
                <a:gd name="T35" fmla="*/ 197 h 292"/>
                <a:gd name="T36" fmla="*/ 39 w 406"/>
                <a:gd name="T37" fmla="*/ 209 h 292"/>
                <a:gd name="T38" fmla="*/ 51 w 406"/>
                <a:gd name="T39" fmla="*/ 218 h 292"/>
                <a:gd name="T40" fmla="*/ 64 w 406"/>
                <a:gd name="T41" fmla="*/ 229 h 292"/>
                <a:gd name="T42" fmla="*/ 94 w 406"/>
                <a:gd name="T43" fmla="*/ 242 h 292"/>
                <a:gd name="T44" fmla="*/ 136 w 406"/>
                <a:gd name="T45" fmla="*/ 251 h 292"/>
                <a:gd name="T46" fmla="*/ 159 w 406"/>
                <a:gd name="T47" fmla="*/ 256 h 292"/>
                <a:gd name="T48" fmla="*/ 171 w 406"/>
                <a:gd name="T49" fmla="*/ 269 h 292"/>
                <a:gd name="T50" fmla="*/ 175 w 406"/>
                <a:gd name="T51" fmla="*/ 278 h 292"/>
                <a:gd name="T52" fmla="*/ 184 w 406"/>
                <a:gd name="T53" fmla="*/ 289 h 292"/>
                <a:gd name="T54" fmla="*/ 196 w 406"/>
                <a:gd name="T55" fmla="*/ 285 h 292"/>
                <a:gd name="T56" fmla="*/ 211 w 406"/>
                <a:gd name="T57" fmla="*/ 280 h 292"/>
                <a:gd name="T58" fmla="*/ 223 w 406"/>
                <a:gd name="T59" fmla="*/ 277 h 292"/>
                <a:gd name="T60" fmla="*/ 227 w 406"/>
                <a:gd name="T61" fmla="*/ 261 h 292"/>
                <a:gd name="T62" fmla="*/ 243 w 406"/>
                <a:gd name="T63" fmla="*/ 235 h 292"/>
                <a:gd name="T64" fmla="*/ 240 w 406"/>
                <a:gd name="T65" fmla="*/ 211 h 292"/>
                <a:gd name="T66" fmla="*/ 247 w 406"/>
                <a:gd name="T67" fmla="*/ 203 h 292"/>
                <a:gd name="T68" fmla="*/ 279 w 406"/>
                <a:gd name="T69" fmla="*/ 214 h 292"/>
                <a:gd name="T70" fmla="*/ 285 w 406"/>
                <a:gd name="T71" fmla="*/ 231 h 292"/>
                <a:gd name="T72" fmla="*/ 300 w 406"/>
                <a:gd name="T73" fmla="*/ 249 h 292"/>
                <a:gd name="T74" fmla="*/ 326 w 406"/>
                <a:gd name="T75" fmla="*/ 259 h 292"/>
                <a:gd name="T76" fmla="*/ 333 w 406"/>
                <a:gd name="T77" fmla="*/ 261 h 292"/>
                <a:gd name="T78" fmla="*/ 351 w 406"/>
                <a:gd name="T79" fmla="*/ 254 h 292"/>
                <a:gd name="T80" fmla="*/ 362 w 406"/>
                <a:gd name="T81" fmla="*/ 237 h 292"/>
                <a:gd name="T82" fmla="*/ 347 w 406"/>
                <a:gd name="T83" fmla="*/ 229 h 292"/>
                <a:gd name="T84" fmla="*/ 368 w 406"/>
                <a:gd name="T85" fmla="*/ 204 h 292"/>
                <a:gd name="T86" fmla="*/ 376 w 406"/>
                <a:gd name="T87" fmla="*/ 175 h 292"/>
                <a:gd name="T88" fmla="*/ 403 w 406"/>
                <a:gd name="T89" fmla="*/ 145 h 292"/>
                <a:gd name="T90" fmla="*/ 401 w 406"/>
                <a:gd name="T91" fmla="*/ 128 h 292"/>
                <a:gd name="T92" fmla="*/ 383 w 406"/>
                <a:gd name="T93" fmla="*/ 85 h 292"/>
                <a:gd name="T94" fmla="*/ 369 w 406"/>
                <a:gd name="T95" fmla="*/ 80 h 292"/>
                <a:gd name="T96" fmla="*/ 337 w 406"/>
                <a:gd name="T97" fmla="*/ 50 h 292"/>
                <a:gd name="T98" fmla="*/ 329 w 406"/>
                <a:gd name="T99" fmla="*/ 53 h 292"/>
                <a:gd name="T100" fmla="*/ 308 w 406"/>
                <a:gd name="T101" fmla="*/ 39 h 292"/>
                <a:gd name="T102" fmla="*/ 282 w 406"/>
                <a:gd name="T103" fmla="*/ 26 h 292"/>
                <a:gd name="T104" fmla="*/ 273 w 406"/>
                <a:gd name="T105" fmla="*/ 27 h 292"/>
                <a:gd name="T106" fmla="*/ 243 w 406"/>
                <a:gd name="T107" fmla="*/ 15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6" h="292">
                  <a:moveTo>
                    <a:pt x="243" y="15"/>
                  </a:moveTo>
                  <a:cubicBezTo>
                    <a:pt x="239" y="18"/>
                    <a:pt x="239" y="18"/>
                    <a:pt x="239" y="18"/>
                  </a:cubicBezTo>
                  <a:cubicBezTo>
                    <a:pt x="239" y="20"/>
                    <a:pt x="240" y="23"/>
                    <a:pt x="241" y="29"/>
                  </a:cubicBezTo>
                  <a:cubicBezTo>
                    <a:pt x="241" y="29"/>
                    <a:pt x="241" y="29"/>
                    <a:pt x="241" y="29"/>
                  </a:cubicBezTo>
                  <a:cubicBezTo>
                    <a:pt x="242" y="29"/>
                    <a:pt x="242" y="29"/>
                    <a:pt x="242" y="29"/>
                  </a:cubicBezTo>
                  <a:cubicBezTo>
                    <a:pt x="241" y="29"/>
                    <a:pt x="241" y="29"/>
                    <a:pt x="241" y="29"/>
                  </a:cubicBezTo>
                  <a:cubicBezTo>
                    <a:pt x="237" y="39"/>
                    <a:pt x="237" y="39"/>
                    <a:pt x="237" y="39"/>
                  </a:cubicBezTo>
                  <a:cubicBezTo>
                    <a:pt x="231" y="42"/>
                    <a:pt x="231" y="42"/>
                    <a:pt x="231" y="42"/>
                  </a:cubicBezTo>
                  <a:cubicBezTo>
                    <a:pt x="230" y="42"/>
                    <a:pt x="230" y="42"/>
                    <a:pt x="230" y="42"/>
                  </a:cubicBezTo>
                  <a:cubicBezTo>
                    <a:pt x="229" y="42"/>
                    <a:pt x="229" y="42"/>
                    <a:pt x="229" y="42"/>
                  </a:cubicBezTo>
                  <a:cubicBezTo>
                    <a:pt x="219" y="37"/>
                    <a:pt x="219" y="37"/>
                    <a:pt x="219" y="37"/>
                  </a:cubicBezTo>
                  <a:cubicBezTo>
                    <a:pt x="218" y="37"/>
                    <a:pt x="218" y="37"/>
                    <a:pt x="218" y="37"/>
                  </a:cubicBezTo>
                  <a:cubicBezTo>
                    <a:pt x="218" y="37"/>
                    <a:pt x="218" y="37"/>
                    <a:pt x="218" y="37"/>
                  </a:cubicBezTo>
                  <a:cubicBezTo>
                    <a:pt x="199" y="19"/>
                    <a:pt x="199" y="19"/>
                    <a:pt x="199" y="19"/>
                  </a:cubicBezTo>
                  <a:cubicBezTo>
                    <a:pt x="191" y="15"/>
                    <a:pt x="191" y="15"/>
                    <a:pt x="191" y="15"/>
                  </a:cubicBezTo>
                  <a:cubicBezTo>
                    <a:pt x="179" y="10"/>
                    <a:pt x="179" y="10"/>
                    <a:pt x="179" y="10"/>
                  </a:cubicBezTo>
                  <a:cubicBezTo>
                    <a:pt x="179" y="10"/>
                    <a:pt x="179" y="10"/>
                    <a:pt x="179" y="10"/>
                  </a:cubicBezTo>
                  <a:cubicBezTo>
                    <a:pt x="179" y="10"/>
                    <a:pt x="179" y="10"/>
                    <a:pt x="179" y="10"/>
                  </a:cubicBezTo>
                  <a:cubicBezTo>
                    <a:pt x="179" y="10"/>
                    <a:pt x="179" y="10"/>
                    <a:pt x="179" y="10"/>
                  </a:cubicBezTo>
                  <a:cubicBezTo>
                    <a:pt x="179" y="10"/>
                    <a:pt x="179" y="10"/>
                    <a:pt x="179" y="10"/>
                  </a:cubicBezTo>
                  <a:cubicBezTo>
                    <a:pt x="173" y="6"/>
                    <a:pt x="173" y="6"/>
                    <a:pt x="173" y="6"/>
                  </a:cubicBezTo>
                  <a:cubicBezTo>
                    <a:pt x="163" y="3"/>
                    <a:pt x="163" y="3"/>
                    <a:pt x="163" y="3"/>
                  </a:cubicBezTo>
                  <a:cubicBezTo>
                    <a:pt x="158" y="3"/>
                    <a:pt x="158" y="3"/>
                    <a:pt x="158" y="3"/>
                  </a:cubicBezTo>
                  <a:cubicBezTo>
                    <a:pt x="157" y="3"/>
                    <a:pt x="157" y="3"/>
                    <a:pt x="157" y="3"/>
                  </a:cubicBezTo>
                  <a:cubicBezTo>
                    <a:pt x="144" y="2"/>
                    <a:pt x="144" y="2"/>
                    <a:pt x="144" y="2"/>
                  </a:cubicBezTo>
                  <a:cubicBezTo>
                    <a:pt x="144" y="2"/>
                    <a:pt x="144" y="2"/>
                    <a:pt x="144" y="2"/>
                  </a:cubicBezTo>
                  <a:cubicBezTo>
                    <a:pt x="135" y="0"/>
                    <a:pt x="135" y="0"/>
                    <a:pt x="135" y="0"/>
                  </a:cubicBezTo>
                  <a:cubicBezTo>
                    <a:pt x="129" y="0"/>
                    <a:pt x="129" y="0"/>
                    <a:pt x="129" y="0"/>
                  </a:cubicBezTo>
                  <a:cubicBezTo>
                    <a:pt x="125" y="3"/>
                    <a:pt x="125" y="3"/>
                    <a:pt x="125" y="3"/>
                  </a:cubicBezTo>
                  <a:cubicBezTo>
                    <a:pt x="122" y="5"/>
                    <a:pt x="119" y="5"/>
                    <a:pt x="115" y="6"/>
                  </a:cubicBezTo>
                  <a:cubicBezTo>
                    <a:pt x="107" y="7"/>
                    <a:pt x="107" y="7"/>
                    <a:pt x="107" y="7"/>
                  </a:cubicBezTo>
                  <a:cubicBezTo>
                    <a:pt x="100" y="10"/>
                    <a:pt x="100" y="10"/>
                    <a:pt x="100" y="10"/>
                  </a:cubicBezTo>
                  <a:cubicBezTo>
                    <a:pt x="99" y="10"/>
                    <a:pt x="99" y="10"/>
                    <a:pt x="99" y="10"/>
                  </a:cubicBezTo>
                  <a:cubicBezTo>
                    <a:pt x="99" y="11"/>
                    <a:pt x="99" y="11"/>
                    <a:pt x="99" y="11"/>
                  </a:cubicBezTo>
                  <a:cubicBezTo>
                    <a:pt x="99" y="10"/>
                    <a:pt x="99" y="10"/>
                    <a:pt x="99" y="10"/>
                  </a:cubicBezTo>
                  <a:cubicBezTo>
                    <a:pt x="90" y="11"/>
                    <a:pt x="90" y="11"/>
                    <a:pt x="90" y="11"/>
                  </a:cubicBezTo>
                  <a:cubicBezTo>
                    <a:pt x="81" y="15"/>
                    <a:pt x="81" y="15"/>
                    <a:pt x="81" y="15"/>
                  </a:cubicBezTo>
                  <a:cubicBezTo>
                    <a:pt x="81" y="15"/>
                    <a:pt x="81" y="15"/>
                    <a:pt x="81" y="15"/>
                  </a:cubicBezTo>
                  <a:cubicBezTo>
                    <a:pt x="80" y="15"/>
                    <a:pt x="80" y="15"/>
                    <a:pt x="80" y="15"/>
                  </a:cubicBezTo>
                  <a:cubicBezTo>
                    <a:pt x="72" y="14"/>
                    <a:pt x="72" y="14"/>
                    <a:pt x="72" y="14"/>
                  </a:cubicBezTo>
                  <a:cubicBezTo>
                    <a:pt x="61" y="15"/>
                    <a:pt x="61" y="15"/>
                    <a:pt x="61" y="15"/>
                  </a:cubicBezTo>
                  <a:cubicBezTo>
                    <a:pt x="51" y="15"/>
                    <a:pt x="51" y="15"/>
                    <a:pt x="51" y="15"/>
                  </a:cubicBezTo>
                  <a:cubicBezTo>
                    <a:pt x="47" y="19"/>
                    <a:pt x="47" y="19"/>
                    <a:pt x="47" y="19"/>
                  </a:cubicBezTo>
                  <a:cubicBezTo>
                    <a:pt x="47" y="19"/>
                    <a:pt x="47" y="19"/>
                    <a:pt x="47" y="19"/>
                  </a:cubicBezTo>
                  <a:cubicBezTo>
                    <a:pt x="42" y="21"/>
                    <a:pt x="42" y="21"/>
                    <a:pt x="42" y="21"/>
                  </a:cubicBezTo>
                  <a:cubicBezTo>
                    <a:pt x="44" y="25"/>
                    <a:pt x="44" y="25"/>
                    <a:pt x="44" y="25"/>
                  </a:cubicBezTo>
                  <a:cubicBezTo>
                    <a:pt x="44" y="33"/>
                    <a:pt x="44" y="33"/>
                    <a:pt x="44" y="33"/>
                  </a:cubicBezTo>
                  <a:cubicBezTo>
                    <a:pt x="43" y="40"/>
                    <a:pt x="43" y="40"/>
                    <a:pt x="43" y="40"/>
                  </a:cubicBezTo>
                  <a:cubicBezTo>
                    <a:pt x="50" y="45"/>
                    <a:pt x="50" y="45"/>
                    <a:pt x="50" y="45"/>
                  </a:cubicBezTo>
                  <a:cubicBezTo>
                    <a:pt x="50" y="45"/>
                    <a:pt x="50" y="45"/>
                    <a:pt x="50" y="45"/>
                  </a:cubicBezTo>
                  <a:cubicBezTo>
                    <a:pt x="50" y="45"/>
                    <a:pt x="50" y="45"/>
                    <a:pt x="50" y="45"/>
                  </a:cubicBezTo>
                  <a:cubicBezTo>
                    <a:pt x="50" y="45"/>
                    <a:pt x="50" y="45"/>
                    <a:pt x="50" y="45"/>
                  </a:cubicBezTo>
                  <a:cubicBezTo>
                    <a:pt x="56" y="52"/>
                    <a:pt x="56" y="52"/>
                    <a:pt x="56" y="52"/>
                  </a:cubicBezTo>
                  <a:cubicBezTo>
                    <a:pt x="59" y="55"/>
                    <a:pt x="61" y="57"/>
                    <a:pt x="61" y="59"/>
                  </a:cubicBezTo>
                  <a:cubicBezTo>
                    <a:pt x="63" y="65"/>
                    <a:pt x="63" y="65"/>
                    <a:pt x="63" y="65"/>
                  </a:cubicBezTo>
                  <a:cubicBezTo>
                    <a:pt x="66" y="71"/>
                    <a:pt x="66" y="71"/>
                    <a:pt x="66" y="71"/>
                  </a:cubicBezTo>
                  <a:cubicBezTo>
                    <a:pt x="65" y="71"/>
                    <a:pt x="65" y="71"/>
                    <a:pt x="65" y="71"/>
                  </a:cubicBezTo>
                  <a:cubicBezTo>
                    <a:pt x="57" y="77"/>
                    <a:pt x="57" y="77"/>
                    <a:pt x="57" y="77"/>
                  </a:cubicBezTo>
                  <a:cubicBezTo>
                    <a:pt x="52" y="84"/>
                    <a:pt x="52" y="84"/>
                    <a:pt x="52" y="84"/>
                  </a:cubicBezTo>
                  <a:cubicBezTo>
                    <a:pt x="53" y="90"/>
                    <a:pt x="53" y="90"/>
                    <a:pt x="53" y="90"/>
                  </a:cubicBezTo>
                  <a:cubicBezTo>
                    <a:pt x="57" y="98"/>
                    <a:pt x="57" y="98"/>
                    <a:pt x="57" y="98"/>
                  </a:cubicBezTo>
                  <a:cubicBezTo>
                    <a:pt x="57" y="99"/>
                    <a:pt x="57" y="99"/>
                    <a:pt x="57" y="99"/>
                  </a:cubicBezTo>
                  <a:cubicBezTo>
                    <a:pt x="57" y="99"/>
                    <a:pt x="57" y="99"/>
                    <a:pt x="57" y="99"/>
                  </a:cubicBezTo>
                  <a:cubicBezTo>
                    <a:pt x="57" y="99"/>
                    <a:pt x="57" y="99"/>
                    <a:pt x="57" y="99"/>
                  </a:cubicBezTo>
                  <a:cubicBezTo>
                    <a:pt x="56" y="103"/>
                    <a:pt x="56" y="103"/>
                    <a:pt x="56" y="103"/>
                  </a:cubicBezTo>
                  <a:cubicBezTo>
                    <a:pt x="56" y="105"/>
                    <a:pt x="55" y="106"/>
                    <a:pt x="54" y="107"/>
                  </a:cubicBezTo>
                  <a:cubicBezTo>
                    <a:pt x="51" y="109"/>
                    <a:pt x="47" y="109"/>
                    <a:pt x="41" y="107"/>
                  </a:cubicBezTo>
                  <a:cubicBezTo>
                    <a:pt x="31" y="105"/>
                    <a:pt x="31" y="105"/>
                    <a:pt x="31" y="105"/>
                  </a:cubicBezTo>
                  <a:cubicBezTo>
                    <a:pt x="30" y="105"/>
                    <a:pt x="30" y="105"/>
                    <a:pt x="30" y="105"/>
                  </a:cubicBezTo>
                  <a:cubicBezTo>
                    <a:pt x="30" y="105"/>
                    <a:pt x="30" y="105"/>
                    <a:pt x="30" y="105"/>
                  </a:cubicBezTo>
                  <a:cubicBezTo>
                    <a:pt x="30" y="105"/>
                    <a:pt x="30" y="105"/>
                    <a:pt x="30" y="105"/>
                  </a:cubicBezTo>
                  <a:cubicBezTo>
                    <a:pt x="23" y="101"/>
                    <a:pt x="23" y="101"/>
                    <a:pt x="23" y="101"/>
                  </a:cubicBezTo>
                  <a:cubicBezTo>
                    <a:pt x="11" y="101"/>
                    <a:pt x="11" y="101"/>
                    <a:pt x="11" y="101"/>
                  </a:cubicBezTo>
                  <a:cubicBezTo>
                    <a:pt x="12" y="101"/>
                    <a:pt x="12" y="101"/>
                    <a:pt x="12" y="101"/>
                  </a:cubicBezTo>
                  <a:cubicBezTo>
                    <a:pt x="10" y="121"/>
                    <a:pt x="10" y="121"/>
                    <a:pt x="10" y="121"/>
                  </a:cubicBezTo>
                  <a:cubicBezTo>
                    <a:pt x="10" y="124"/>
                    <a:pt x="8" y="125"/>
                    <a:pt x="5" y="126"/>
                  </a:cubicBezTo>
                  <a:cubicBezTo>
                    <a:pt x="4" y="126"/>
                    <a:pt x="3" y="128"/>
                    <a:pt x="4" y="131"/>
                  </a:cubicBezTo>
                  <a:cubicBezTo>
                    <a:pt x="4" y="131"/>
                    <a:pt x="4" y="131"/>
                    <a:pt x="4" y="131"/>
                  </a:cubicBezTo>
                  <a:cubicBezTo>
                    <a:pt x="3" y="131"/>
                    <a:pt x="3" y="131"/>
                    <a:pt x="3" y="131"/>
                  </a:cubicBezTo>
                  <a:cubicBezTo>
                    <a:pt x="2" y="137"/>
                    <a:pt x="2" y="137"/>
                    <a:pt x="2" y="137"/>
                  </a:cubicBezTo>
                  <a:cubicBezTo>
                    <a:pt x="5" y="139"/>
                    <a:pt x="7" y="141"/>
                    <a:pt x="8" y="143"/>
                  </a:cubicBezTo>
                  <a:cubicBezTo>
                    <a:pt x="10" y="152"/>
                    <a:pt x="10" y="152"/>
                    <a:pt x="10" y="152"/>
                  </a:cubicBezTo>
                  <a:cubicBezTo>
                    <a:pt x="10" y="156"/>
                    <a:pt x="10" y="156"/>
                    <a:pt x="10" y="156"/>
                  </a:cubicBezTo>
                  <a:cubicBezTo>
                    <a:pt x="10" y="158"/>
                    <a:pt x="9" y="159"/>
                    <a:pt x="8" y="161"/>
                  </a:cubicBezTo>
                  <a:cubicBezTo>
                    <a:pt x="6" y="169"/>
                    <a:pt x="6" y="169"/>
                    <a:pt x="6" y="169"/>
                  </a:cubicBezTo>
                  <a:cubicBezTo>
                    <a:pt x="0" y="179"/>
                    <a:pt x="0" y="179"/>
                    <a:pt x="0" y="179"/>
                  </a:cubicBezTo>
                  <a:cubicBezTo>
                    <a:pt x="0" y="181"/>
                    <a:pt x="0" y="181"/>
                    <a:pt x="0" y="181"/>
                  </a:cubicBezTo>
                  <a:cubicBezTo>
                    <a:pt x="1" y="186"/>
                    <a:pt x="1" y="186"/>
                    <a:pt x="1" y="186"/>
                  </a:cubicBezTo>
                  <a:cubicBezTo>
                    <a:pt x="6" y="193"/>
                    <a:pt x="6" y="193"/>
                    <a:pt x="6" y="193"/>
                  </a:cubicBezTo>
                  <a:cubicBezTo>
                    <a:pt x="8" y="195"/>
                    <a:pt x="9" y="196"/>
                    <a:pt x="9" y="197"/>
                  </a:cubicBezTo>
                  <a:cubicBezTo>
                    <a:pt x="14" y="204"/>
                    <a:pt x="14" y="204"/>
                    <a:pt x="14" y="204"/>
                  </a:cubicBezTo>
                  <a:cubicBezTo>
                    <a:pt x="21" y="212"/>
                    <a:pt x="21" y="212"/>
                    <a:pt x="21" y="212"/>
                  </a:cubicBezTo>
                  <a:cubicBezTo>
                    <a:pt x="24" y="215"/>
                    <a:pt x="26" y="216"/>
                    <a:pt x="27" y="216"/>
                  </a:cubicBezTo>
                  <a:cubicBezTo>
                    <a:pt x="34" y="211"/>
                    <a:pt x="34" y="211"/>
                    <a:pt x="34" y="211"/>
                  </a:cubicBezTo>
                  <a:cubicBezTo>
                    <a:pt x="36" y="210"/>
                    <a:pt x="37" y="209"/>
                    <a:pt x="39" y="209"/>
                  </a:cubicBezTo>
                  <a:cubicBezTo>
                    <a:pt x="41" y="209"/>
                    <a:pt x="43" y="210"/>
                    <a:pt x="47" y="213"/>
                  </a:cubicBezTo>
                  <a:cubicBezTo>
                    <a:pt x="47" y="213"/>
                    <a:pt x="47" y="213"/>
                    <a:pt x="47" y="213"/>
                  </a:cubicBezTo>
                  <a:cubicBezTo>
                    <a:pt x="47" y="213"/>
                    <a:pt x="47" y="213"/>
                    <a:pt x="47" y="213"/>
                  </a:cubicBezTo>
                  <a:cubicBezTo>
                    <a:pt x="47" y="213"/>
                    <a:pt x="47" y="213"/>
                    <a:pt x="47" y="213"/>
                  </a:cubicBezTo>
                  <a:cubicBezTo>
                    <a:pt x="51" y="218"/>
                    <a:pt x="51" y="218"/>
                    <a:pt x="51" y="218"/>
                  </a:cubicBezTo>
                  <a:cubicBezTo>
                    <a:pt x="53" y="223"/>
                    <a:pt x="53" y="223"/>
                    <a:pt x="53" y="223"/>
                  </a:cubicBezTo>
                  <a:cubicBezTo>
                    <a:pt x="55" y="225"/>
                    <a:pt x="55" y="225"/>
                    <a:pt x="55" y="225"/>
                  </a:cubicBezTo>
                  <a:cubicBezTo>
                    <a:pt x="56" y="225"/>
                    <a:pt x="56" y="225"/>
                    <a:pt x="56" y="225"/>
                  </a:cubicBezTo>
                  <a:cubicBezTo>
                    <a:pt x="61" y="229"/>
                    <a:pt x="61" y="229"/>
                    <a:pt x="61" y="229"/>
                  </a:cubicBezTo>
                  <a:cubicBezTo>
                    <a:pt x="64" y="229"/>
                    <a:pt x="64" y="229"/>
                    <a:pt x="64" y="229"/>
                  </a:cubicBezTo>
                  <a:cubicBezTo>
                    <a:pt x="66" y="230"/>
                    <a:pt x="67" y="231"/>
                    <a:pt x="68" y="233"/>
                  </a:cubicBezTo>
                  <a:cubicBezTo>
                    <a:pt x="69" y="234"/>
                    <a:pt x="74" y="235"/>
                    <a:pt x="81" y="237"/>
                  </a:cubicBezTo>
                  <a:cubicBezTo>
                    <a:pt x="82" y="237"/>
                    <a:pt x="82" y="237"/>
                    <a:pt x="82" y="237"/>
                  </a:cubicBezTo>
                  <a:cubicBezTo>
                    <a:pt x="94" y="242"/>
                    <a:pt x="94" y="242"/>
                    <a:pt x="94" y="242"/>
                  </a:cubicBezTo>
                  <a:cubicBezTo>
                    <a:pt x="94" y="242"/>
                    <a:pt x="94" y="242"/>
                    <a:pt x="94" y="242"/>
                  </a:cubicBezTo>
                  <a:cubicBezTo>
                    <a:pt x="94" y="242"/>
                    <a:pt x="94" y="242"/>
                    <a:pt x="94" y="242"/>
                  </a:cubicBezTo>
                  <a:cubicBezTo>
                    <a:pt x="103" y="246"/>
                    <a:pt x="103" y="246"/>
                    <a:pt x="103" y="246"/>
                  </a:cubicBezTo>
                  <a:cubicBezTo>
                    <a:pt x="117" y="249"/>
                    <a:pt x="117" y="249"/>
                    <a:pt x="117" y="249"/>
                  </a:cubicBezTo>
                  <a:cubicBezTo>
                    <a:pt x="118" y="250"/>
                    <a:pt x="118" y="250"/>
                    <a:pt x="118" y="250"/>
                  </a:cubicBezTo>
                  <a:cubicBezTo>
                    <a:pt x="136" y="251"/>
                    <a:pt x="136" y="251"/>
                    <a:pt x="136" y="251"/>
                  </a:cubicBezTo>
                  <a:cubicBezTo>
                    <a:pt x="145" y="247"/>
                    <a:pt x="145" y="247"/>
                    <a:pt x="145" y="247"/>
                  </a:cubicBezTo>
                  <a:cubicBezTo>
                    <a:pt x="152" y="247"/>
                    <a:pt x="152" y="247"/>
                    <a:pt x="152" y="247"/>
                  </a:cubicBezTo>
                  <a:cubicBezTo>
                    <a:pt x="152" y="248"/>
                    <a:pt x="152" y="248"/>
                    <a:pt x="152" y="248"/>
                  </a:cubicBezTo>
                  <a:cubicBezTo>
                    <a:pt x="153" y="248"/>
                    <a:pt x="153" y="248"/>
                    <a:pt x="153" y="248"/>
                  </a:cubicBezTo>
                  <a:cubicBezTo>
                    <a:pt x="159" y="256"/>
                    <a:pt x="159" y="256"/>
                    <a:pt x="159" y="256"/>
                  </a:cubicBezTo>
                  <a:cubicBezTo>
                    <a:pt x="159" y="256"/>
                    <a:pt x="159" y="256"/>
                    <a:pt x="159" y="256"/>
                  </a:cubicBezTo>
                  <a:cubicBezTo>
                    <a:pt x="159" y="257"/>
                    <a:pt x="159" y="257"/>
                    <a:pt x="159" y="257"/>
                  </a:cubicBezTo>
                  <a:cubicBezTo>
                    <a:pt x="163" y="263"/>
                    <a:pt x="163" y="263"/>
                    <a:pt x="163" y="263"/>
                  </a:cubicBezTo>
                  <a:cubicBezTo>
                    <a:pt x="166" y="267"/>
                    <a:pt x="166" y="267"/>
                    <a:pt x="166" y="267"/>
                  </a:cubicBezTo>
                  <a:cubicBezTo>
                    <a:pt x="171" y="269"/>
                    <a:pt x="171" y="269"/>
                    <a:pt x="171" y="269"/>
                  </a:cubicBezTo>
                  <a:cubicBezTo>
                    <a:pt x="171" y="269"/>
                    <a:pt x="171" y="269"/>
                    <a:pt x="171" y="269"/>
                  </a:cubicBezTo>
                  <a:cubicBezTo>
                    <a:pt x="171" y="269"/>
                    <a:pt x="171" y="269"/>
                    <a:pt x="171" y="269"/>
                  </a:cubicBezTo>
                  <a:cubicBezTo>
                    <a:pt x="172" y="269"/>
                    <a:pt x="172" y="269"/>
                    <a:pt x="172" y="269"/>
                  </a:cubicBezTo>
                  <a:cubicBezTo>
                    <a:pt x="175" y="277"/>
                    <a:pt x="175" y="277"/>
                    <a:pt x="175" y="277"/>
                  </a:cubicBezTo>
                  <a:cubicBezTo>
                    <a:pt x="175" y="278"/>
                    <a:pt x="175" y="278"/>
                    <a:pt x="175" y="278"/>
                  </a:cubicBezTo>
                  <a:cubicBezTo>
                    <a:pt x="176" y="278"/>
                    <a:pt x="176" y="278"/>
                    <a:pt x="176" y="278"/>
                  </a:cubicBezTo>
                  <a:cubicBezTo>
                    <a:pt x="176" y="278"/>
                    <a:pt x="176" y="278"/>
                    <a:pt x="176" y="278"/>
                  </a:cubicBezTo>
                  <a:cubicBezTo>
                    <a:pt x="178" y="287"/>
                    <a:pt x="178" y="287"/>
                    <a:pt x="178" y="287"/>
                  </a:cubicBezTo>
                  <a:cubicBezTo>
                    <a:pt x="183" y="289"/>
                    <a:pt x="183" y="289"/>
                    <a:pt x="183" y="289"/>
                  </a:cubicBezTo>
                  <a:cubicBezTo>
                    <a:pt x="184" y="289"/>
                    <a:pt x="184" y="289"/>
                    <a:pt x="184" y="289"/>
                  </a:cubicBezTo>
                  <a:cubicBezTo>
                    <a:pt x="184" y="289"/>
                    <a:pt x="184" y="289"/>
                    <a:pt x="184" y="289"/>
                  </a:cubicBezTo>
                  <a:cubicBezTo>
                    <a:pt x="184" y="289"/>
                    <a:pt x="184" y="289"/>
                    <a:pt x="184" y="289"/>
                  </a:cubicBezTo>
                  <a:cubicBezTo>
                    <a:pt x="188" y="292"/>
                    <a:pt x="188" y="292"/>
                    <a:pt x="188" y="292"/>
                  </a:cubicBezTo>
                  <a:cubicBezTo>
                    <a:pt x="194" y="291"/>
                    <a:pt x="194" y="291"/>
                    <a:pt x="194" y="291"/>
                  </a:cubicBezTo>
                  <a:cubicBezTo>
                    <a:pt x="196" y="285"/>
                    <a:pt x="196" y="285"/>
                    <a:pt x="196" y="285"/>
                  </a:cubicBezTo>
                  <a:cubicBezTo>
                    <a:pt x="196" y="284"/>
                    <a:pt x="196" y="284"/>
                    <a:pt x="196" y="284"/>
                  </a:cubicBezTo>
                  <a:cubicBezTo>
                    <a:pt x="196" y="284"/>
                    <a:pt x="196" y="284"/>
                    <a:pt x="196" y="284"/>
                  </a:cubicBezTo>
                  <a:cubicBezTo>
                    <a:pt x="203" y="277"/>
                    <a:pt x="203" y="277"/>
                    <a:pt x="203" y="277"/>
                  </a:cubicBezTo>
                  <a:cubicBezTo>
                    <a:pt x="211" y="279"/>
                    <a:pt x="211" y="279"/>
                    <a:pt x="211" y="279"/>
                  </a:cubicBezTo>
                  <a:cubicBezTo>
                    <a:pt x="211" y="280"/>
                    <a:pt x="211" y="280"/>
                    <a:pt x="211" y="280"/>
                  </a:cubicBezTo>
                  <a:cubicBezTo>
                    <a:pt x="214" y="288"/>
                    <a:pt x="214" y="288"/>
                    <a:pt x="214" y="288"/>
                  </a:cubicBezTo>
                  <a:cubicBezTo>
                    <a:pt x="222" y="285"/>
                    <a:pt x="222" y="285"/>
                    <a:pt x="222" y="285"/>
                  </a:cubicBezTo>
                  <a:cubicBezTo>
                    <a:pt x="223" y="277"/>
                    <a:pt x="223" y="277"/>
                    <a:pt x="223" y="277"/>
                  </a:cubicBezTo>
                  <a:cubicBezTo>
                    <a:pt x="223" y="277"/>
                    <a:pt x="223" y="277"/>
                    <a:pt x="223" y="277"/>
                  </a:cubicBezTo>
                  <a:cubicBezTo>
                    <a:pt x="223" y="277"/>
                    <a:pt x="223" y="277"/>
                    <a:pt x="223" y="277"/>
                  </a:cubicBezTo>
                  <a:cubicBezTo>
                    <a:pt x="223" y="276"/>
                    <a:pt x="223" y="276"/>
                    <a:pt x="223" y="276"/>
                  </a:cubicBezTo>
                  <a:cubicBezTo>
                    <a:pt x="228" y="273"/>
                    <a:pt x="228" y="273"/>
                    <a:pt x="228" y="273"/>
                  </a:cubicBezTo>
                  <a:cubicBezTo>
                    <a:pt x="227" y="262"/>
                    <a:pt x="227" y="262"/>
                    <a:pt x="227" y="262"/>
                  </a:cubicBezTo>
                  <a:cubicBezTo>
                    <a:pt x="227" y="261"/>
                    <a:pt x="227" y="261"/>
                    <a:pt x="227" y="261"/>
                  </a:cubicBezTo>
                  <a:cubicBezTo>
                    <a:pt x="227" y="261"/>
                    <a:pt x="227" y="261"/>
                    <a:pt x="227" y="261"/>
                  </a:cubicBezTo>
                  <a:cubicBezTo>
                    <a:pt x="227" y="261"/>
                    <a:pt x="227" y="261"/>
                    <a:pt x="227" y="261"/>
                  </a:cubicBezTo>
                  <a:cubicBezTo>
                    <a:pt x="233" y="249"/>
                    <a:pt x="233" y="249"/>
                    <a:pt x="233" y="249"/>
                  </a:cubicBezTo>
                  <a:cubicBezTo>
                    <a:pt x="239" y="246"/>
                    <a:pt x="239" y="246"/>
                    <a:pt x="239" y="246"/>
                  </a:cubicBezTo>
                  <a:cubicBezTo>
                    <a:pt x="237" y="235"/>
                    <a:pt x="237" y="235"/>
                    <a:pt x="237" y="235"/>
                  </a:cubicBezTo>
                  <a:cubicBezTo>
                    <a:pt x="243" y="235"/>
                    <a:pt x="243" y="235"/>
                    <a:pt x="243" y="235"/>
                  </a:cubicBezTo>
                  <a:cubicBezTo>
                    <a:pt x="242" y="230"/>
                    <a:pt x="242" y="230"/>
                    <a:pt x="242" y="230"/>
                  </a:cubicBezTo>
                  <a:cubicBezTo>
                    <a:pt x="239" y="219"/>
                    <a:pt x="239" y="219"/>
                    <a:pt x="239" y="219"/>
                  </a:cubicBezTo>
                  <a:cubicBezTo>
                    <a:pt x="239" y="219"/>
                    <a:pt x="239" y="219"/>
                    <a:pt x="239" y="219"/>
                  </a:cubicBezTo>
                  <a:cubicBezTo>
                    <a:pt x="239" y="218"/>
                    <a:pt x="239" y="218"/>
                    <a:pt x="239" y="218"/>
                  </a:cubicBezTo>
                  <a:cubicBezTo>
                    <a:pt x="240" y="211"/>
                    <a:pt x="240" y="211"/>
                    <a:pt x="240" y="211"/>
                  </a:cubicBezTo>
                  <a:cubicBezTo>
                    <a:pt x="240" y="209"/>
                    <a:pt x="240" y="209"/>
                    <a:pt x="240" y="209"/>
                  </a:cubicBezTo>
                  <a:cubicBezTo>
                    <a:pt x="241" y="209"/>
                    <a:pt x="241" y="209"/>
                    <a:pt x="241" y="209"/>
                  </a:cubicBezTo>
                  <a:cubicBezTo>
                    <a:pt x="245" y="204"/>
                    <a:pt x="245" y="204"/>
                    <a:pt x="245" y="204"/>
                  </a:cubicBezTo>
                  <a:cubicBezTo>
                    <a:pt x="246" y="203"/>
                    <a:pt x="246" y="203"/>
                    <a:pt x="246" y="203"/>
                  </a:cubicBezTo>
                  <a:cubicBezTo>
                    <a:pt x="247" y="203"/>
                    <a:pt x="247" y="203"/>
                    <a:pt x="247" y="203"/>
                  </a:cubicBezTo>
                  <a:cubicBezTo>
                    <a:pt x="258" y="205"/>
                    <a:pt x="258" y="205"/>
                    <a:pt x="258" y="205"/>
                  </a:cubicBezTo>
                  <a:cubicBezTo>
                    <a:pt x="258" y="205"/>
                    <a:pt x="258" y="205"/>
                    <a:pt x="258" y="205"/>
                  </a:cubicBezTo>
                  <a:cubicBezTo>
                    <a:pt x="267" y="207"/>
                    <a:pt x="267" y="207"/>
                    <a:pt x="267" y="207"/>
                  </a:cubicBezTo>
                  <a:cubicBezTo>
                    <a:pt x="274" y="205"/>
                    <a:pt x="274" y="205"/>
                    <a:pt x="274" y="205"/>
                  </a:cubicBezTo>
                  <a:cubicBezTo>
                    <a:pt x="279" y="214"/>
                    <a:pt x="279" y="214"/>
                    <a:pt x="279" y="214"/>
                  </a:cubicBezTo>
                  <a:cubicBezTo>
                    <a:pt x="279" y="214"/>
                    <a:pt x="279" y="214"/>
                    <a:pt x="279" y="214"/>
                  </a:cubicBezTo>
                  <a:cubicBezTo>
                    <a:pt x="279" y="221"/>
                    <a:pt x="279" y="221"/>
                    <a:pt x="279" y="221"/>
                  </a:cubicBezTo>
                  <a:cubicBezTo>
                    <a:pt x="280" y="227"/>
                    <a:pt x="280" y="227"/>
                    <a:pt x="280" y="227"/>
                  </a:cubicBezTo>
                  <a:cubicBezTo>
                    <a:pt x="281" y="229"/>
                    <a:pt x="283" y="231"/>
                    <a:pt x="284" y="231"/>
                  </a:cubicBezTo>
                  <a:cubicBezTo>
                    <a:pt x="285" y="231"/>
                    <a:pt x="285" y="231"/>
                    <a:pt x="285" y="231"/>
                  </a:cubicBezTo>
                  <a:cubicBezTo>
                    <a:pt x="289" y="232"/>
                    <a:pt x="291" y="233"/>
                    <a:pt x="291" y="236"/>
                  </a:cubicBezTo>
                  <a:cubicBezTo>
                    <a:pt x="292" y="238"/>
                    <a:pt x="293" y="241"/>
                    <a:pt x="296" y="244"/>
                  </a:cubicBezTo>
                  <a:cubicBezTo>
                    <a:pt x="300" y="249"/>
                    <a:pt x="300" y="249"/>
                    <a:pt x="300" y="249"/>
                  </a:cubicBezTo>
                  <a:cubicBezTo>
                    <a:pt x="300" y="249"/>
                    <a:pt x="300" y="249"/>
                    <a:pt x="300" y="249"/>
                  </a:cubicBezTo>
                  <a:cubicBezTo>
                    <a:pt x="300" y="249"/>
                    <a:pt x="300" y="249"/>
                    <a:pt x="300" y="249"/>
                  </a:cubicBezTo>
                  <a:cubicBezTo>
                    <a:pt x="302" y="254"/>
                    <a:pt x="302" y="254"/>
                    <a:pt x="302" y="254"/>
                  </a:cubicBezTo>
                  <a:cubicBezTo>
                    <a:pt x="306" y="253"/>
                    <a:pt x="306" y="253"/>
                    <a:pt x="306" y="253"/>
                  </a:cubicBezTo>
                  <a:cubicBezTo>
                    <a:pt x="312" y="247"/>
                    <a:pt x="312" y="247"/>
                    <a:pt x="312" y="247"/>
                  </a:cubicBezTo>
                  <a:cubicBezTo>
                    <a:pt x="317" y="257"/>
                    <a:pt x="317" y="257"/>
                    <a:pt x="317" y="257"/>
                  </a:cubicBezTo>
                  <a:cubicBezTo>
                    <a:pt x="326" y="259"/>
                    <a:pt x="326" y="259"/>
                    <a:pt x="326" y="259"/>
                  </a:cubicBezTo>
                  <a:cubicBezTo>
                    <a:pt x="326" y="259"/>
                    <a:pt x="326" y="259"/>
                    <a:pt x="326" y="259"/>
                  </a:cubicBezTo>
                  <a:cubicBezTo>
                    <a:pt x="326" y="260"/>
                    <a:pt x="326" y="260"/>
                    <a:pt x="326" y="260"/>
                  </a:cubicBezTo>
                  <a:cubicBezTo>
                    <a:pt x="331" y="268"/>
                    <a:pt x="331" y="268"/>
                    <a:pt x="331" y="268"/>
                  </a:cubicBezTo>
                  <a:cubicBezTo>
                    <a:pt x="333" y="269"/>
                    <a:pt x="333" y="269"/>
                    <a:pt x="333" y="269"/>
                  </a:cubicBezTo>
                  <a:cubicBezTo>
                    <a:pt x="333" y="261"/>
                    <a:pt x="333" y="261"/>
                    <a:pt x="333" y="261"/>
                  </a:cubicBezTo>
                  <a:cubicBezTo>
                    <a:pt x="333" y="261"/>
                    <a:pt x="333" y="261"/>
                    <a:pt x="333" y="261"/>
                  </a:cubicBezTo>
                  <a:cubicBezTo>
                    <a:pt x="333" y="260"/>
                    <a:pt x="333" y="260"/>
                    <a:pt x="333" y="260"/>
                  </a:cubicBezTo>
                  <a:cubicBezTo>
                    <a:pt x="351" y="259"/>
                    <a:pt x="351" y="259"/>
                    <a:pt x="351" y="259"/>
                  </a:cubicBezTo>
                  <a:cubicBezTo>
                    <a:pt x="351" y="258"/>
                    <a:pt x="351" y="258"/>
                    <a:pt x="351" y="258"/>
                  </a:cubicBezTo>
                  <a:cubicBezTo>
                    <a:pt x="352" y="257"/>
                    <a:pt x="352" y="255"/>
                    <a:pt x="351" y="254"/>
                  </a:cubicBezTo>
                  <a:cubicBezTo>
                    <a:pt x="350" y="252"/>
                    <a:pt x="349" y="250"/>
                    <a:pt x="349" y="247"/>
                  </a:cubicBezTo>
                  <a:cubicBezTo>
                    <a:pt x="348" y="244"/>
                    <a:pt x="349" y="241"/>
                    <a:pt x="350" y="241"/>
                  </a:cubicBezTo>
                  <a:cubicBezTo>
                    <a:pt x="351" y="239"/>
                    <a:pt x="352" y="239"/>
                    <a:pt x="354" y="239"/>
                  </a:cubicBezTo>
                  <a:cubicBezTo>
                    <a:pt x="361" y="242"/>
                    <a:pt x="361" y="242"/>
                    <a:pt x="361" y="242"/>
                  </a:cubicBezTo>
                  <a:cubicBezTo>
                    <a:pt x="362" y="237"/>
                    <a:pt x="362" y="237"/>
                    <a:pt x="362" y="237"/>
                  </a:cubicBezTo>
                  <a:cubicBezTo>
                    <a:pt x="348" y="231"/>
                    <a:pt x="348" y="231"/>
                    <a:pt x="348" y="231"/>
                  </a:cubicBezTo>
                  <a:cubicBezTo>
                    <a:pt x="348" y="231"/>
                    <a:pt x="348" y="231"/>
                    <a:pt x="348" y="231"/>
                  </a:cubicBezTo>
                  <a:cubicBezTo>
                    <a:pt x="347" y="230"/>
                    <a:pt x="347" y="230"/>
                    <a:pt x="347" y="230"/>
                  </a:cubicBezTo>
                  <a:cubicBezTo>
                    <a:pt x="347" y="229"/>
                    <a:pt x="347" y="229"/>
                    <a:pt x="347" y="229"/>
                  </a:cubicBezTo>
                  <a:cubicBezTo>
                    <a:pt x="347" y="229"/>
                    <a:pt x="347" y="229"/>
                    <a:pt x="347" y="229"/>
                  </a:cubicBezTo>
                  <a:cubicBezTo>
                    <a:pt x="345" y="213"/>
                    <a:pt x="345" y="213"/>
                    <a:pt x="345" y="213"/>
                  </a:cubicBezTo>
                  <a:cubicBezTo>
                    <a:pt x="346" y="203"/>
                    <a:pt x="346" y="203"/>
                    <a:pt x="346" y="203"/>
                  </a:cubicBezTo>
                  <a:cubicBezTo>
                    <a:pt x="346" y="202"/>
                    <a:pt x="346" y="202"/>
                    <a:pt x="346" y="202"/>
                  </a:cubicBezTo>
                  <a:cubicBezTo>
                    <a:pt x="346" y="201"/>
                    <a:pt x="346" y="201"/>
                    <a:pt x="346" y="201"/>
                  </a:cubicBezTo>
                  <a:cubicBezTo>
                    <a:pt x="368" y="204"/>
                    <a:pt x="368" y="204"/>
                    <a:pt x="368" y="204"/>
                  </a:cubicBezTo>
                  <a:cubicBezTo>
                    <a:pt x="373" y="199"/>
                    <a:pt x="373" y="199"/>
                    <a:pt x="373" y="199"/>
                  </a:cubicBezTo>
                  <a:cubicBezTo>
                    <a:pt x="374" y="197"/>
                    <a:pt x="374" y="195"/>
                    <a:pt x="373" y="195"/>
                  </a:cubicBezTo>
                  <a:cubicBezTo>
                    <a:pt x="368" y="193"/>
                    <a:pt x="365" y="190"/>
                    <a:pt x="365" y="188"/>
                  </a:cubicBezTo>
                  <a:cubicBezTo>
                    <a:pt x="365" y="187"/>
                    <a:pt x="365" y="185"/>
                    <a:pt x="367" y="184"/>
                  </a:cubicBezTo>
                  <a:cubicBezTo>
                    <a:pt x="376" y="175"/>
                    <a:pt x="376" y="175"/>
                    <a:pt x="376" y="175"/>
                  </a:cubicBezTo>
                  <a:cubicBezTo>
                    <a:pt x="386" y="175"/>
                    <a:pt x="386" y="175"/>
                    <a:pt x="386" y="175"/>
                  </a:cubicBezTo>
                  <a:cubicBezTo>
                    <a:pt x="392" y="166"/>
                    <a:pt x="392" y="166"/>
                    <a:pt x="392" y="166"/>
                  </a:cubicBezTo>
                  <a:cubicBezTo>
                    <a:pt x="392" y="157"/>
                    <a:pt x="392" y="157"/>
                    <a:pt x="392" y="157"/>
                  </a:cubicBezTo>
                  <a:cubicBezTo>
                    <a:pt x="399" y="156"/>
                    <a:pt x="399" y="156"/>
                    <a:pt x="399" y="156"/>
                  </a:cubicBezTo>
                  <a:cubicBezTo>
                    <a:pt x="401" y="150"/>
                    <a:pt x="402" y="147"/>
                    <a:pt x="403" y="145"/>
                  </a:cubicBezTo>
                  <a:cubicBezTo>
                    <a:pt x="406" y="139"/>
                    <a:pt x="406" y="139"/>
                    <a:pt x="406" y="139"/>
                  </a:cubicBezTo>
                  <a:cubicBezTo>
                    <a:pt x="401" y="129"/>
                    <a:pt x="401" y="129"/>
                    <a:pt x="401" y="129"/>
                  </a:cubicBezTo>
                  <a:cubicBezTo>
                    <a:pt x="401" y="128"/>
                    <a:pt x="401" y="128"/>
                    <a:pt x="401" y="128"/>
                  </a:cubicBezTo>
                  <a:cubicBezTo>
                    <a:pt x="401" y="128"/>
                    <a:pt x="401" y="128"/>
                    <a:pt x="401" y="128"/>
                  </a:cubicBezTo>
                  <a:cubicBezTo>
                    <a:pt x="401" y="128"/>
                    <a:pt x="401" y="128"/>
                    <a:pt x="401" y="128"/>
                  </a:cubicBezTo>
                  <a:cubicBezTo>
                    <a:pt x="397" y="114"/>
                    <a:pt x="397" y="114"/>
                    <a:pt x="397" y="114"/>
                  </a:cubicBezTo>
                  <a:cubicBezTo>
                    <a:pt x="397" y="114"/>
                    <a:pt x="397" y="114"/>
                    <a:pt x="397" y="114"/>
                  </a:cubicBezTo>
                  <a:cubicBezTo>
                    <a:pt x="395" y="100"/>
                    <a:pt x="395" y="100"/>
                    <a:pt x="395" y="100"/>
                  </a:cubicBezTo>
                  <a:cubicBezTo>
                    <a:pt x="390" y="92"/>
                    <a:pt x="390" y="92"/>
                    <a:pt x="390" y="92"/>
                  </a:cubicBezTo>
                  <a:cubicBezTo>
                    <a:pt x="383" y="85"/>
                    <a:pt x="383" y="85"/>
                    <a:pt x="383" y="85"/>
                  </a:cubicBezTo>
                  <a:cubicBezTo>
                    <a:pt x="383" y="84"/>
                    <a:pt x="383" y="84"/>
                    <a:pt x="383" y="84"/>
                  </a:cubicBezTo>
                  <a:cubicBezTo>
                    <a:pt x="383" y="84"/>
                    <a:pt x="383" y="84"/>
                    <a:pt x="383" y="84"/>
                  </a:cubicBezTo>
                  <a:cubicBezTo>
                    <a:pt x="382" y="83"/>
                    <a:pt x="382" y="83"/>
                    <a:pt x="382" y="83"/>
                  </a:cubicBezTo>
                  <a:cubicBezTo>
                    <a:pt x="382" y="76"/>
                    <a:pt x="382" y="76"/>
                    <a:pt x="382" y="76"/>
                  </a:cubicBezTo>
                  <a:cubicBezTo>
                    <a:pt x="369" y="80"/>
                    <a:pt x="369" y="80"/>
                    <a:pt x="369" y="80"/>
                  </a:cubicBezTo>
                  <a:cubicBezTo>
                    <a:pt x="368" y="79"/>
                    <a:pt x="368" y="79"/>
                    <a:pt x="368" y="79"/>
                  </a:cubicBezTo>
                  <a:cubicBezTo>
                    <a:pt x="362" y="73"/>
                    <a:pt x="362" y="73"/>
                    <a:pt x="362" y="73"/>
                  </a:cubicBezTo>
                  <a:cubicBezTo>
                    <a:pt x="344" y="59"/>
                    <a:pt x="344" y="59"/>
                    <a:pt x="344" y="59"/>
                  </a:cubicBezTo>
                  <a:cubicBezTo>
                    <a:pt x="344" y="59"/>
                    <a:pt x="344" y="59"/>
                    <a:pt x="344" y="59"/>
                  </a:cubicBezTo>
                  <a:cubicBezTo>
                    <a:pt x="337" y="50"/>
                    <a:pt x="337" y="50"/>
                    <a:pt x="337" y="50"/>
                  </a:cubicBezTo>
                  <a:cubicBezTo>
                    <a:pt x="333" y="47"/>
                    <a:pt x="333" y="47"/>
                    <a:pt x="333" y="47"/>
                  </a:cubicBezTo>
                  <a:cubicBezTo>
                    <a:pt x="330" y="52"/>
                    <a:pt x="330" y="52"/>
                    <a:pt x="330" y="52"/>
                  </a:cubicBezTo>
                  <a:cubicBezTo>
                    <a:pt x="330" y="53"/>
                    <a:pt x="330" y="53"/>
                    <a:pt x="330" y="53"/>
                  </a:cubicBezTo>
                  <a:cubicBezTo>
                    <a:pt x="330" y="53"/>
                    <a:pt x="330" y="53"/>
                    <a:pt x="330" y="53"/>
                  </a:cubicBezTo>
                  <a:cubicBezTo>
                    <a:pt x="329" y="53"/>
                    <a:pt x="329" y="53"/>
                    <a:pt x="329" y="53"/>
                  </a:cubicBezTo>
                  <a:cubicBezTo>
                    <a:pt x="328" y="53"/>
                    <a:pt x="328" y="53"/>
                    <a:pt x="328" y="53"/>
                  </a:cubicBezTo>
                  <a:cubicBezTo>
                    <a:pt x="323" y="53"/>
                    <a:pt x="323" y="53"/>
                    <a:pt x="323" y="53"/>
                  </a:cubicBezTo>
                  <a:cubicBezTo>
                    <a:pt x="322" y="54"/>
                    <a:pt x="322" y="54"/>
                    <a:pt x="322" y="54"/>
                  </a:cubicBezTo>
                  <a:cubicBezTo>
                    <a:pt x="322" y="54"/>
                    <a:pt x="322" y="54"/>
                    <a:pt x="322" y="54"/>
                  </a:cubicBezTo>
                  <a:cubicBezTo>
                    <a:pt x="308" y="39"/>
                    <a:pt x="308" y="39"/>
                    <a:pt x="308" y="39"/>
                  </a:cubicBezTo>
                  <a:cubicBezTo>
                    <a:pt x="306" y="38"/>
                    <a:pt x="303" y="35"/>
                    <a:pt x="299" y="31"/>
                  </a:cubicBezTo>
                  <a:cubicBezTo>
                    <a:pt x="293" y="27"/>
                    <a:pt x="293" y="27"/>
                    <a:pt x="293" y="27"/>
                  </a:cubicBezTo>
                  <a:cubicBezTo>
                    <a:pt x="292" y="27"/>
                    <a:pt x="292" y="27"/>
                    <a:pt x="292" y="27"/>
                  </a:cubicBezTo>
                  <a:cubicBezTo>
                    <a:pt x="286" y="23"/>
                    <a:pt x="286" y="23"/>
                    <a:pt x="286" y="23"/>
                  </a:cubicBezTo>
                  <a:cubicBezTo>
                    <a:pt x="282" y="26"/>
                    <a:pt x="282" y="26"/>
                    <a:pt x="282" y="26"/>
                  </a:cubicBezTo>
                  <a:cubicBezTo>
                    <a:pt x="281" y="27"/>
                    <a:pt x="281" y="27"/>
                    <a:pt x="281" y="27"/>
                  </a:cubicBezTo>
                  <a:cubicBezTo>
                    <a:pt x="281" y="26"/>
                    <a:pt x="281" y="26"/>
                    <a:pt x="281" y="26"/>
                  </a:cubicBezTo>
                  <a:cubicBezTo>
                    <a:pt x="280" y="26"/>
                    <a:pt x="280" y="26"/>
                    <a:pt x="280" y="26"/>
                  </a:cubicBezTo>
                  <a:cubicBezTo>
                    <a:pt x="277" y="25"/>
                    <a:pt x="277" y="25"/>
                    <a:pt x="277" y="25"/>
                  </a:cubicBezTo>
                  <a:cubicBezTo>
                    <a:pt x="273" y="27"/>
                    <a:pt x="273" y="27"/>
                    <a:pt x="273" y="27"/>
                  </a:cubicBezTo>
                  <a:cubicBezTo>
                    <a:pt x="272" y="28"/>
                    <a:pt x="272" y="28"/>
                    <a:pt x="272" y="28"/>
                  </a:cubicBezTo>
                  <a:cubicBezTo>
                    <a:pt x="272" y="28"/>
                    <a:pt x="272" y="28"/>
                    <a:pt x="272" y="28"/>
                  </a:cubicBezTo>
                  <a:cubicBezTo>
                    <a:pt x="272" y="28"/>
                    <a:pt x="272" y="28"/>
                    <a:pt x="272" y="28"/>
                  </a:cubicBezTo>
                  <a:cubicBezTo>
                    <a:pt x="266" y="29"/>
                    <a:pt x="266" y="29"/>
                    <a:pt x="266" y="29"/>
                  </a:cubicBezTo>
                  <a:cubicBezTo>
                    <a:pt x="258" y="25"/>
                    <a:pt x="251" y="20"/>
                    <a:pt x="243" y="15"/>
                  </a:cubicBezTo>
                  <a:close/>
                </a:path>
              </a:pathLst>
            </a:custGeom>
            <a:solidFill>
              <a:srgbClr val="1570C1"/>
            </a:solidFill>
            <a:ln>
              <a:solidFill>
                <a:schemeClr val="bg1"/>
              </a:solidFill>
            </a:ln>
          </p:spPr>
          <p:txBody>
            <a:bodyPr lIns="121920" tIns="60960" rIns="121920" bIns="60960"/>
            <a:lstStyle/>
            <a:p>
              <a:pPr fontAlgn="auto">
                <a:spcBef>
                  <a:spcPts val="0"/>
                </a:spcBef>
                <a:spcAft>
                  <a:spcPts val="0"/>
                </a:spcAft>
                <a:defRPr/>
              </a:pPr>
              <a:endParaRPr lang="zh-CN" altLang="en-US" kern="0">
                <a:solidFill>
                  <a:prstClr val="black"/>
                </a:solidFill>
                <a:latin typeface="+mn-lt"/>
                <a:ea typeface="+mn-ea"/>
              </a:endParaRPr>
            </a:p>
          </p:txBody>
        </p:sp>
        <p:sp>
          <p:nvSpPr>
            <p:cNvPr id="29" name="Freeform 11"/>
            <p:cNvSpPr/>
            <p:nvPr/>
          </p:nvSpPr>
          <p:spPr bwMode="auto">
            <a:xfrm>
              <a:off x="2492560" y="4051818"/>
              <a:ext cx="1081747" cy="952882"/>
            </a:xfrm>
            <a:custGeom>
              <a:avLst/>
              <a:gdLst>
                <a:gd name="T0" fmla="*/ 10 w 351"/>
                <a:gd name="T1" fmla="*/ 14 h 309"/>
                <a:gd name="T2" fmla="*/ 8 w 351"/>
                <a:gd name="T3" fmla="*/ 35 h 309"/>
                <a:gd name="T4" fmla="*/ 4 w 351"/>
                <a:gd name="T5" fmla="*/ 57 h 309"/>
                <a:gd name="T6" fmla="*/ 19 w 351"/>
                <a:gd name="T7" fmla="*/ 69 h 309"/>
                <a:gd name="T8" fmla="*/ 35 w 351"/>
                <a:gd name="T9" fmla="*/ 97 h 309"/>
                <a:gd name="T10" fmla="*/ 37 w 351"/>
                <a:gd name="T11" fmla="*/ 123 h 309"/>
                <a:gd name="T12" fmla="*/ 45 w 351"/>
                <a:gd name="T13" fmla="*/ 143 h 309"/>
                <a:gd name="T14" fmla="*/ 50 w 351"/>
                <a:gd name="T15" fmla="*/ 175 h 309"/>
                <a:gd name="T16" fmla="*/ 47 w 351"/>
                <a:gd name="T17" fmla="*/ 219 h 309"/>
                <a:gd name="T18" fmla="*/ 55 w 351"/>
                <a:gd name="T19" fmla="*/ 231 h 309"/>
                <a:gd name="T20" fmla="*/ 62 w 351"/>
                <a:gd name="T21" fmla="*/ 213 h 309"/>
                <a:gd name="T22" fmla="*/ 78 w 351"/>
                <a:gd name="T23" fmla="*/ 221 h 309"/>
                <a:gd name="T24" fmla="*/ 85 w 351"/>
                <a:gd name="T25" fmla="*/ 237 h 309"/>
                <a:gd name="T26" fmla="*/ 102 w 351"/>
                <a:gd name="T27" fmla="*/ 239 h 309"/>
                <a:gd name="T28" fmla="*/ 119 w 351"/>
                <a:gd name="T29" fmla="*/ 279 h 309"/>
                <a:gd name="T30" fmla="*/ 122 w 351"/>
                <a:gd name="T31" fmla="*/ 299 h 309"/>
                <a:gd name="T32" fmla="*/ 131 w 351"/>
                <a:gd name="T33" fmla="*/ 308 h 309"/>
                <a:gd name="T34" fmla="*/ 153 w 351"/>
                <a:gd name="T35" fmla="*/ 293 h 309"/>
                <a:gd name="T36" fmla="*/ 164 w 351"/>
                <a:gd name="T37" fmla="*/ 268 h 309"/>
                <a:gd name="T38" fmla="*/ 173 w 351"/>
                <a:gd name="T39" fmla="*/ 255 h 309"/>
                <a:gd name="T40" fmla="*/ 186 w 351"/>
                <a:gd name="T41" fmla="*/ 235 h 309"/>
                <a:gd name="T42" fmla="*/ 195 w 351"/>
                <a:gd name="T43" fmla="*/ 219 h 309"/>
                <a:gd name="T44" fmla="*/ 220 w 351"/>
                <a:gd name="T45" fmla="*/ 226 h 309"/>
                <a:gd name="T46" fmla="*/ 229 w 351"/>
                <a:gd name="T47" fmla="*/ 236 h 309"/>
                <a:gd name="T48" fmla="*/ 240 w 351"/>
                <a:gd name="T49" fmla="*/ 233 h 309"/>
                <a:gd name="T50" fmla="*/ 255 w 351"/>
                <a:gd name="T51" fmla="*/ 249 h 309"/>
                <a:gd name="T52" fmla="*/ 275 w 351"/>
                <a:gd name="T53" fmla="*/ 233 h 309"/>
                <a:gd name="T54" fmla="*/ 264 w 351"/>
                <a:gd name="T55" fmla="*/ 229 h 309"/>
                <a:gd name="T56" fmla="*/ 259 w 351"/>
                <a:gd name="T57" fmla="*/ 211 h 309"/>
                <a:gd name="T58" fmla="*/ 275 w 351"/>
                <a:gd name="T59" fmla="*/ 210 h 309"/>
                <a:gd name="T60" fmla="*/ 258 w 351"/>
                <a:gd name="T61" fmla="*/ 187 h 309"/>
                <a:gd name="T62" fmla="*/ 254 w 351"/>
                <a:gd name="T63" fmla="*/ 163 h 309"/>
                <a:gd name="T64" fmla="*/ 303 w 351"/>
                <a:gd name="T65" fmla="*/ 143 h 309"/>
                <a:gd name="T66" fmla="*/ 327 w 351"/>
                <a:gd name="T67" fmla="*/ 121 h 309"/>
                <a:gd name="T68" fmla="*/ 332 w 351"/>
                <a:gd name="T69" fmla="*/ 112 h 309"/>
                <a:gd name="T70" fmla="*/ 343 w 351"/>
                <a:gd name="T71" fmla="*/ 86 h 309"/>
                <a:gd name="T72" fmla="*/ 325 w 351"/>
                <a:gd name="T73" fmla="*/ 79 h 309"/>
                <a:gd name="T74" fmla="*/ 315 w 351"/>
                <a:gd name="T75" fmla="*/ 69 h 309"/>
                <a:gd name="T76" fmla="*/ 304 w 351"/>
                <a:gd name="T77" fmla="*/ 73 h 309"/>
                <a:gd name="T78" fmla="*/ 298 w 351"/>
                <a:gd name="T79" fmla="*/ 63 h 309"/>
                <a:gd name="T80" fmla="*/ 287 w 351"/>
                <a:gd name="T81" fmla="*/ 62 h 309"/>
                <a:gd name="T82" fmla="*/ 262 w 351"/>
                <a:gd name="T83" fmla="*/ 58 h 309"/>
                <a:gd name="T84" fmla="*/ 252 w 351"/>
                <a:gd name="T85" fmla="*/ 60 h 309"/>
                <a:gd name="T86" fmla="*/ 219 w 351"/>
                <a:gd name="T87" fmla="*/ 56 h 309"/>
                <a:gd name="T88" fmla="*/ 217 w 351"/>
                <a:gd name="T89" fmla="*/ 39 h 309"/>
                <a:gd name="T90" fmla="*/ 180 w 351"/>
                <a:gd name="T91" fmla="*/ 17 h 309"/>
                <a:gd name="T92" fmla="*/ 163 w 351"/>
                <a:gd name="T93" fmla="*/ 6 h 309"/>
                <a:gd name="T94" fmla="*/ 160 w 351"/>
                <a:gd name="T95" fmla="*/ 31 h 309"/>
                <a:gd name="T96" fmla="*/ 140 w 351"/>
                <a:gd name="T97" fmla="*/ 33 h 309"/>
                <a:gd name="T98" fmla="*/ 130 w 351"/>
                <a:gd name="T99" fmla="*/ 42 h 309"/>
                <a:gd name="T100" fmla="*/ 122 w 351"/>
                <a:gd name="T101" fmla="*/ 55 h 309"/>
                <a:gd name="T102" fmla="*/ 94 w 351"/>
                <a:gd name="T103" fmla="*/ 68 h 309"/>
                <a:gd name="T104" fmla="*/ 77 w 351"/>
                <a:gd name="T105" fmla="*/ 51 h 309"/>
                <a:gd name="T106" fmla="*/ 62 w 351"/>
                <a:gd name="T107" fmla="*/ 47 h 309"/>
                <a:gd name="T108" fmla="*/ 49 w 351"/>
                <a:gd name="T109" fmla="*/ 31 h 309"/>
                <a:gd name="T110" fmla="*/ 34 w 351"/>
                <a:gd name="T111"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1" h="309">
                  <a:moveTo>
                    <a:pt x="32" y="8"/>
                  </a:moveTo>
                  <a:cubicBezTo>
                    <a:pt x="23" y="5"/>
                    <a:pt x="23" y="5"/>
                    <a:pt x="23" y="5"/>
                  </a:cubicBezTo>
                  <a:cubicBezTo>
                    <a:pt x="14" y="4"/>
                    <a:pt x="14" y="4"/>
                    <a:pt x="14" y="4"/>
                  </a:cubicBezTo>
                  <a:cubicBezTo>
                    <a:pt x="10" y="7"/>
                    <a:pt x="10" y="7"/>
                    <a:pt x="10" y="7"/>
                  </a:cubicBezTo>
                  <a:cubicBezTo>
                    <a:pt x="10" y="14"/>
                    <a:pt x="10" y="14"/>
                    <a:pt x="10" y="14"/>
                  </a:cubicBezTo>
                  <a:cubicBezTo>
                    <a:pt x="10" y="15"/>
                    <a:pt x="10" y="15"/>
                    <a:pt x="10" y="15"/>
                  </a:cubicBezTo>
                  <a:cubicBezTo>
                    <a:pt x="13" y="25"/>
                    <a:pt x="13" y="25"/>
                    <a:pt x="13" y="25"/>
                  </a:cubicBezTo>
                  <a:cubicBezTo>
                    <a:pt x="13" y="33"/>
                    <a:pt x="13" y="33"/>
                    <a:pt x="13" y="33"/>
                  </a:cubicBezTo>
                  <a:cubicBezTo>
                    <a:pt x="13" y="35"/>
                    <a:pt x="13" y="35"/>
                    <a:pt x="13" y="35"/>
                  </a:cubicBezTo>
                  <a:cubicBezTo>
                    <a:pt x="8" y="35"/>
                    <a:pt x="8" y="35"/>
                    <a:pt x="8" y="35"/>
                  </a:cubicBezTo>
                  <a:cubicBezTo>
                    <a:pt x="10" y="45"/>
                    <a:pt x="10" y="45"/>
                    <a:pt x="10" y="45"/>
                  </a:cubicBezTo>
                  <a:cubicBezTo>
                    <a:pt x="3" y="48"/>
                    <a:pt x="3" y="48"/>
                    <a:pt x="3" y="48"/>
                  </a:cubicBezTo>
                  <a:cubicBezTo>
                    <a:pt x="0" y="54"/>
                    <a:pt x="0" y="54"/>
                    <a:pt x="0" y="54"/>
                  </a:cubicBezTo>
                  <a:cubicBezTo>
                    <a:pt x="4" y="57"/>
                    <a:pt x="4" y="57"/>
                    <a:pt x="4" y="57"/>
                  </a:cubicBezTo>
                  <a:cubicBezTo>
                    <a:pt x="4" y="57"/>
                    <a:pt x="4" y="57"/>
                    <a:pt x="4" y="57"/>
                  </a:cubicBezTo>
                  <a:cubicBezTo>
                    <a:pt x="4" y="57"/>
                    <a:pt x="4" y="57"/>
                    <a:pt x="4" y="57"/>
                  </a:cubicBezTo>
                  <a:cubicBezTo>
                    <a:pt x="18" y="69"/>
                    <a:pt x="18" y="69"/>
                    <a:pt x="18" y="69"/>
                  </a:cubicBezTo>
                  <a:cubicBezTo>
                    <a:pt x="19" y="69"/>
                    <a:pt x="19" y="69"/>
                    <a:pt x="19" y="69"/>
                  </a:cubicBezTo>
                  <a:cubicBezTo>
                    <a:pt x="19" y="69"/>
                    <a:pt x="19" y="69"/>
                    <a:pt x="19" y="69"/>
                  </a:cubicBezTo>
                  <a:cubicBezTo>
                    <a:pt x="19" y="69"/>
                    <a:pt x="19" y="69"/>
                    <a:pt x="19" y="69"/>
                  </a:cubicBezTo>
                  <a:cubicBezTo>
                    <a:pt x="19" y="70"/>
                    <a:pt x="19" y="70"/>
                    <a:pt x="19" y="70"/>
                  </a:cubicBezTo>
                  <a:cubicBezTo>
                    <a:pt x="21" y="80"/>
                    <a:pt x="21" y="80"/>
                    <a:pt x="21" y="80"/>
                  </a:cubicBezTo>
                  <a:cubicBezTo>
                    <a:pt x="28" y="89"/>
                    <a:pt x="28" y="89"/>
                    <a:pt x="28" y="89"/>
                  </a:cubicBezTo>
                  <a:cubicBezTo>
                    <a:pt x="29" y="91"/>
                    <a:pt x="31" y="94"/>
                    <a:pt x="35" y="97"/>
                  </a:cubicBezTo>
                  <a:cubicBezTo>
                    <a:pt x="35" y="97"/>
                    <a:pt x="35" y="97"/>
                    <a:pt x="35" y="97"/>
                  </a:cubicBezTo>
                  <a:cubicBezTo>
                    <a:pt x="36" y="97"/>
                    <a:pt x="36" y="97"/>
                    <a:pt x="36" y="97"/>
                  </a:cubicBezTo>
                  <a:cubicBezTo>
                    <a:pt x="36" y="98"/>
                    <a:pt x="36" y="98"/>
                    <a:pt x="36" y="98"/>
                  </a:cubicBezTo>
                  <a:cubicBezTo>
                    <a:pt x="35" y="99"/>
                    <a:pt x="35" y="99"/>
                    <a:pt x="35" y="99"/>
                  </a:cubicBezTo>
                  <a:cubicBezTo>
                    <a:pt x="35" y="107"/>
                    <a:pt x="35" y="107"/>
                    <a:pt x="35" y="107"/>
                  </a:cubicBezTo>
                  <a:cubicBezTo>
                    <a:pt x="36" y="110"/>
                    <a:pt x="37" y="115"/>
                    <a:pt x="37" y="123"/>
                  </a:cubicBezTo>
                  <a:cubicBezTo>
                    <a:pt x="40" y="128"/>
                    <a:pt x="42" y="131"/>
                    <a:pt x="42" y="134"/>
                  </a:cubicBezTo>
                  <a:cubicBezTo>
                    <a:pt x="42" y="135"/>
                    <a:pt x="43" y="139"/>
                    <a:pt x="45" y="143"/>
                  </a:cubicBezTo>
                  <a:cubicBezTo>
                    <a:pt x="45" y="143"/>
                    <a:pt x="45" y="143"/>
                    <a:pt x="45" y="143"/>
                  </a:cubicBezTo>
                  <a:cubicBezTo>
                    <a:pt x="45" y="143"/>
                    <a:pt x="45" y="143"/>
                    <a:pt x="45" y="143"/>
                  </a:cubicBezTo>
                  <a:cubicBezTo>
                    <a:pt x="45" y="143"/>
                    <a:pt x="45" y="143"/>
                    <a:pt x="45" y="143"/>
                  </a:cubicBezTo>
                  <a:cubicBezTo>
                    <a:pt x="46" y="149"/>
                    <a:pt x="46" y="154"/>
                    <a:pt x="44" y="158"/>
                  </a:cubicBezTo>
                  <a:cubicBezTo>
                    <a:pt x="43" y="161"/>
                    <a:pt x="45" y="166"/>
                    <a:pt x="49" y="173"/>
                  </a:cubicBezTo>
                  <a:cubicBezTo>
                    <a:pt x="50" y="173"/>
                    <a:pt x="50" y="173"/>
                    <a:pt x="50" y="173"/>
                  </a:cubicBezTo>
                  <a:cubicBezTo>
                    <a:pt x="50" y="174"/>
                    <a:pt x="50" y="174"/>
                    <a:pt x="50" y="174"/>
                  </a:cubicBezTo>
                  <a:cubicBezTo>
                    <a:pt x="50" y="175"/>
                    <a:pt x="50" y="175"/>
                    <a:pt x="50" y="175"/>
                  </a:cubicBezTo>
                  <a:cubicBezTo>
                    <a:pt x="43" y="189"/>
                    <a:pt x="43" y="189"/>
                    <a:pt x="43" y="189"/>
                  </a:cubicBezTo>
                  <a:cubicBezTo>
                    <a:pt x="44" y="192"/>
                    <a:pt x="45" y="195"/>
                    <a:pt x="45" y="196"/>
                  </a:cubicBezTo>
                  <a:cubicBezTo>
                    <a:pt x="43" y="209"/>
                    <a:pt x="43" y="209"/>
                    <a:pt x="43" y="209"/>
                  </a:cubicBezTo>
                  <a:cubicBezTo>
                    <a:pt x="42" y="214"/>
                    <a:pt x="42" y="216"/>
                    <a:pt x="44" y="217"/>
                  </a:cubicBezTo>
                  <a:cubicBezTo>
                    <a:pt x="47" y="219"/>
                    <a:pt x="47" y="219"/>
                    <a:pt x="47" y="219"/>
                  </a:cubicBezTo>
                  <a:cubicBezTo>
                    <a:pt x="50" y="220"/>
                    <a:pt x="52" y="222"/>
                    <a:pt x="52" y="224"/>
                  </a:cubicBezTo>
                  <a:cubicBezTo>
                    <a:pt x="51" y="231"/>
                    <a:pt x="51" y="231"/>
                    <a:pt x="51" y="231"/>
                  </a:cubicBezTo>
                  <a:cubicBezTo>
                    <a:pt x="53" y="232"/>
                    <a:pt x="53" y="232"/>
                    <a:pt x="53" y="232"/>
                  </a:cubicBezTo>
                  <a:cubicBezTo>
                    <a:pt x="54" y="232"/>
                    <a:pt x="54" y="232"/>
                    <a:pt x="54" y="232"/>
                  </a:cubicBezTo>
                  <a:cubicBezTo>
                    <a:pt x="55" y="231"/>
                    <a:pt x="55" y="231"/>
                    <a:pt x="55" y="231"/>
                  </a:cubicBezTo>
                  <a:cubicBezTo>
                    <a:pt x="56" y="230"/>
                    <a:pt x="57" y="228"/>
                    <a:pt x="58" y="226"/>
                  </a:cubicBezTo>
                  <a:cubicBezTo>
                    <a:pt x="58" y="225"/>
                    <a:pt x="58" y="225"/>
                    <a:pt x="58" y="225"/>
                  </a:cubicBezTo>
                  <a:cubicBezTo>
                    <a:pt x="59" y="224"/>
                    <a:pt x="59" y="224"/>
                    <a:pt x="59" y="224"/>
                  </a:cubicBezTo>
                  <a:cubicBezTo>
                    <a:pt x="60" y="223"/>
                    <a:pt x="61" y="222"/>
                    <a:pt x="62" y="221"/>
                  </a:cubicBezTo>
                  <a:cubicBezTo>
                    <a:pt x="63" y="218"/>
                    <a:pt x="63" y="216"/>
                    <a:pt x="62" y="213"/>
                  </a:cubicBezTo>
                  <a:cubicBezTo>
                    <a:pt x="61" y="211"/>
                    <a:pt x="61" y="211"/>
                    <a:pt x="61" y="211"/>
                  </a:cubicBezTo>
                  <a:cubicBezTo>
                    <a:pt x="63" y="211"/>
                    <a:pt x="63" y="211"/>
                    <a:pt x="63" y="211"/>
                  </a:cubicBezTo>
                  <a:cubicBezTo>
                    <a:pt x="70" y="209"/>
                    <a:pt x="73" y="209"/>
                    <a:pt x="74" y="212"/>
                  </a:cubicBezTo>
                  <a:cubicBezTo>
                    <a:pt x="78" y="220"/>
                    <a:pt x="78" y="220"/>
                    <a:pt x="78" y="220"/>
                  </a:cubicBezTo>
                  <a:cubicBezTo>
                    <a:pt x="78" y="221"/>
                    <a:pt x="78" y="221"/>
                    <a:pt x="78" y="221"/>
                  </a:cubicBezTo>
                  <a:cubicBezTo>
                    <a:pt x="78" y="221"/>
                    <a:pt x="78" y="221"/>
                    <a:pt x="78" y="221"/>
                  </a:cubicBezTo>
                  <a:cubicBezTo>
                    <a:pt x="79" y="234"/>
                    <a:pt x="79" y="234"/>
                    <a:pt x="79" y="234"/>
                  </a:cubicBezTo>
                  <a:cubicBezTo>
                    <a:pt x="84" y="237"/>
                    <a:pt x="84" y="237"/>
                    <a:pt x="84" y="237"/>
                  </a:cubicBezTo>
                  <a:cubicBezTo>
                    <a:pt x="85" y="237"/>
                    <a:pt x="85" y="237"/>
                    <a:pt x="85" y="237"/>
                  </a:cubicBezTo>
                  <a:cubicBezTo>
                    <a:pt x="85" y="237"/>
                    <a:pt x="85" y="237"/>
                    <a:pt x="85" y="237"/>
                  </a:cubicBezTo>
                  <a:cubicBezTo>
                    <a:pt x="88" y="240"/>
                    <a:pt x="88" y="240"/>
                    <a:pt x="88" y="240"/>
                  </a:cubicBezTo>
                  <a:cubicBezTo>
                    <a:pt x="92" y="236"/>
                    <a:pt x="92" y="236"/>
                    <a:pt x="92" y="236"/>
                  </a:cubicBezTo>
                  <a:cubicBezTo>
                    <a:pt x="95" y="233"/>
                    <a:pt x="95" y="233"/>
                    <a:pt x="95" y="233"/>
                  </a:cubicBezTo>
                  <a:cubicBezTo>
                    <a:pt x="96" y="233"/>
                    <a:pt x="96" y="233"/>
                    <a:pt x="96" y="233"/>
                  </a:cubicBezTo>
                  <a:cubicBezTo>
                    <a:pt x="99" y="234"/>
                    <a:pt x="101" y="236"/>
                    <a:pt x="102" y="239"/>
                  </a:cubicBezTo>
                  <a:cubicBezTo>
                    <a:pt x="103" y="249"/>
                    <a:pt x="103" y="249"/>
                    <a:pt x="103" y="249"/>
                  </a:cubicBezTo>
                  <a:cubicBezTo>
                    <a:pt x="104" y="251"/>
                    <a:pt x="104" y="251"/>
                    <a:pt x="104" y="251"/>
                  </a:cubicBezTo>
                  <a:cubicBezTo>
                    <a:pt x="114" y="274"/>
                    <a:pt x="114" y="274"/>
                    <a:pt x="114" y="274"/>
                  </a:cubicBezTo>
                  <a:cubicBezTo>
                    <a:pt x="119" y="279"/>
                    <a:pt x="119" y="279"/>
                    <a:pt x="119" y="279"/>
                  </a:cubicBezTo>
                  <a:cubicBezTo>
                    <a:pt x="119" y="279"/>
                    <a:pt x="119" y="279"/>
                    <a:pt x="119" y="279"/>
                  </a:cubicBezTo>
                  <a:cubicBezTo>
                    <a:pt x="119" y="279"/>
                    <a:pt x="119" y="279"/>
                    <a:pt x="119" y="279"/>
                  </a:cubicBezTo>
                  <a:cubicBezTo>
                    <a:pt x="121" y="289"/>
                    <a:pt x="121" y="289"/>
                    <a:pt x="121" y="289"/>
                  </a:cubicBezTo>
                  <a:cubicBezTo>
                    <a:pt x="121" y="289"/>
                    <a:pt x="121" y="289"/>
                    <a:pt x="121" y="289"/>
                  </a:cubicBezTo>
                  <a:cubicBezTo>
                    <a:pt x="122" y="298"/>
                    <a:pt x="122" y="298"/>
                    <a:pt x="122" y="298"/>
                  </a:cubicBezTo>
                  <a:cubicBezTo>
                    <a:pt x="122" y="299"/>
                    <a:pt x="122" y="299"/>
                    <a:pt x="122" y="299"/>
                  </a:cubicBezTo>
                  <a:cubicBezTo>
                    <a:pt x="125" y="295"/>
                    <a:pt x="128" y="293"/>
                    <a:pt x="129" y="294"/>
                  </a:cubicBezTo>
                  <a:cubicBezTo>
                    <a:pt x="131" y="294"/>
                    <a:pt x="131" y="295"/>
                    <a:pt x="131" y="297"/>
                  </a:cubicBezTo>
                  <a:cubicBezTo>
                    <a:pt x="131" y="299"/>
                    <a:pt x="131" y="299"/>
                    <a:pt x="131" y="299"/>
                  </a:cubicBezTo>
                  <a:cubicBezTo>
                    <a:pt x="131" y="306"/>
                    <a:pt x="131" y="306"/>
                    <a:pt x="131" y="306"/>
                  </a:cubicBezTo>
                  <a:cubicBezTo>
                    <a:pt x="131" y="308"/>
                    <a:pt x="131" y="308"/>
                    <a:pt x="131" y="308"/>
                  </a:cubicBezTo>
                  <a:cubicBezTo>
                    <a:pt x="133" y="309"/>
                    <a:pt x="135" y="308"/>
                    <a:pt x="135" y="307"/>
                  </a:cubicBezTo>
                  <a:cubicBezTo>
                    <a:pt x="139" y="301"/>
                    <a:pt x="139" y="301"/>
                    <a:pt x="139" y="301"/>
                  </a:cubicBezTo>
                  <a:cubicBezTo>
                    <a:pt x="144" y="297"/>
                    <a:pt x="144" y="297"/>
                    <a:pt x="144" y="297"/>
                  </a:cubicBezTo>
                  <a:cubicBezTo>
                    <a:pt x="146" y="295"/>
                    <a:pt x="149" y="293"/>
                    <a:pt x="152" y="293"/>
                  </a:cubicBezTo>
                  <a:cubicBezTo>
                    <a:pt x="153" y="293"/>
                    <a:pt x="153" y="293"/>
                    <a:pt x="153" y="293"/>
                  </a:cubicBezTo>
                  <a:cubicBezTo>
                    <a:pt x="161" y="295"/>
                    <a:pt x="161" y="295"/>
                    <a:pt x="161" y="295"/>
                  </a:cubicBezTo>
                  <a:cubicBezTo>
                    <a:pt x="164" y="294"/>
                    <a:pt x="164" y="294"/>
                    <a:pt x="164" y="294"/>
                  </a:cubicBezTo>
                  <a:cubicBezTo>
                    <a:pt x="168" y="289"/>
                    <a:pt x="168" y="289"/>
                    <a:pt x="168" y="289"/>
                  </a:cubicBezTo>
                  <a:cubicBezTo>
                    <a:pt x="167" y="280"/>
                    <a:pt x="167" y="280"/>
                    <a:pt x="167" y="280"/>
                  </a:cubicBezTo>
                  <a:cubicBezTo>
                    <a:pt x="164" y="275"/>
                    <a:pt x="163" y="271"/>
                    <a:pt x="164" y="268"/>
                  </a:cubicBezTo>
                  <a:cubicBezTo>
                    <a:pt x="165" y="261"/>
                    <a:pt x="165" y="261"/>
                    <a:pt x="165" y="261"/>
                  </a:cubicBezTo>
                  <a:cubicBezTo>
                    <a:pt x="165" y="260"/>
                    <a:pt x="165" y="260"/>
                    <a:pt x="165" y="260"/>
                  </a:cubicBezTo>
                  <a:cubicBezTo>
                    <a:pt x="166" y="259"/>
                    <a:pt x="166" y="259"/>
                    <a:pt x="166" y="259"/>
                  </a:cubicBezTo>
                  <a:cubicBezTo>
                    <a:pt x="166" y="259"/>
                    <a:pt x="166" y="259"/>
                    <a:pt x="166" y="259"/>
                  </a:cubicBezTo>
                  <a:cubicBezTo>
                    <a:pt x="173" y="255"/>
                    <a:pt x="173" y="255"/>
                    <a:pt x="173" y="255"/>
                  </a:cubicBezTo>
                  <a:cubicBezTo>
                    <a:pt x="174" y="255"/>
                    <a:pt x="174" y="255"/>
                    <a:pt x="174" y="255"/>
                  </a:cubicBezTo>
                  <a:cubicBezTo>
                    <a:pt x="174" y="255"/>
                    <a:pt x="174" y="255"/>
                    <a:pt x="174" y="255"/>
                  </a:cubicBezTo>
                  <a:cubicBezTo>
                    <a:pt x="179" y="251"/>
                    <a:pt x="179" y="251"/>
                    <a:pt x="179" y="251"/>
                  </a:cubicBezTo>
                  <a:cubicBezTo>
                    <a:pt x="186" y="242"/>
                    <a:pt x="186" y="242"/>
                    <a:pt x="186" y="242"/>
                  </a:cubicBezTo>
                  <a:cubicBezTo>
                    <a:pt x="186" y="235"/>
                    <a:pt x="186" y="235"/>
                    <a:pt x="186" y="235"/>
                  </a:cubicBezTo>
                  <a:cubicBezTo>
                    <a:pt x="179" y="219"/>
                    <a:pt x="179" y="219"/>
                    <a:pt x="179" y="219"/>
                  </a:cubicBezTo>
                  <a:cubicBezTo>
                    <a:pt x="195" y="226"/>
                    <a:pt x="195" y="226"/>
                    <a:pt x="195" y="226"/>
                  </a:cubicBezTo>
                  <a:cubicBezTo>
                    <a:pt x="195" y="219"/>
                    <a:pt x="195" y="219"/>
                    <a:pt x="195" y="219"/>
                  </a:cubicBezTo>
                  <a:cubicBezTo>
                    <a:pt x="195" y="219"/>
                    <a:pt x="195" y="219"/>
                    <a:pt x="195" y="219"/>
                  </a:cubicBezTo>
                  <a:cubicBezTo>
                    <a:pt x="195" y="219"/>
                    <a:pt x="195" y="219"/>
                    <a:pt x="195" y="219"/>
                  </a:cubicBezTo>
                  <a:cubicBezTo>
                    <a:pt x="201" y="213"/>
                    <a:pt x="201" y="213"/>
                    <a:pt x="201" y="213"/>
                  </a:cubicBezTo>
                  <a:cubicBezTo>
                    <a:pt x="213" y="210"/>
                    <a:pt x="213" y="210"/>
                    <a:pt x="213" y="210"/>
                  </a:cubicBezTo>
                  <a:cubicBezTo>
                    <a:pt x="214" y="210"/>
                    <a:pt x="214" y="210"/>
                    <a:pt x="214" y="210"/>
                  </a:cubicBezTo>
                  <a:cubicBezTo>
                    <a:pt x="220" y="225"/>
                    <a:pt x="220" y="225"/>
                    <a:pt x="220" y="225"/>
                  </a:cubicBezTo>
                  <a:cubicBezTo>
                    <a:pt x="220" y="226"/>
                    <a:pt x="220" y="226"/>
                    <a:pt x="220" y="226"/>
                  </a:cubicBezTo>
                  <a:cubicBezTo>
                    <a:pt x="220" y="231"/>
                    <a:pt x="220" y="231"/>
                    <a:pt x="220" y="231"/>
                  </a:cubicBezTo>
                  <a:cubicBezTo>
                    <a:pt x="220" y="237"/>
                    <a:pt x="220" y="237"/>
                    <a:pt x="220" y="237"/>
                  </a:cubicBezTo>
                  <a:cubicBezTo>
                    <a:pt x="221" y="239"/>
                    <a:pt x="223" y="240"/>
                    <a:pt x="224" y="240"/>
                  </a:cubicBezTo>
                  <a:cubicBezTo>
                    <a:pt x="226" y="240"/>
                    <a:pt x="227" y="239"/>
                    <a:pt x="229" y="237"/>
                  </a:cubicBezTo>
                  <a:cubicBezTo>
                    <a:pt x="229" y="236"/>
                    <a:pt x="229" y="236"/>
                    <a:pt x="229" y="236"/>
                  </a:cubicBezTo>
                  <a:cubicBezTo>
                    <a:pt x="229" y="236"/>
                    <a:pt x="229" y="236"/>
                    <a:pt x="229" y="236"/>
                  </a:cubicBezTo>
                  <a:cubicBezTo>
                    <a:pt x="230" y="236"/>
                    <a:pt x="230" y="236"/>
                    <a:pt x="230" y="236"/>
                  </a:cubicBezTo>
                  <a:cubicBezTo>
                    <a:pt x="239" y="233"/>
                    <a:pt x="239" y="233"/>
                    <a:pt x="239" y="233"/>
                  </a:cubicBezTo>
                  <a:cubicBezTo>
                    <a:pt x="239" y="233"/>
                    <a:pt x="239" y="233"/>
                    <a:pt x="239" y="233"/>
                  </a:cubicBezTo>
                  <a:cubicBezTo>
                    <a:pt x="240" y="233"/>
                    <a:pt x="240" y="233"/>
                    <a:pt x="240" y="233"/>
                  </a:cubicBezTo>
                  <a:cubicBezTo>
                    <a:pt x="245" y="233"/>
                    <a:pt x="247" y="234"/>
                    <a:pt x="248" y="237"/>
                  </a:cubicBezTo>
                  <a:cubicBezTo>
                    <a:pt x="249" y="247"/>
                    <a:pt x="249" y="247"/>
                    <a:pt x="249" y="247"/>
                  </a:cubicBezTo>
                  <a:cubicBezTo>
                    <a:pt x="249" y="248"/>
                    <a:pt x="249" y="248"/>
                    <a:pt x="249" y="248"/>
                  </a:cubicBezTo>
                  <a:cubicBezTo>
                    <a:pt x="251" y="248"/>
                    <a:pt x="251" y="248"/>
                    <a:pt x="251" y="248"/>
                  </a:cubicBezTo>
                  <a:cubicBezTo>
                    <a:pt x="255" y="249"/>
                    <a:pt x="255" y="249"/>
                    <a:pt x="255" y="249"/>
                  </a:cubicBezTo>
                  <a:cubicBezTo>
                    <a:pt x="261" y="249"/>
                    <a:pt x="261" y="249"/>
                    <a:pt x="261" y="249"/>
                  </a:cubicBezTo>
                  <a:cubicBezTo>
                    <a:pt x="271" y="246"/>
                    <a:pt x="271" y="246"/>
                    <a:pt x="271" y="246"/>
                  </a:cubicBezTo>
                  <a:cubicBezTo>
                    <a:pt x="277" y="241"/>
                    <a:pt x="277" y="241"/>
                    <a:pt x="277" y="241"/>
                  </a:cubicBezTo>
                  <a:cubicBezTo>
                    <a:pt x="278" y="237"/>
                    <a:pt x="278" y="237"/>
                    <a:pt x="278" y="237"/>
                  </a:cubicBezTo>
                  <a:cubicBezTo>
                    <a:pt x="275" y="233"/>
                    <a:pt x="275" y="233"/>
                    <a:pt x="275" y="233"/>
                  </a:cubicBezTo>
                  <a:cubicBezTo>
                    <a:pt x="264" y="230"/>
                    <a:pt x="264" y="230"/>
                    <a:pt x="264" y="230"/>
                  </a:cubicBezTo>
                  <a:cubicBezTo>
                    <a:pt x="264" y="230"/>
                    <a:pt x="264" y="230"/>
                    <a:pt x="264" y="230"/>
                  </a:cubicBezTo>
                  <a:cubicBezTo>
                    <a:pt x="264" y="229"/>
                    <a:pt x="264" y="229"/>
                    <a:pt x="264" y="229"/>
                  </a:cubicBezTo>
                  <a:cubicBezTo>
                    <a:pt x="264" y="229"/>
                    <a:pt x="264" y="229"/>
                    <a:pt x="264" y="229"/>
                  </a:cubicBezTo>
                  <a:cubicBezTo>
                    <a:pt x="264" y="229"/>
                    <a:pt x="264" y="229"/>
                    <a:pt x="264" y="229"/>
                  </a:cubicBezTo>
                  <a:cubicBezTo>
                    <a:pt x="252" y="217"/>
                    <a:pt x="252" y="217"/>
                    <a:pt x="252" y="217"/>
                  </a:cubicBezTo>
                  <a:cubicBezTo>
                    <a:pt x="253" y="216"/>
                    <a:pt x="253" y="216"/>
                    <a:pt x="253" y="216"/>
                  </a:cubicBezTo>
                  <a:cubicBezTo>
                    <a:pt x="259" y="211"/>
                    <a:pt x="259" y="211"/>
                    <a:pt x="259" y="211"/>
                  </a:cubicBezTo>
                  <a:cubicBezTo>
                    <a:pt x="259" y="211"/>
                    <a:pt x="259" y="211"/>
                    <a:pt x="259" y="211"/>
                  </a:cubicBezTo>
                  <a:cubicBezTo>
                    <a:pt x="259" y="211"/>
                    <a:pt x="259" y="211"/>
                    <a:pt x="259" y="211"/>
                  </a:cubicBezTo>
                  <a:cubicBezTo>
                    <a:pt x="265" y="208"/>
                    <a:pt x="265" y="208"/>
                    <a:pt x="265" y="208"/>
                  </a:cubicBezTo>
                  <a:cubicBezTo>
                    <a:pt x="265" y="208"/>
                    <a:pt x="265" y="208"/>
                    <a:pt x="265" y="208"/>
                  </a:cubicBezTo>
                  <a:cubicBezTo>
                    <a:pt x="266" y="208"/>
                    <a:pt x="266" y="208"/>
                    <a:pt x="266" y="208"/>
                  </a:cubicBezTo>
                  <a:cubicBezTo>
                    <a:pt x="274" y="210"/>
                    <a:pt x="274" y="210"/>
                    <a:pt x="274" y="210"/>
                  </a:cubicBezTo>
                  <a:cubicBezTo>
                    <a:pt x="275" y="210"/>
                    <a:pt x="275" y="210"/>
                    <a:pt x="275" y="210"/>
                  </a:cubicBezTo>
                  <a:cubicBezTo>
                    <a:pt x="275" y="210"/>
                    <a:pt x="275" y="210"/>
                    <a:pt x="275" y="210"/>
                  </a:cubicBezTo>
                  <a:cubicBezTo>
                    <a:pt x="275" y="207"/>
                    <a:pt x="275" y="207"/>
                    <a:pt x="275" y="207"/>
                  </a:cubicBezTo>
                  <a:cubicBezTo>
                    <a:pt x="272" y="201"/>
                    <a:pt x="272" y="201"/>
                    <a:pt x="272" y="201"/>
                  </a:cubicBezTo>
                  <a:cubicBezTo>
                    <a:pt x="266" y="198"/>
                    <a:pt x="266" y="198"/>
                    <a:pt x="266" y="198"/>
                  </a:cubicBezTo>
                  <a:cubicBezTo>
                    <a:pt x="258" y="187"/>
                    <a:pt x="258" y="187"/>
                    <a:pt x="258" y="187"/>
                  </a:cubicBezTo>
                  <a:cubicBezTo>
                    <a:pt x="258" y="187"/>
                    <a:pt x="258" y="187"/>
                    <a:pt x="258" y="187"/>
                  </a:cubicBezTo>
                  <a:cubicBezTo>
                    <a:pt x="258" y="187"/>
                    <a:pt x="258" y="187"/>
                    <a:pt x="258" y="187"/>
                  </a:cubicBezTo>
                  <a:cubicBezTo>
                    <a:pt x="258" y="186"/>
                    <a:pt x="258" y="186"/>
                    <a:pt x="258" y="186"/>
                  </a:cubicBezTo>
                  <a:cubicBezTo>
                    <a:pt x="254" y="173"/>
                    <a:pt x="254" y="173"/>
                    <a:pt x="254" y="173"/>
                  </a:cubicBezTo>
                  <a:cubicBezTo>
                    <a:pt x="254" y="163"/>
                    <a:pt x="254" y="163"/>
                    <a:pt x="254" y="163"/>
                  </a:cubicBezTo>
                  <a:cubicBezTo>
                    <a:pt x="261" y="157"/>
                    <a:pt x="261" y="157"/>
                    <a:pt x="261" y="157"/>
                  </a:cubicBezTo>
                  <a:cubicBezTo>
                    <a:pt x="270" y="157"/>
                    <a:pt x="270" y="157"/>
                    <a:pt x="270" y="157"/>
                  </a:cubicBezTo>
                  <a:cubicBezTo>
                    <a:pt x="293" y="159"/>
                    <a:pt x="293" y="159"/>
                    <a:pt x="293" y="159"/>
                  </a:cubicBezTo>
                  <a:cubicBezTo>
                    <a:pt x="303" y="144"/>
                    <a:pt x="303" y="144"/>
                    <a:pt x="303" y="144"/>
                  </a:cubicBezTo>
                  <a:cubicBezTo>
                    <a:pt x="303" y="143"/>
                    <a:pt x="303" y="143"/>
                    <a:pt x="303" y="143"/>
                  </a:cubicBezTo>
                  <a:cubicBezTo>
                    <a:pt x="304" y="143"/>
                    <a:pt x="304" y="143"/>
                    <a:pt x="304" y="143"/>
                  </a:cubicBezTo>
                  <a:cubicBezTo>
                    <a:pt x="312" y="139"/>
                    <a:pt x="312" y="139"/>
                    <a:pt x="312" y="139"/>
                  </a:cubicBezTo>
                  <a:cubicBezTo>
                    <a:pt x="317" y="130"/>
                    <a:pt x="317" y="130"/>
                    <a:pt x="317" y="130"/>
                  </a:cubicBezTo>
                  <a:cubicBezTo>
                    <a:pt x="317" y="130"/>
                    <a:pt x="317" y="130"/>
                    <a:pt x="317" y="130"/>
                  </a:cubicBezTo>
                  <a:cubicBezTo>
                    <a:pt x="327" y="121"/>
                    <a:pt x="327" y="121"/>
                    <a:pt x="327" y="121"/>
                  </a:cubicBezTo>
                  <a:cubicBezTo>
                    <a:pt x="332" y="113"/>
                    <a:pt x="332" y="113"/>
                    <a:pt x="332" y="113"/>
                  </a:cubicBezTo>
                  <a:cubicBezTo>
                    <a:pt x="332" y="112"/>
                    <a:pt x="332" y="112"/>
                    <a:pt x="332" y="112"/>
                  </a:cubicBezTo>
                  <a:cubicBezTo>
                    <a:pt x="332" y="112"/>
                    <a:pt x="332" y="112"/>
                    <a:pt x="332" y="112"/>
                  </a:cubicBezTo>
                  <a:cubicBezTo>
                    <a:pt x="332" y="112"/>
                    <a:pt x="332" y="112"/>
                    <a:pt x="332" y="112"/>
                  </a:cubicBezTo>
                  <a:cubicBezTo>
                    <a:pt x="332" y="112"/>
                    <a:pt x="332" y="112"/>
                    <a:pt x="332" y="112"/>
                  </a:cubicBezTo>
                  <a:cubicBezTo>
                    <a:pt x="336" y="108"/>
                    <a:pt x="336" y="108"/>
                    <a:pt x="336" y="108"/>
                  </a:cubicBezTo>
                  <a:cubicBezTo>
                    <a:pt x="341" y="100"/>
                    <a:pt x="341" y="100"/>
                    <a:pt x="341" y="100"/>
                  </a:cubicBezTo>
                  <a:cubicBezTo>
                    <a:pt x="343" y="87"/>
                    <a:pt x="343" y="87"/>
                    <a:pt x="343" y="87"/>
                  </a:cubicBezTo>
                  <a:cubicBezTo>
                    <a:pt x="343" y="86"/>
                    <a:pt x="343" y="86"/>
                    <a:pt x="343" y="86"/>
                  </a:cubicBezTo>
                  <a:cubicBezTo>
                    <a:pt x="343" y="86"/>
                    <a:pt x="343" y="86"/>
                    <a:pt x="343" y="86"/>
                  </a:cubicBezTo>
                  <a:cubicBezTo>
                    <a:pt x="350" y="81"/>
                    <a:pt x="350" y="81"/>
                    <a:pt x="350" y="81"/>
                  </a:cubicBezTo>
                  <a:cubicBezTo>
                    <a:pt x="351" y="80"/>
                    <a:pt x="351" y="80"/>
                    <a:pt x="351" y="80"/>
                  </a:cubicBezTo>
                  <a:cubicBezTo>
                    <a:pt x="342" y="78"/>
                    <a:pt x="342" y="78"/>
                    <a:pt x="342" y="78"/>
                  </a:cubicBezTo>
                  <a:cubicBezTo>
                    <a:pt x="326" y="79"/>
                    <a:pt x="326" y="79"/>
                    <a:pt x="326" y="79"/>
                  </a:cubicBezTo>
                  <a:cubicBezTo>
                    <a:pt x="325" y="79"/>
                    <a:pt x="325" y="79"/>
                    <a:pt x="325" y="79"/>
                  </a:cubicBezTo>
                  <a:cubicBezTo>
                    <a:pt x="319" y="74"/>
                    <a:pt x="319" y="74"/>
                    <a:pt x="319" y="74"/>
                  </a:cubicBezTo>
                  <a:cubicBezTo>
                    <a:pt x="318" y="74"/>
                    <a:pt x="318" y="74"/>
                    <a:pt x="318" y="74"/>
                  </a:cubicBezTo>
                  <a:cubicBezTo>
                    <a:pt x="318" y="73"/>
                    <a:pt x="318" y="73"/>
                    <a:pt x="318" y="73"/>
                  </a:cubicBezTo>
                  <a:cubicBezTo>
                    <a:pt x="318" y="73"/>
                    <a:pt x="318" y="73"/>
                    <a:pt x="318" y="73"/>
                  </a:cubicBezTo>
                  <a:cubicBezTo>
                    <a:pt x="315" y="69"/>
                    <a:pt x="315" y="69"/>
                    <a:pt x="315" y="69"/>
                  </a:cubicBezTo>
                  <a:cubicBezTo>
                    <a:pt x="314" y="69"/>
                    <a:pt x="314" y="69"/>
                    <a:pt x="314" y="69"/>
                  </a:cubicBezTo>
                  <a:cubicBezTo>
                    <a:pt x="314" y="70"/>
                    <a:pt x="314" y="70"/>
                    <a:pt x="314" y="70"/>
                  </a:cubicBezTo>
                  <a:cubicBezTo>
                    <a:pt x="313" y="71"/>
                    <a:pt x="311" y="71"/>
                    <a:pt x="309" y="71"/>
                  </a:cubicBezTo>
                  <a:cubicBezTo>
                    <a:pt x="306" y="73"/>
                    <a:pt x="306" y="73"/>
                    <a:pt x="306" y="73"/>
                  </a:cubicBezTo>
                  <a:cubicBezTo>
                    <a:pt x="306" y="73"/>
                    <a:pt x="305" y="73"/>
                    <a:pt x="304" y="73"/>
                  </a:cubicBezTo>
                  <a:cubicBezTo>
                    <a:pt x="303" y="73"/>
                    <a:pt x="303" y="72"/>
                    <a:pt x="302" y="70"/>
                  </a:cubicBezTo>
                  <a:cubicBezTo>
                    <a:pt x="302" y="68"/>
                    <a:pt x="301" y="66"/>
                    <a:pt x="298" y="64"/>
                  </a:cubicBezTo>
                  <a:cubicBezTo>
                    <a:pt x="298" y="63"/>
                    <a:pt x="298" y="63"/>
                    <a:pt x="298" y="63"/>
                  </a:cubicBezTo>
                  <a:cubicBezTo>
                    <a:pt x="298" y="63"/>
                    <a:pt x="298" y="63"/>
                    <a:pt x="298" y="63"/>
                  </a:cubicBezTo>
                  <a:cubicBezTo>
                    <a:pt x="298" y="63"/>
                    <a:pt x="298" y="63"/>
                    <a:pt x="298" y="63"/>
                  </a:cubicBezTo>
                  <a:cubicBezTo>
                    <a:pt x="296" y="58"/>
                    <a:pt x="296" y="58"/>
                    <a:pt x="296" y="58"/>
                  </a:cubicBezTo>
                  <a:cubicBezTo>
                    <a:pt x="294" y="58"/>
                    <a:pt x="294" y="58"/>
                    <a:pt x="294" y="58"/>
                  </a:cubicBezTo>
                  <a:cubicBezTo>
                    <a:pt x="288" y="62"/>
                    <a:pt x="288" y="62"/>
                    <a:pt x="288" y="62"/>
                  </a:cubicBezTo>
                  <a:cubicBezTo>
                    <a:pt x="288" y="62"/>
                    <a:pt x="288" y="62"/>
                    <a:pt x="288" y="62"/>
                  </a:cubicBezTo>
                  <a:cubicBezTo>
                    <a:pt x="287" y="62"/>
                    <a:pt x="287" y="62"/>
                    <a:pt x="287" y="62"/>
                  </a:cubicBezTo>
                  <a:cubicBezTo>
                    <a:pt x="273" y="65"/>
                    <a:pt x="273" y="65"/>
                    <a:pt x="273" y="65"/>
                  </a:cubicBezTo>
                  <a:cubicBezTo>
                    <a:pt x="272" y="65"/>
                    <a:pt x="272" y="65"/>
                    <a:pt x="272" y="65"/>
                  </a:cubicBezTo>
                  <a:cubicBezTo>
                    <a:pt x="272" y="65"/>
                    <a:pt x="272" y="65"/>
                    <a:pt x="272" y="65"/>
                  </a:cubicBezTo>
                  <a:cubicBezTo>
                    <a:pt x="262" y="58"/>
                    <a:pt x="262" y="58"/>
                    <a:pt x="262" y="58"/>
                  </a:cubicBezTo>
                  <a:cubicBezTo>
                    <a:pt x="262" y="58"/>
                    <a:pt x="262" y="58"/>
                    <a:pt x="262" y="58"/>
                  </a:cubicBezTo>
                  <a:cubicBezTo>
                    <a:pt x="262" y="58"/>
                    <a:pt x="262" y="58"/>
                    <a:pt x="262" y="58"/>
                  </a:cubicBezTo>
                  <a:cubicBezTo>
                    <a:pt x="262" y="57"/>
                    <a:pt x="262" y="57"/>
                    <a:pt x="262" y="57"/>
                  </a:cubicBezTo>
                  <a:cubicBezTo>
                    <a:pt x="262" y="57"/>
                    <a:pt x="262" y="57"/>
                    <a:pt x="262" y="57"/>
                  </a:cubicBezTo>
                  <a:cubicBezTo>
                    <a:pt x="259" y="53"/>
                    <a:pt x="259" y="53"/>
                    <a:pt x="259" y="53"/>
                  </a:cubicBezTo>
                  <a:cubicBezTo>
                    <a:pt x="252" y="60"/>
                    <a:pt x="252" y="60"/>
                    <a:pt x="252" y="60"/>
                  </a:cubicBezTo>
                  <a:cubicBezTo>
                    <a:pt x="248" y="65"/>
                    <a:pt x="244" y="67"/>
                    <a:pt x="242" y="65"/>
                  </a:cubicBezTo>
                  <a:cubicBezTo>
                    <a:pt x="232" y="61"/>
                    <a:pt x="232" y="61"/>
                    <a:pt x="232" y="61"/>
                  </a:cubicBezTo>
                  <a:cubicBezTo>
                    <a:pt x="226" y="60"/>
                    <a:pt x="226" y="60"/>
                    <a:pt x="226" y="60"/>
                  </a:cubicBezTo>
                  <a:cubicBezTo>
                    <a:pt x="225" y="60"/>
                    <a:pt x="225" y="60"/>
                    <a:pt x="225" y="60"/>
                  </a:cubicBezTo>
                  <a:cubicBezTo>
                    <a:pt x="219" y="56"/>
                    <a:pt x="219" y="56"/>
                    <a:pt x="219" y="56"/>
                  </a:cubicBezTo>
                  <a:cubicBezTo>
                    <a:pt x="219" y="55"/>
                    <a:pt x="219" y="55"/>
                    <a:pt x="219" y="55"/>
                  </a:cubicBezTo>
                  <a:cubicBezTo>
                    <a:pt x="218" y="55"/>
                    <a:pt x="218" y="55"/>
                    <a:pt x="218" y="55"/>
                  </a:cubicBezTo>
                  <a:cubicBezTo>
                    <a:pt x="220" y="44"/>
                    <a:pt x="220" y="44"/>
                    <a:pt x="220" y="44"/>
                  </a:cubicBezTo>
                  <a:cubicBezTo>
                    <a:pt x="220" y="41"/>
                    <a:pt x="220" y="41"/>
                    <a:pt x="220" y="41"/>
                  </a:cubicBezTo>
                  <a:cubicBezTo>
                    <a:pt x="217" y="39"/>
                    <a:pt x="217" y="39"/>
                    <a:pt x="217" y="39"/>
                  </a:cubicBezTo>
                  <a:cubicBezTo>
                    <a:pt x="216" y="39"/>
                    <a:pt x="216" y="39"/>
                    <a:pt x="216" y="39"/>
                  </a:cubicBezTo>
                  <a:cubicBezTo>
                    <a:pt x="208" y="30"/>
                    <a:pt x="208" y="30"/>
                    <a:pt x="208" y="30"/>
                  </a:cubicBezTo>
                  <a:cubicBezTo>
                    <a:pt x="208" y="23"/>
                    <a:pt x="208" y="23"/>
                    <a:pt x="208" y="23"/>
                  </a:cubicBezTo>
                  <a:cubicBezTo>
                    <a:pt x="188" y="21"/>
                    <a:pt x="188" y="21"/>
                    <a:pt x="188" y="21"/>
                  </a:cubicBezTo>
                  <a:cubicBezTo>
                    <a:pt x="180" y="17"/>
                    <a:pt x="180" y="17"/>
                    <a:pt x="180" y="17"/>
                  </a:cubicBezTo>
                  <a:cubicBezTo>
                    <a:pt x="178" y="15"/>
                    <a:pt x="176" y="13"/>
                    <a:pt x="175" y="9"/>
                  </a:cubicBezTo>
                  <a:cubicBezTo>
                    <a:pt x="174" y="6"/>
                    <a:pt x="174" y="6"/>
                    <a:pt x="174" y="6"/>
                  </a:cubicBezTo>
                  <a:cubicBezTo>
                    <a:pt x="172" y="0"/>
                    <a:pt x="172" y="0"/>
                    <a:pt x="172" y="0"/>
                  </a:cubicBezTo>
                  <a:cubicBezTo>
                    <a:pt x="169" y="1"/>
                    <a:pt x="169" y="1"/>
                    <a:pt x="169" y="1"/>
                  </a:cubicBezTo>
                  <a:cubicBezTo>
                    <a:pt x="163" y="6"/>
                    <a:pt x="163" y="6"/>
                    <a:pt x="163" y="6"/>
                  </a:cubicBezTo>
                  <a:cubicBezTo>
                    <a:pt x="155" y="15"/>
                    <a:pt x="155" y="15"/>
                    <a:pt x="155" y="15"/>
                  </a:cubicBezTo>
                  <a:cubicBezTo>
                    <a:pt x="157" y="22"/>
                    <a:pt x="157" y="22"/>
                    <a:pt x="157" y="22"/>
                  </a:cubicBezTo>
                  <a:cubicBezTo>
                    <a:pt x="159" y="31"/>
                    <a:pt x="159" y="31"/>
                    <a:pt x="159" y="31"/>
                  </a:cubicBezTo>
                  <a:cubicBezTo>
                    <a:pt x="159" y="31"/>
                    <a:pt x="159" y="31"/>
                    <a:pt x="159" y="31"/>
                  </a:cubicBezTo>
                  <a:cubicBezTo>
                    <a:pt x="160" y="31"/>
                    <a:pt x="160" y="31"/>
                    <a:pt x="160" y="31"/>
                  </a:cubicBezTo>
                  <a:cubicBezTo>
                    <a:pt x="159" y="31"/>
                    <a:pt x="159" y="31"/>
                    <a:pt x="159" y="31"/>
                  </a:cubicBezTo>
                  <a:cubicBezTo>
                    <a:pt x="159" y="32"/>
                    <a:pt x="159" y="32"/>
                    <a:pt x="159" y="32"/>
                  </a:cubicBezTo>
                  <a:cubicBezTo>
                    <a:pt x="158" y="34"/>
                    <a:pt x="156" y="35"/>
                    <a:pt x="152" y="35"/>
                  </a:cubicBezTo>
                  <a:cubicBezTo>
                    <a:pt x="144" y="35"/>
                    <a:pt x="144" y="35"/>
                    <a:pt x="144" y="35"/>
                  </a:cubicBezTo>
                  <a:cubicBezTo>
                    <a:pt x="140" y="33"/>
                    <a:pt x="140" y="33"/>
                    <a:pt x="140" y="33"/>
                  </a:cubicBezTo>
                  <a:cubicBezTo>
                    <a:pt x="134" y="35"/>
                    <a:pt x="134" y="35"/>
                    <a:pt x="134" y="35"/>
                  </a:cubicBezTo>
                  <a:cubicBezTo>
                    <a:pt x="132" y="36"/>
                    <a:pt x="132" y="36"/>
                    <a:pt x="132" y="36"/>
                  </a:cubicBezTo>
                  <a:cubicBezTo>
                    <a:pt x="132" y="35"/>
                    <a:pt x="132" y="35"/>
                    <a:pt x="132" y="35"/>
                  </a:cubicBezTo>
                  <a:cubicBezTo>
                    <a:pt x="131" y="41"/>
                    <a:pt x="131" y="41"/>
                    <a:pt x="131" y="41"/>
                  </a:cubicBezTo>
                  <a:cubicBezTo>
                    <a:pt x="130" y="42"/>
                    <a:pt x="130" y="42"/>
                    <a:pt x="130" y="42"/>
                  </a:cubicBezTo>
                  <a:cubicBezTo>
                    <a:pt x="130" y="43"/>
                    <a:pt x="130" y="43"/>
                    <a:pt x="130" y="43"/>
                  </a:cubicBezTo>
                  <a:cubicBezTo>
                    <a:pt x="129" y="43"/>
                    <a:pt x="129" y="43"/>
                    <a:pt x="129" y="43"/>
                  </a:cubicBezTo>
                  <a:cubicBezTo>
                    <a:pt x="119" y="40"/>
                    <a:pt x="119" y="40"/>
                    <a:pt x="119" y="40"/>
                  </a:cubicBezTo>
                  <a:cubicBezTo>
                    <a:pt x="119" y="43"/>
                    <a:pt x="120" y="45"/>
                    <a:pt x="121" y="48"/>
                  </a:cubicBezTo>
                  <a:cubicBezTo>
                    <a:pt x="122" y="51"/>
                    <a:pt x="123" y="53"/>
                    <a:pt x="122" y="55"/>
                  </a:cubicBezTo>
                  <a:cubicBezTo>
                    <a:pt x="120" y="59"/>
                    <a:pt x="120" y="59"/>
                    <a:pt x="120" y="59"/>
                  </a:cubicBezTo>
                  <a:cubicBezTo>
                    <a:pt x="119" y="60"/>
                    <a:pt x="116" y="60"/>
                    <a:pt x="110" y="60"/>
                  </a:cubicBezTo>
                  <a:cubicBezTo>
                    <a:pt x="104" y="60"/>
                    <a:pt x="104" y="60"/>
                    <a:pt x="104" y="60"/>
                  </a:cubicBezTo>
                  <a:cubicBezTo>
                    <a:pt x="103" y="71"/>
                    <a:pt x="103" y="71"/>
                    <a:pt x="103" y="71"/>
                  </a:cubicBezTo>
                  <a:cubicBezTo>
                    <a:pt x="94" y="68"/>
                    <a:pt x="94" y="68"/>
                    <a:pt x="94" y="68"/>
                  </a:cubicBezTo>
                  <a:cubicBezTo>
                    <a:pt x="94" y="68"/>
                    <a:pt x="94" y="68"/>
                    <a:pt x="94" y="68"/>
                  </a:cubicBezTo>
                  <a:cubicBezTo>
                    <a:pt x="94" y="67"/>
                    <a:pt x="94" y="67"/>
                    <a:pt x="94" y="67"/>
                  </a:cubicBezTo>
                  <a:cubicBezTo>
                    <a:pt x="89" y="59"/>
                    <a:pt x="89" y="59"/>
                    <a:pt x="89" y="59"/>
                  </a:cubicBezTo>
                  <a:cubicBezTo>
                    <a:pt x="80" y="56"/>
                    <a:pt x="80" y="56"/>
                    <a:pt x="80" y="56"/>
                  </a:cubicBezTo>
                  <a:cubicBezTo>
                    <a:pt x="77" y="51"/>
                    <a:pt x="77" y="51"/>
                    <a:pt x="77" y="51"/>
                  </a:cubicBezTo>
                  <a:cubicBezTo>
                    <a:pt x="74" y="53"/>
                    <a:pt x="74" y="53"/>
                    <a:pt x="74" y="53"/>
                  </a:cubicBezTo>
                  <a:cubicBezTo>
                    <a:pt x="73" y="53"/>
                    <a:pt x="73" y="53"/>
                    <a:pt x="73" y="53"/>
                  </a:cubicBezTo>
                  <a:cubicBezTo>
                    <a:pt x="67" y="55"/>
                    <a:pt x="67" y="55"/>
                    <a:pt x="67" y="55"/>
                  </a:cubicBezTo>
                  <a:cubicBezTo>
                    <a:pt x="66" y="55"/>
                    <a:pt x="66" y="55"/>
                    <a:pt x="66" y="55"/>
                  </a:cubicBezTo>
                  <a:cubicBezTo>
                    <a:pt x="62" y="47"/>
                    <a:pt x="62" y="47"/>
                    <a:pt x="62" y="47"/>
                  </a:cubicBezTo>
                  <a:cubicBezTo>
                    <a:pt x="59" y="43"/>
                    <a:pt x="59" y="43"/>
                    <a:pt x="59" y="43"/>
                  </a:cubicBezTo>
                  <a:cubicBezTo>
                    <a:pt x="59" y="43"/>
                    <a:pt x="59" y="43"/>
                    <a:pt x="59" y="43"/>
                  </a:cubicBezTo>
                  <a:cubicBezTo>
                    <a:pt x="56" y="39"/>
                    <a:pt x="54" y="35"/>
                    <a:pt x="53" y="33"/>
                  </a:cubicBezTo>
                  <a:cubicBezTo>
                    <a:pt x="53" y="33"/>
                    <a:pt x="52" y="32"/>
                    <a:pt x="50" y="31"/>
                  </a:cubicBezTo>
                  <a:cubicBezTo>
                    <a:pt x="49" y="31"/>
                    <a:pt x="49" y="31"/>
                    <a:pt x="49" y="31"/>
                  </a:cubicBezTo>
                  <a:cubicBezTo>
                    <a:pt x="46" y="30"/>
                    <a:pt x="44" y="27"/>
                    <a:pt x="43" y="24"/>
                  </a:cubicBezTo>
                  <a:cubicBezTo>
                    <a:pt x="41" y="17"/>
                    <a:pt x="41" y="17"/>
                    <a:pt x="41" y="17"/>
                  </a:cubicBezTo>
                  <a:cubicBezTo>
                    <a:pt x="41" y="11"/>
                    <a:pt x="41" y="11"/>
                    <a:pt x="41" y="11"/>
                  </a:cubicBezTo>
                  <a:cubicBezTo>
                    <a:pt x="38" y="6"/>
                    <a:pt x="38" y="6"/>
                    <a:pt x="38" y="6"/>
                  </a:cubicBezTo>
                  <a:cubicBezTo>
                    <a:pt x="34" y="8"/>
                    <a:pt x="34" y="8"/>
                    <a:pt x="34" y="8"/>
                  </a:cubicBezTo>
                  <a:cubicBezTo>
                    <a:pt x="33" y="8"/>
                    <a:pt x="33" y="8"/>
                    <a:pt x="33" y="8"/>
                  </a:cubicBezTo>
                  <a:cubicBezTo>
                    <a:pt x="33" y="8"/>
                    <a:pt x="33" y="8"/>
                    <a:pt x="33" y="8"/>
                  </a:cubicBezTo>
                  <a:lnTo>
                    <a:pt x="32" y="8"/>
                  </a:lnTo>
                  <a:close/>
                </a:path>
              </a:pathLst>
            </a:custGeom>
            <a:solidFill>
              <a:srgbClr val="0070C0"/>
            </a:solidFill>
            <a:ln>
              <a:solidFill>
                <a:schemeClr val="bg1"/>
              </a:solidFill>
            </a:ln>
          </p:spPr>
          <p:txBody>
            <a:bodyPr lIns="121920" tIns="60960" rIns="121920" bIns="60960"/>
            <a:lstStyle/>
            <a:p>
              <a:pPr fontAlgn="auto">
                <a:spcBef>
                  <a:spcPts val="0"/>
                </a:spcBef>
                <a:spcAft>
                  <a:spcPts val="0"/>
                </a:spcAft>
                <a:defRPr/>
              </a:pPr>
              <a:endParaRPr lang="zh-CN" altLang="en-US" kern="0">
                <a:solidFill>
                  <a:srgbClr val="C00000"/>
                </a:solidFill>
                <a:latin typeface="+mn-lt"/>
                <a:ea typeface="+mn-ea"/>
              </a:endParaRPr>
            </a:p>
          </p:txBody>
        </p:sp>
        <p:sp>
          <p:nvSpPr>
            <p:cNvPr id="30" name="Freeform 12"/>
            <p:cNvSpPr/>
            <p:nvPr/>
          </p:nvSpPr>
          <p:spPr bwMode="auto">
            <a:xfrm>
              <a:off x="692070" y="3669456"/>
              <a:ext cx="1939037" cy="1177943"/>
            </a:xfrm>
            <a:custGeom>
              <a:avLst/>
              <a:gdLst>
                <a:gd name="T0" fmla="*/ 66 w 629"/>
                <a:gd name="T1" fmla="*/ 17 h 382"/>
                <a:gd name="T2" fmla="*/ 34 w 629"/>
                <a:gd name="T3" fmla="*/ 29 h 382"/>
                <a:gd name="T4" fmla="*/ 21 w 629"/>
                <a:gd name="T5" fmla="*/ 53 h 382"/>
                <a:gd name="T6" fmla="*/ 10 w 629"/>
                <a:gd name="T7" fmla="*/ 104 h 382"/>
                <a:gd name="T8" fmla="*/ 8 w 629"/>
                <a:gd name="T9" fmla="*/ 119 h 382"/>
                <a:gd name="T10" fmla="*/ 30 w 629"/>
                <a:gd name="T11" fmla="*/ 165 h 382"/>
                <a:gd name="T12" fmla="*/ 64 w 629"/>
                <a:gd name="T13" fmla="*/ 203 h 382"/>
                <a:gd name="T14" fmla="*/ 92 w 629"/>
                <a:gd name="T15" fmla="*/ 195 h 382"/>
                <a:gd name="T16" fmla="*/ 118 w 629"/>
                <a:gd name="T17" fmla="*/ 229 h 382"/>
                <a:gd name="T18" fmla="*/ 145 w 629"/>
                <a:gd name="T19" fmla="*/ 249 h 382"/>
                <a:gd name="T20" fmla="*/ 157 w 629"/>
                <a:gd name="T21" fmla="*/ 270 h 382"/>
                <a:gd name="T22" fmla="*/ 189 w 629"/>
                <a:gd name="T23" fmla="*/ 292 h 382"/>
                <a:gd name="T24" fmla="*/ 204 w 629"/>
                <a:gd name="T25" fmla="*/ 301 h 382"/>
                <a:gd name="T26" fmla="*/ 236 w 629"/>
                <a:gd name="T27" fmla="*/ 313 h 382"/>
                <a:gd name="T28" fmla="*/ 299 w 629"/>
                <a:gd name="T29" fmla="*/ 324 h 382"/>
                <a:gd name="T30" fmla="*/ 297 w 629"/>
                <a:gd name="T31" fmla="*/ 349 h 382"/>
                <a:gd name="T32" fmla="*/ 387 w 629"/>
                <a:gd name="T33" fmla="*/ 339 h 382"/>
                <a:gd name="T34" fmla="*/ 397 w 629"/>
                <a:gd name="T35" fmla="*/ 368 h 382"/>
                <a:gd name="T36" fmla="*/ 479 w 629"/>
                <a:gd name="T37" fmla="*/ 357 h 382"/>
                <a:gd name="T38" fmla="*/ 513 w 629"/>
                <a:gd name="T39" fmla="*/ 339 h 382"/>
                <a:gd name="T40" fmla="*/ 569 w 629"/>
                <a:gd name="T41" fmla="*/ 359 h 382"/>
                <a:gd name="T42" fmla="*/ 570 w 629"/>
                <a:gd name="T43" fmla="*/ 357 h 382"/>
                <a:gd name="T44" fmla="*/ 596 w 629"/>
                <a:gd name="T45" fmla="*/ 348 h 382"/>
                <a:gd name="T46" fmla="*/ 608 w 629"/>
                <a:gd name="T47" fmla="*/ 331 h 382"/>
                <a:gd name="T48" fmla="*/ 624 w 629"/>
                <a:gd name="T49" fmla="*/ 280 h 382"/>
                <a:gd name="T50" fmla="*/ 616 w 629"/>
                <a:gd name="T51" fmla="*/ 247 h 382"/>
                <a:gd name="T52" fmla="*/ 601 w 629"/>
                <a:gd name="T53" fmla="*/ 207 h 382"/>
                <a:gd name="T54" fmla="*/ 593 w 629"/>
                <a:gd name="T55" fmla="*/ 191 h 382"/>
                <a:gd name="T56" fmla="*/ 583 w 629"/>
                <a:gd name="T57" fmla="*/ 197 h 382"/>
                <a:gd name="T58" fmla="*/ 558 w 629"/>
                <a:gd name="T59" fmla="*/ 203 h 382"/>
                <a:gd name="T60" fmla="*/ 532 w 629"/>
                <a:gd name="T61" fmla="*/ 213 h 382"/>
                <a:gd name="T62" fmla="*/ 513 w 629"/>
                <a:gd name="T63" fmla="*/ 190 h 382"/>
                <a:gd name="T64" fmla="*/ 496 w 629"/>
                <a:gd name="T65" fmla="*/ 172 h 382"/>
                <a:gd name="T66" fmla="*/ 443 w 629"/>
                <a:gd name="T67" fmla="*/ 166 h 382"/>
                <a:gd name="T68" fmla="*/ 403 w 629"/>
                <a:gd name="T69" fmla="*/ 149 h 382"/>
                <a:gd name="T70" fmla="*/ 389 w 629"/>
                <a:gd name="T71" fmla="*/ 133 h 382"/>
                <a:gd name="T72" fmla="*/ 368 w 629"/>
                <a:gd name="T73" fmla="*/ 135 h 382"/>
                <a:gd name="T74" fmla="*/ 347 w 629"/>
                <a:gd name="T75" fmla="*/ 97 h 382"/>
                <a:gd name="T76" fmla="*/ 356 w 629"/>
                <a:gd name="T77" fmla="*/ 73 h 382"/>
                <a:gd name="T78" fmla="*/ 357 w 629"/>
                <a:gd name="T79" fmla="*/ 39 h 382"/>
                <a:gd name="T80" fmla="*/ 357 w 629"/>
                <a:gd name="T81" fmla="*/ 21 h 382"/>
                <a:gd name="T82" fmla="*/ 354 w 629"/>
                <a:gd name="T83" fmla="*/ 20 h 382"/>
                <a:gd name="T84" fmla="*/ 346 w 629"/>
                <a:gd name="T85" fmla="*/ 15 h 382"/>
                <a:gd name="T86" fmla="*/ 305 w 629"/>
                <a:gd name="T87" fmla="*/ 2 h 382"/>
                <a:gd name="T88" fmla="*/ 260 w 629"/>
                <a:gd name="T89" fmla="*/ 11 h 382"/>
                <a:gd name="T90" fmla="*/ 221 w 629"/>
                <a:gd name="T91" fmla="*/ 18 h 382"/>
                <a:gd name="T92" fmla="*/ 206 w 629"/>
                <a:gd name="T93" fmla="*/ 20 h 382"/>
                <a:gd name="T94" fmla="*/ 171 w 629"/>
                <a:gd name="T95" fmla="*/ 18 h 382"/>
                <a:gd name="T96" fmla="*/ 152 w 629"/>
                <a:gd name="T97" fmla="*/ 0 h 382"/>
                <a:gd name="T98" fmla="*/ 134 w 629"/>
                <a:gd name="T99" fmla="*/ 9 h 382"/>
                <a:gd name="T100" fmla="*/ 92 w 629"/>
                <a:gd name="T101" fmla="*/ 5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29" h="382">
                  <a:moveTo>
                    <a:pt x="77" y="1"/>
                  </a:moveTo>
                  <a:cubicBezTo>
                    <a:pt x="77" y="1"/>
                    <a:pt x="77" y="1"/>
                    <a:pt x="77" y="1"/>
                  </a:cubicBezTo>
                  <a:cubicBezTo>
                    <a:pt x="76" y="5"/>
                    <a:pt x="73" y="7"/>
                    <a:pt x="70" y="10"/>
                  </a:cubicBezTo>
                  <a:cubicBezTo>
                    <a:pt x="67" y="11"/>
                    <a:pt x="66" y="13"/>
                    <a:pt x="66" y="16"/>
                  </a:cubicBezTo>
                  <a:cubicBezTo>
                    <a:pt x="66" y="17"/>
                    <a:pt x="66" y="17"/>
                    <a:pt x="66" y="17"/>
                  </a:cubicBezTo>
                  <a:cubicBezTo>
                    <a:pt x="66" y="19"/>
                    <a:pt x="65" y="22"/>
                    <a:pt x="62" y="27"/>
                  </a:cubicBezTo>
                  <a:cubicBezTo>
                    <a:pt x="62" y="29"/>
                    <a:pt x="62" y="29"/>
                    <a:pt x="62" y="29"/>
                  </a:cubicBezTo>
                  <a:cubicBezTo>
                    <a:pt x="61" y="30"/>
                    <a:pt x="59" y="31"/>
                    <a:pt x="56" y="31"/>
                  </a:cubicBezTo>
                  <a:cubicBezTo>
                    <a:pt x="34" y="28"/>
                    <a:pt x="34" y="28"/>
                    <a:pt x="34" y="28"/>
                  </a:cubicBezTo>
                  <a:cubicBezTo>
                    <a:pt x="34" y="29"/>
                    <a:pt x="34" y="29"/>
                    <a:pt x="34" y="29"/>
                  </a:cubicBezTo>
                  <a:cubicBezTo>
                    <a:pt x="32" y="34"/>
                    <a:pt x="32" y="34"/>
                    <a:pt x="32" y="34"/>
                  </a:cubicBezTo>
                  <a:cubicBezTo>
                    <a:pt x="32" y="34"/>
                    <a:pt x="32" y="34"/>
                    <a:pt x="32" y="34"/>
                  </a:cubicBezTo>
                  <a:cubicBezTo>
                    <a:pt x="32" y="35"/>
                    <a:pt x="32" y="35"/>
                    <a:pt x="32" y="35"/>
                  </a:cubicBezTo>
                  <a:cubicBezTo>
                    <a:pt x="32" y="35"/>
                    <a:pt x="32" y="35"/>
                    <a:pt x="32" y="35"/>
                  </a:cubicBezTo>
                  <a:cubicBezTo>
                    <a:pt x="26" y="43"/>
                    <a:pt x="22" y="49"/>
                    <a:pt x="21" y="53"/>
                  </a:cubicBezTo>
                  <a:cubicBezTo>
                    <a:pt x="21" y="55"/>
                    <a:pt x="23" y="62"/>
                    <a:pt x="28" y="75"/>
                  </a:cubicBezTo>
                  <a:cubicBezTo>
                    <a:pt x="32" y="83"/>
                    <a:pt x="32" y="83"/>
                    <a:pt x="32" y="83"/>
                  </a:cubicBezTo>
                  <a:cubicBezTo>
                    <a:pt x="34" y="87"/>
                    <a:pt x="32" y="92"/>
                    <a:pt x="29" y="97"/>
                  </a:cubicBezTo>
                  <a:cubicBezTo>
                    <a:pt x="22" y="104"/>
                    <a:pt x="22" y="104"/>
                    <a:pt x="22" y="104"/>
                  </a:cubicBezTo>
                  <a:cubicBezTo>
                    <a:pt x="10" y="104"/>
                    <a:pt x="10" y="104"/>
                    <a:pt x="10" y="104"/>
                  </a:cubicBezTo>
                  <a:cubicBezTo>
                    <a:pt x="7" y="91"/>
                    <a:pt x="7" y="91"/>
                    <a:pt x="7" y="91"/>
                  </a:cubicBezTo>
                  <a:cubicBezTo>
                    <a:pt x="4" y="107"/>
                    <a:pt x="4" y="107"/>
                    <a:pt x="4" y="107"/>
                  </a:cubicBezTo>
                  <a:cubicBezTo>
                    <a:pt x="9" y="115"/>
                    <a:pt x="9" y="115"/>
                    <a:pt x="9" y="115"/>
                  </a:cubicBezTo>
                  <a:cubicBezTo>
                    <a:pt x="10" y="117"/>
                    <a:pt x="10" y="117"/>
                    <a:pt x="9" y="118"/>
                  </a:cubicBezTo>
                  <a:cubicBezTo>
                    <a:pt x="8" y="119"/>
                    <a:pt x="8" y="119"/>
                    <a:pt x="8" y="119"/>
                  </a:cubicBezTo>
                  <a:cubicBezTo>
                    <a:pt x="7" y="120"/>
                    <a:pt x="4" y="124"/>
                    <a:pt x="2" y="131"/>
                  </a:cubicBezTo>
                  <a:cubicBezTo>
                    <a:pt x="0" y="137"/>
                    <a:pt x="1" y="143"/>
                    <a:pt x="6" y="149"/>
                  </a:cubicBezTo>
                  <a:cubicBezTo>
                    <a:pt x="15" y="149"/>
                    <a:pt x="15" y="149"/>
                    <a:pt x="15" y="149"/>
                  </a:cubicBezTo>
                  <a:cubicBezTo>
                    <a:pt x="18" y="150"/>
                    <a:pt x="23" y="155"/>
                    <a:pt x="30" y="164"/>
                  </a:cubicBezTo>
                  <a:cubicBezTo>
                    <a:pt x="30" y="165"/>
                    <a:pt x="30" y="165"/>
                    <a:pt x="30" y="165"/>
                  </a:cubicBezTo>
                  <a:cubicBezTo>
                    <a:pt x="30" y="165"/>
                    <a:pt x="30" y="165"/>
                    <a:pt x="30" y="165"/>
                  </a:cubicBezTo>
                  <a:cubicBezTo>
                    <a:pt x="30" y="168"/>
                    <a:pt x="32" y="170"/>
                    <a:pt x="34" y="171"/>
                  </a:cubicBezTo>
                  <a:cubicBezTo>
                    <a:pt x="55" y="191"/>
                    <a:pt x="55" y="191"/>
                    <a:pt x="55" y="191"/>
                  </a:cubicBezTo>
                  <a:cubicBezTo>
                    <a:pt x="55" y="191"/>
                    <a:pt x="55" y="191"/>
                    <a:pt x="55" y="191"/>
                  </a:cubicBezTo>
                  <a:cubicBezTo>
                    <a:pt x="64" y="203"/>
                    <a:pt x="64" y="203"/>
                    <a:pt x="64" y="203"/>
                  </a:cubicBezTo>
                  <a:cubicBezTo>
                    <a:pt x="70" y="203"/>
                    <a:pt x="70" y="203"/>
                    <a:pt x="70" y="203"/>
                  </a:cubicBezTo>
                  <a:cubicBezTo>
                    <a:pt x="76" y="193"/>
                    <a:pt x="76" y="193"/>
                    <a:pt x="76" y="193"/>
                  </a:cubicBezTo>
                  <a:cubicBezTo>
                    <a:pt x="77" y="192"/>
                    <a:pt x="77" y="192"/>
                    <a:pt x="77" y="192"/>
                  </a:cubicBezTo>
                  <a:cubicBezTo>
                    <a:pt x="77" y="191"/>
                    <a:pt x="77" y="191"/>
                    <a:pt x="77" y="191"/>
                  </a:cubicBezTo>
                  <a:cubicBezTo>
                    <a:pt x="92" y="195"/>
                    <a:pt x="92" y="195"/>
                    <a:pt x="92" y="195"/>
                  </a:cubicBezTo>
                  <a:cubicBezTo>
                    <a:pt x="92" y="195"/>
                    <a:pt x="92" y="195"/>
                    <a:pt x="92" y="195"/>
                  </a:cubicBezTo>
                  <a:cubicBezTo>
                    <a:pt x="92" y="196"/>
                    <a:pt x="92" y="196"/>
                    <a:pt x="92" y="196"/>
                  </a:cubicBezTo>
                  <a:cubicBezTo>
                    <a:pt x="94" y="206"/>
                    <a:pt x="94" y="206"/>
                    <a:pt x="94" y="206"/>
                  </a:cubicBezTo>
                  <a:cubicBezTo>
                    <a:pt x="112" y="227"/>
                    <a:pt x="112" y="227"/>
                    <a:pt x="112" y="227"/>
                  </a:cubicBezTo>
                  <a:cubicBezTo>
                    <a:pt x="118" y="229"/>
                    <a:pt x="118" y="229"/>
                    <a:pt x="118" y="229"/>
                  </a:cubicBezTo>
                  <a:cubicBezTo>
                    <a:pt x="118" y="229"/>
                    <a:pt x="118" y="229"/>
                    <a:pt x="118" y="229"/>
                  </a:cubicBezTo>
                  <a:cubicBezTo>
                    <a:pt x="121" y="231"/>
                    <a:pt x="121" y="231"/>
                    <a:pt x="121" y="231"/>
                  </a:cubicBezTo>
                  <a:cubicBezTo>
                    <a:pt x="121" y="231"/>
                    <a:pt x="121" y="231"/>
                    <a:pt x="121" y="231"/>
                  </a:cubicBezTo>
                  <a:cubicBezTo>
                    <a:pt x="134" y="251"/>
                    <a:pt x="134" y="251"/>
                    <a:pt x="134" y="251"/>
                  </a:cubicBezTo>
                  <a:cubicBezTo>
                    <a:pt x="145" y="249"/>
                    <a:pt x="145" y="249"/>
                    <a:pt x="145" y="249"/>
                  </a:cubicBezTo>
                  <a:cubicBezTo>
                    <a:pt x="146" y="249"/>
                    <a:pt x="146" y="249"/>
                    <a:pt x="146" y="249"/>
                  </a:cubicBezTo>
                  <a:cubicBezTo>
                    <a:pt x="146" y="249"/>
                    <a:pt x="146" y="249"/>
                    <a:pt x="146" y="249"/>
                  </a:cubicBezTo>
                  <a:cubicBezTo>
                    <a:pt x="147" y="250"/>
                    <a:pt x="147" y="250"/>
                    <a:pt x="147" y="250"/>
                  </a:cubicBezTo>
                  <a:cubicBezTo>
                    <a:pt x="148" y="251"/>
                    <a:pt x="148" y="251"/>
                    <a:pt x="148" y="251"/>
                  </a:cubicBezTo>
                  <a:cubicBezTo>
                    <a:pt x="157" y="270"/>
                    <a:pt x="157" y="270"/>
                    <a:pt x="157" y="270"/>
                  </a:cubicBezTo>
                  <a:cubicBezTo>
                    <a:pt x="168" y="277"/>
                    <a:pt x="168" y="277"/>
                    <a:pt x="168" y="277"/>
                  </a:cubicBezTo>
                  <a:cubicBezTo>
                    <a:pt x="177" y="279"/>
                    <a:pt x="177" y="279"/>
                    <a:pt x="177" y="279"/>
                  </a:cubicBezTo>
                  <a:cubicBezTo>
                    <a:pt x="182" y="292"/>
                    <a:pt x="182" y="292"/>
                    <a:pt x="182" y="292"/>
                  </a:cubicBezTo>
                  <a:cubicBezTo>
                    <a:pt x="188" y="292"/>
                    <a:pt x="188" y="292"/>
                    <a:pt x="188" y="292"/>
                  </a:cubicBezTo>
                  <a:cubicBezTo>
                    <a:pt x="189" y="292"/>
                    <a:pt x="189" y="292"/>
                    <a:pt x="189" y="292"/>
                  </a:cubicBezTo>
                  <a:cubicBezTo>
                    <a:pt x="189" y="292"/>
                    <a:pt x="189" y="292"/>
                    <a:pt x="189" y="292"/>
                  </a:cubicBezTo>
                  <a:cubicBezTo>
                    <a:pt x="203" y="300"/>
                    <a:pt x="203" y="300"/>
                    <a:pt x="203" y="300"/>
                  </a:cubicBezTo>
                  <a:cubicBezTo>
                    <a:pt x="203" y="301"/>
                    <a:pt x="203" y="301"/>
                    <a:pt x="203" y="301"/>
                  </a:cubicBezTo>
                  <a:cubicBezTo>
                    <a:pt x="203" y="301"/>
                    <a:pt x="203" y="301"/>
                    <a:pt x="203" y="301"/>
                  </a:cubicBezTo>
                  <a:cubicBezTo>
                    <a:pt x="204" y="301"/>
                    <a:pt x="204" y="301"/>
                    <a:pt x="204" y="301"/>
                  </a:cubicBezTo>
                  <a:cubicBezTo>
                    <a:pt x="214" y="314"/>
                    <a:pt x="214" y="314"/>
                    <a:pt x="214" y="314"/>
                  </a:cubicBezTo>
                  <a:cubicBezTo>
                    <a:pt x="229" y="311"/>
                    <a:pt x="229" y="311"/>
                    <a:pt x="229" y="311"/>
                  </a:cubicBezTo>
                  <a:cubicBezTo>
                    <a:pt x="230" y="311"/>
                    <a:pt x="230" y="311"/>
                    <a:pt x="230" y="311"/>
                  </a:cubicBezTo>
                  <a:cubicBezTo>
                    <a:pt x="236" y="313"/>
                    <a:pt x="236" y="313"/>
                    <a:pt x="236" y="313"/>
                  </a:cubicBezTo>
                  <a:cubicBezTo>
                    <a:pt x="236" y="313"/>
                    <a:pt x="236" y="313"/>
                    <a:pt x="236" y="313"/>
                  </a:cubicBezTo>
                  <a:cubicBezTo>
                    <a:pt x="246" y="322"/>
                    <a:pt x="246" y="322"/>
                    <a:pt x="246" y="322"/>
                  </a:cubicBezTo>
                  <a:cubicBezTo>
                    <a:pt x="263" y="323"/>
                    <a:pt x="263" y="323"/>
                    <a:pt x="263" y="323"/>
                  </a:cubicBezTo>
                  <a:cubicBezTo>
                    <a:pt x="273" y="321"/>
                    <a:pt x="273" y="321"/>
                    <a:pt x="273" y="321"/>
                  </a:cubicBezTo>
                  <a:cubicBezTo>
                    <a:pt x="273" y="321"/>
                    <a:pt x="273" y="321"/>
                    <a:pt x="273" y="321"/>
                  </a:cubicBezTo>
                  <a:cubicBezTo>
                    <a:pt x="287" y="319"/>
                    <a:pt x="296" y="320"/>
                    <a:pt x="299" y="324"/>
                  </a:cubicBezTo>
                  <a:cubicBezTo>
                    <a:pt x="301" y="327"/>
                    <a:pt x="300" y="330"/>
                    <a:pt x="295" y="334"/>
                  </a:cubicBezTo>
                  <a:cubicBezTo>
                    <a:pt x="291" y="338"/>
                    <a:pt x="291" y="338"/>
                    <a:pt x="291" y="338"/>
                  </a:cubicBezTo>
                  <a:cubicBezTo>
                    <a:pt x="290" y="340"/>
                    <a:pt x="292" y="343"/>
                    <a:pt x="297" y="348"/>
                  </a:cubicBezTo>
                  <a:cubicBezTo>
                    <a:pt x="297" y="349"/>
                    <a:pt x="297" y="349"/>
                    <a:pt x="297" y="349"/>
                  </a:cubicBezTo>
                  <a:cubicBezTo>
                    <a:pt x="297" y="349"/>
                    <a:pt x="297" y="349"/>
                    <a:pt x="297" y="349"/>
                  </a:cubicBezTo>
                  <a:cubicBezTo>
                    <a:pt x="300" y="351"/>
                    <a:pt x="300" y="351"/>
                    <a:pt x="300" y="351"/>
                  </a:cubicBezTo>
                  <a:cubicBezTo>
                    <a:pt x="301" y="350"/>
                    <a:pt x="301" y="350"/>
                    <a:pt x="301" y="350"/>
                  </a:cubicBezTo>
                  <a:cubicBezTo>
                    <a:pt x="311" y="331"/>
                    <a:pt x="319" y="321"/>
                    <a:pt x="325" y="319"/>
                  </a:cubicBezTo>
                  <a:cubicBezTo>
                    <a:pt x="331" y="317"/>
                    <a:pt x="343" y="322"/>
                    <a:pt x="363" y="334"/>
                  </a:cubicBezTo>
                  <a:cubicBezTo>
                    <a:pt x="387" y="339"/>
                    <a:pt x="387" y="339"/>
                    <a:pt x="387" y="339"/>
                  </a:cubicBezTo>
                  <a:cubicBezTo>
                    <a:pt x="386" y="339"/>
                    <a:pt x="386" y="339"/>
                    <a:pt x="386" y="339"/>
                  </a:cubicBezTo>
                  <a:cubicBezTo>
                    <a:pt x="386" y="340"/>
                    <a:pt x="386" y="340"/>
                    <a:pt x="386" y="340"/>
                  </a:cubicBezTo>
                  <a:cubicBezTo>
                    <a:pt x="385" y="351"/>
                    <a:pt x="385" y="351"/>
                    <a:pt x="385" y="351"/>
                  </a:cubicBezTo>
                  <a:cubicBezTo>
                    <a:pt x="397" y="353"/>
                    <a:pt x="397" y="353"/>
                    <a:pt x="397" y="353"/>
                  </a:cubicBezTo>
                  <a:cubicBezTo>
                    <a:pt x="397" y="368"/>
                    <a:pt x="397" y="368"/>
                    <a:pt x="397" y="368"/>
                  </a:cubicBezTo>
                  <a:cubicBezTo>
                    <a:pt x="400" y="375"/>
                    <a:pt x="403" y="379"/>
                    <a:pt x="405" y="380"/>
                  </a:cubicBezTo>
                  <a:cubicBezTo>
                    <a:pt x="407" y="382"/>
                    <a:pt x="419" y="382"/>
                    <a:pt x="440" y="380"/>
                  </a:cubicBezTo>
                  <a:cubicBezTo>
                    <a:pt x="453" y="374"/>
                    <a:pt x="453" y="374"/>
                    <a:pt x="453" y="374"/>
                  </a:cubicBezTo>
                  <a:cubicBezTo>
                    <a:pt x="465" y="357"/>
                    <a:pt x="465" y="357"/>
                    <a:pt x="465" y="357"/>
                  </a:cubicBezTo>
                  <a:cubicBezTo>
                    <a:pt x="479" y="357"/>
                    <a:pt x="479" y="357"/>
                    <a:pt x="479" y="357"/>
                  </a:cubicBezTo>
                  <a:cubicBezTo>
                    <a:pt x="486" y="355"/>
                    <a:pt x="486" y="355"/>
                    <a:pt x="486" y="355"/>
                  </a:cubicBezTo>
                  <a:cubicBezTo>
                    <a:pt x="512" y="339"/>
                    <a:pt x="512" y="339"/>
                    <a:pt x="512" y="339"/>
                  </a:cubicBezTo>
                  <a:cubicBezTo>
                    <a:pt x="512" y="339"/>
                    <a:pt x="512" y="339"/>
                    <a:pt x="512" y="339"/>
                  </a:cubicBezTo>
                  <a:cubicBezTo>
                    <a:pt x="513" y="339"/>
                    <a:pt x="513" y="339"/>
                    <a:pt x="513" y="339"/>
                  </a:cubicBezTo>
                  <a:cubicBezTo>
                    <a:pt x="513" y="339"/>
                    <a:pt x="513" y="339"/>
                    <a:pt x="513" y="339"/>
                  </a:cubicBezTo>
                  <a:cubicBezTo>
                    <a:pt x="528" y="337"/>
                    <a:pt x="537" y="337"/>
                    <a:pt x="539" y="339"/>
                  </a:cubicBezTo>
                  <a:cubicBezTo>
                    <a:pt x="556" y="353"/>
                    <a:pt x="556" y="353"/>
                    <a:pt x="556" y="353"/>
                  </a:cubicBezTo>
                  <a:cubicBezTo>
                    <a:pt x="562" y="355"/>
                    <a:pt x="562" y="355"/>
                    <a:pt x="562" y="355"/>
                  </a:cubicBezTo>
                  <a:cubicBezTo>
                    <a:pt x="562" y="356"/>
                    <a:pt x="562" y="356"/>
                    <a:pt x="562" y="356"/>
                  </a:cubicBezTo>
                  <a:cubicBezTo>
                    <a:pt x="569" y="359"/>
                    <a:pt x="569" y="359"/>
                    <a:pt x="569" y="359"/>
                  </a:cubicBezTo>
                  <a:cubicBezTo>
                    <a:pt x="570" y="359"/>
                    <a:pt x="570" y="359"/>
                    <a:pt x="570" y="359"/>
                  </a:cubicBezTo>
                  <a:cubicBezTo>
                    <a:pt x="570" y="358"/>
                    <a:pt x="570" y="358"/>
                    <a:pt x="570" y="358"/>
                  </a:cubicBezTo>
                  <a:cubicBezTo>
                    <a:pt x="570" y="358"/>
                    <a:pt x="570" y="358"/>
                    <a:pt x="570" y="358"/>
                  </a:cubicBezTo>
                  <a:cubicBezTo>
                    <a:pt x="570" y="357"/>
                    <a:pt x="570" y="357"/>
                    <a:pt x="570" y="357"/>
                  </a:cubicBezTo>
                  <a:cubicBezTo>
                    <a:pt x="570" y="357"/>
                    <a:pt x="570" y="357"/>
                    <a:pt x="570" y="357"/>
                  </a:cubicBezTo>
                  <a:cubicBezTo>
                    <a:pt x="572" y="345"/>
                    <a:pt x="572" y="345"/>
                    <a:pt x="572" y="345"/>
                  </a:cubicBezTo>
                  <a:cubicBezTo>
                    <a:pt x="571" y="341"/>
                    <a:pt x="571" y="339"/>
                    <a:pt x="572" y="336"/>
                  </a:cubicBezTo>
                  <a:cubicBezTo>
                    <a:pt x="573" y="334"/>
                    <a:pt x="575" y="333"/>
                    <a:pt x="578" y="332"/>
                  </a:cubicBezTo>
                  <a:cubicBezTo>
                    <a:pt x="584" y="331"/>
                    <a:pt x="590" y="336"/>
                    <a:pt x="596" y="347"/>
                  </a:cubicBezTo>
                  <a:cubicBezTo>
                    <a:pt x="596" y="348"/>
                    <a:pt x="596" y="348"/>
                    <a:pt x="596" y="348"/>
                  </a:cubicBezTo>
                  <a:cubicBezTo>
                    <a:pt x="597" y="348"/>
                    <a:pt x="597" y="348"/>
                    <a:pt x="597" y="348"/>
                  </a:cubicBezTo>
                  <a:cubicBezTo>
                    <a:pt x="607" y="343"/>
                    <a:pt x="607" y="343"/>
                    <a:pt x="607" y="343"/>
                  </a:cubicBezTo>
                  <a:cubicBezTo>
                    <a:pt x="609" y="343"/>
                    <a:pt x="610" y="341"/>
                    <a:pt x="610" y="339"/>
                  </a:cubicBezTo>
                  <a:cubicBezTo>
                    <a:pt x="608" y="332"/>
                    <a:pt x="608" y="332"/>
                    <a:pt x="608" y="332"/>
                  </a:cubicBezTo>
                  <a:cubicBezTo>
                    <a:pt x="608" y="331"/>
                    <a:pt x="608" y="331"/>
                    <a:pt x="608" y="331"/>
                  </a:cubicBezTo>
                  <a:cubicBezTo>
                    <a:pt x="607" y="328"/>
                    <a:pt x="608" y="325"/>
                    <a:pt x="611" y="324"/>
                  </a:cubicBezTo>
                  <a:cubicBezTo>
                    <a:pt x="614" y="321"/>
                    <a:pt x="614" y="321"/>
                    <a:pt x="614" y="321"/>
                  </a:cubicBezTo>
                  <a:cubicBezTo>
                    <a:pt x="623" y="312"/>
                    <a:pt x="623" y="312"/>
                    <a:pt x="623" y="312"/>
                  </a:cubicBezTo>
                  <a:cubicBezTo>
                    <a:pt x="629" y="299"/>
                    <a:pt x="629" y="299"/>
                    <a:pt x="629" y="299"/>
                  </a:cubicBezTo>
                  <a:cubicBezTo>
                    <a:pt x="624" y="290"/>
                    <a:pt x="622" y="284"/>
                    <a:pt x="624" y="280"/>
                  </a:cubicBezTo>
                  <a:cubicBezTo>
                    <a:pt x="625" y="269"/>
                    <a:pt x="625" y="269"/>
                    <a:pt x="625" y="269"/>
                  </a:cubicBezTo>
                  <a:cubicBezTo>
                    <a:pt x="623" y="264"/>
                    <a:pt x="622" y="261"/>
                    <a:pt x="622" y="258"/>
                  </a:cubicBezTo>
                  <a:cubicBezTo>
                    <a:pt x="622" y="257"/>
                    <a:pt x="620" y="253"/>
                    <a:pt x="617" y="249"/>
                  </a:cubicBezTo>
                  <a:cubicBezTo>
                    <a:pt x="616" y="249"/>
                    <a:pt x="616" y="249"/>
                    <a:pt x="616" y="249"/>
                  </a:cubicBezTo>
                  <a:cubicBezTo>
                    <a:pt x="616" y="247"/>
                    <a:pt x="616" y="247"/>
                    <a:pt x="616" y="247"/>
                  </a:cubicBezTo>
                  <a:cubicBezTo>
                    <a:pt x="615" y="233"/>
                    <a:pt x="615" y="233"/>
                    <a:pt x="615" y="233"/>
                  </a:cubicBezTo>
                  <a:cubicBezTo>
                    <a:pt x="615" y="231"/>
                    <a:pt x="614" y="227"/>
                    <a:pt x="615" y="223"/>
                  </a:cubicBezTo>
                  <a:cubicBezTo>
                    <a:pt x="612" y="221"/>
                    <a:pt x="609" y="218"/>
                    <a:pt x="608" y="215"/>
                  </a:cubicBezTo>
                  <a:cubicBezTo>
                    <a:pt x="602" y="207"/>
                    <a:pt x="602" y="207"/>
                    <a:pt x="602" y="207"/>
                  </a:cubicBezTo>
                  <a:cubicBezTo>
                    <a:pt x="601" y="207"/>
                    <a:pt x="601" y="207"/>
                    <a:pt x="601" y="207"/>
                  </a:cubicBezTo>
                  <a:cubicBezTo>
                    <a:pt x="601" y="206"/>
                    <a:pt x="601" y="206"/>
                    <a:pt x="601" y="206"/>
                  </a:cubicBezTo>
                  <a:cubicBezTo>
                    <a:pt x="601" y="205"/>
                    <a:pt x="601" y="205"/>
                    <a:pt x="601" y="205"/>
                  </a:cubicBezTo>
                  <a:cubicBezTo>
                    <a:pt x="599" y="195"/>
                    <a:pt x="599" y="195"/>
                    <a:pt x="599" y="195"/>
                  </a:cubicBezTo>
                  <a:cubicBezTo>
                    <a:pt x="593" y="191"/>
                    <a:pt x="593" y="191"/>
                    <a:pt x="593" y="191"/>
                  </a:cubicBezTo>
                  <a:cubicBezTo>
                    <a:pt x="593" y="191"/>
                    <a:pt x="593" y="191"/>
                    <a:pt x="593" y="191"/>
                  </a:cubicBezTo>
                  <a:cubicBezTo>
                    <a:pt x="582" y="182"/>
                    <a:pt x="582" y="182"/>
                    <a:pt x="582" y="182"/>
                  </a:cubicBezTo>
                  <a:cubicBezTo>
                    <a:pt x="582" y="183"/>
                    <a:pt x="582" y="183"/>
                    <a:pt x="582" y="183"/>
                  </a:cubicBezTo>
                  <a:cubicBezTo>
                    <a:pt x="583" y="195"/>
                    <a:pt x="583" y="195"/>
                    <a:pt x="583" y="195"/>
                  </a:cubicBezTo>
                  <a:cubicBezTo>
                    <a:pt x="583" y="195"/>
                    <a:pt x="583" y="195"/>
                    <a:pt x="583" y="195"/>
                  </a:cubicBezTo>
                  <a:cubicBezTo>
                    <a:pt x="583" y="197"/>
                    <a:pt x="583" y="197"/>
                    <a:pt x="583" y="197"/>
                  </a:cubicBezTo>
                  <a:cubicBezTo>
                    <a:pt x="577" y="199"/>
                    <a:pt x="577" y="199"/>
                    <a:pt x="577" y="199"/>
                  </a:cubicBezTo>
                  <a:cubicBezTo>
                    <a:pt x="576" y="207"/>
                    <a:pt x="576" y="207"/>
                    <a:pt x="576" y="207"/>
                  </a:cubicBezTo>
                  <a:cubicBezTo>
                    <a:pt x="576" y="208"/>
                    <a:pt x="576" y="208"/>
                    <a:pt x="576" y="208"/>
                  </a:cubicBezTo>
                  <a:cubicBezTo>
                    <a:pt x="562" y="214"/>
                    <a:pt x="562" y="214"/>
                    <a:pt x="562" y="214"/>
                  </a:cubicBezTo>
                  <a:cubicBezTo>
                    <a:pt x="558" y="203"/>
                    <a:pt x="558" y="203"/>
                    <a:pt x="558" y="203"/>
                  </a:cubicBezTo>
                  <a:cubicBezTo>
                    <a:pt x="555" y="202"/>
                    <a:pt x="555" y="202"/>
                    <a:pt x="555" y="202"/>
                  </a:cubicBezTo>
                  <a:cubicBezTo>
                    <a:pt x="550" y="206"/>
                    <a:pt x="550" y="206"/>
                    <a:pt x="550" y="206"/>
                  </a:cubicBezTo>
                  <a:cubicBezTo>
                    <a:pt x="548" y="214"/>
                    <a:pt x="548" y="214"/>
                    <a:pt x="548" y="214"/>
                  </a:cubicBezTo>
                  <a:cubicBezTo>
                    <a:pt x="538" y="217"/>
                    <a:pt x="538" y="217"/>
                    <a:pt x="538" y="217"/>
                  </a:cubicBezTo>
                  <a:cubicBezTo>
                    <a:pt x="532" y="213"/>
                    <a:pt x="532" y="213"/>
                    <a:pt x="532" y="213"/>
                  </a:cubicBezTo>
                  <a:cubicBezTo>
                    <a:pt x="524" y="211"/>
                    <a:pt x="524" y="211"/>
                    <a:pt x="524" y="211"/>
                  </a:cubicBezTo>
                  <a:cubicBezTo>
                    <a:pt x="522" y="199"/>
                    <a:pt x="522" y="199"/>
                    <a:pt x="522" y="199"/>
                  </a:cubicBezTo>
                  <a:cubicBezTo>
                    <a:pt x="518" y="193"/>
                    <a:pt x="518" y="193"/>
                    <a:pt x="518" y="193"/>
                  </a:cubicBezTo>
                  <a:cubicBezTo>
                    <a:pt x="514" y="191"/>
                    <a:pt x="514" y="191"/>
                    <a:pt x="514" y="191"/>
                  </a:cubicBezTo>
                  <a:cubicBezTo>
                    <a:pt x="513" y="190"/>
                    <a:pt x="513" y="190"/>
                    <a:pt x="513" y="190"/>
                  </a:cubicBezTo>
                  <a:cubicBezTo>
                    <a:pt x="510" y="185"/>
                    <a:pt x="510" y="185"/>
                    <a:pt x="510" y="185"/>
                  </a:cubicBezTo>
                  <a:cubicBezTo>
                    <a:pt x="510" y="185"/>
                    <a:pt x="510" y="185"/>
                    <a:pt x="510" y="185"/>
                  </a:cubicBezTo>
                  <a:cubicBezTo>
                    <a:pt x="506" y="179"/>
                    <a:pt x="506" y="179"/>
                    <a:pt x="506" y="179"/>
                  </a:cubicBezTo>
                  <a:cubicBezTo>
                    <a:pt x="500" y="172"/>
                    <a:pt x="500" y="172"/>
                    <a:pt x="500" y="172"/>
                  </a:cubicBezTo>
                  <a:cubicBezTo>
                    <a:pt x="496" y="172"/>
                    <a:pt x="496" y="172"/>
                    <a:pt x="496" y="172"/>
                  </a:cubicBezTo>
                  <a:cubicBezTo>
                    <a:pt x="488" y="175"/>
                    <a:pt x="488" y="175"/>
                    <a:pt x="488" y="175"/>
                  </a:cubicBezTo>
                  <a:cubicBezTo>
                    <a:pt x="487" y="175"/>
                    <a:pt x="487" y="175"/>
                    <a:pt x="487" y="175"/>
                  </a:cubicBezTo>
                  <a:cubicBezTo>
                    <a:pt x="467" y="174"/>
                    <a:pt x="467" y="174"/>
                    <a:pt x="467" y="174"/>
                  </a:cubicBezTo>
                  <a:cubicBezTo>
                    <a:pt x="451" y="171"/>
                    <a:pt x="451" y="171"/>
                    <a:pt x="451" y="171"/>
                  </a:cubicBezTo>
                  <a:cubicBezTo>
                    <a:pt x="450" y="170"/>
                    <a:pt x="447" y="169"/>
                    <a:pt x="443" y="166"/>
                  </a:cubicBezTo>
                  <a:cubicBezTo>
                    <a:pt x="431" y="162"/>
                    <a:pt x="431" y="162"/>
                    <a:pt x="431" y="162"/>
                  </a:cubicBezTo>
                  <a:cubicBezTo>
                    <a:pt x="422" y="159"/>
                    <a:pt x="416" y="157"/>
                    <a:pt x="415" y="155"/>
                  </a:cubicBezTo>
                  <a:cubicBezTo>
                    <a:pt x="413" y="154"/>
                    <a:pt x="413" y="154"/>
                    <a:pt x="413" y="154"/>
                  </a:cubicBezTo>
                  <a:cubicBezTo>
                    <a:pt x="410" y="153"/>
                    <a:pt x="410" y="153"/>
                    <a:pt x="410" y="153"/>
                  </a:cubicBezTo>
                  <a:cubicBezTo>
                    <a:pt x="403" y="149"/>
                    <a:pt x="403" y="149"/>
                    <a:pt x="403" y="149"/>
                  </a:cubicBezTo>
                  <a:cubicBezTo>
                    <a:pt x="402" y="149"/>
                    <a:pt x="402" y="149"/>
                    <a:pt x="402" y="149"/>
                  </a:cubicBezTo>
                  <a:cubicBezTo>
                    <a:pt x="401" y="147"/>
                    <a:pt x="400" y="146"/>
                    <a:pt x="399" y="144"/>
                  </a:cubicBezTo>
                  <a:cubicBezTo>
                    <a:pt x="398" y="141"/>
                    <a:pt x="398" y="141"/>
                    <a:pt x="398" y="141"/>
                  </a:cubicBezTo>
                  <a:cubicBezTo>
                    <a:pt x="394" y="136"/>
                    <a:pt x="394" y="136"/>
                    <a:pt x="394" y="136"/>
                  </a:cubicBezTo>
                  <a:cubicBezTo>
                    <a:pt x="389" y="133"/>
                    <a:pt x="389" y="133"/>
                    <a:pt x="389" y="133"/>
                  </a:cubicBezTo>
                  <a:cubicBezTo>
                    <a:pt x="387" y="135"/>
                    <a:pt x="387" y="135"/>
                    <a:pt x="387" y="135"/>
                  </a:cubicBezTo>
                  <a:cubicBezTo>
                    <a:pt x="385" y="136"/>
                    <a:pt x="385" y="136"/>
                    <a:pt x="385" y="136"/>
                  </a:cubicBezTo>
                  <a:cubicBezTo>
                    <a:pt x="384" y="137"/>
                    <a:pt x="384" y="137"/>
                    <a:pt x="384" y="137"/>
                  </a:cubicBezTo>
                  <a:cubicBezTo>
                    <a:pt x="382" y="139"/>
                    <a:pt x="380" y="139"/>
                    <a:pt x="378" y="140"/>
                  </a:cubicBezTo>
                  <a:cubicBezTo>
                    <a:pt x="375" y="141"/>
                    <a:pt x="372" y="139"/>
                    <a:pt x="368" y="135"/>
                  </a:cubicBezTo>
                  <a:cubicBezTo>
                    <a:pt x="361" y="127"/>
                    <a:pt x="361" y="127"/>
                    <a:pt x="361" y="127"/>
                  </a:cubicBezTo>
                  <a:cubicBezTo>
                    <a:pt x="358" y="123"/>
                    <a:pt x="356" y="121"/>
                    <a:pt x="355" y="119"/>
                  </a:cubicBezTo>
                  <a:cubicBezTo>
                    <a:pt x="353" y="115"/>
                    <a:pt x="353" y="115"/>
                    <a:pt x="353" y="115"/>
                  </a:cubicBezTo>
                  <a:cubicBezTo>
                    <a:pt x="350" y="113"/>
                    <a:pt x="348" y="110"/>
                    <a:pt x="347" y="107"/>
                  </a:cubicBezTo>
                  <a:cubicBezTo>
                    <a:pt x="346" y="104"/>
                    <a:pt x="346" y="101"/>
                    <a:pt x="347" y="97"/>
                  </a:cubicBezTo>
                  <a:cubicBezTo>
                    <a:pt x="347" y="97"/>
                    <a:pt x="347" y="97"/>
                    <a:pt x="347" y="97"/>
                  </a:cubicBezTo>
                  <a:cubicBezTo>
                    <a:pt x="347" y="97"/>
                    <a:pt x="347" y="97"/>
                    <a:pt x="347" y="97"/>
                  </a:cubicBezTo>
                  <a:cubicBezTo>
                    <a:pt x="352" y="88"/>
                    <a:pt x="352" y="88"/>
                    <a:pt x="352" y="88"/>
                  </a:cubicBezTo>
                  <a:cubicBezTo>
                    <a:pt x="355" y="79"/>
                    <a:pt x="355" y="79"/>
                    <a:pt x="355" y="79"/>
                  </a:cubicBezTo>
                  <a:cubicBezTo>
                    <a:pt x="356" y="73"/>
                    <a:pt x="356" y="73"/>
                    <a:pt x="356" y="73"/>
                  </a:cubicBezTo>
                  <a:cubicBezTo>
                    <a:pt x="354" y="64"/>
                    <a:pt x="354" y="64"/>
                    <a:pt x="354" y="64"/>
                  </a:cubicBezTo>
                  <a:cubicBezTo>
                    <a:pt x="348" y="59"/>
                    <a:pt x="348" y="59"/>
                    <a:pt x="348" y="59"/>
                  </a:cubicBezTo>
                  <a:cubicBezTo>
                    <a:pt x="349" y="51"/>
                    <a:pt x="349" y="51"/>
                    <a:pt x="349" y="51"/>
                  </a:cubicBezTo>
                  <a:cubicBezTo>
                    <a:pt x="349" y="45"/>
                    <a:pt x="351" y="43"/>
                    <a:pt x="355" y="42"/>
                  </a:cubicBezTo>
                  <a:cubicBezTo>
                    <a:pt x="356" y="41"/>
                    <a:pt x="357" y="41"/>
                    <a:pt x="357" y="39"/>
                  </a:cubicBezTo>
                  <a:cubicBezTo>
                    <a:pt x="357" y="39"/>
                    <a:pt x="357" y="39"/>
                    <a:pt x="357" y="39"/>
                  </a:cubicBezTo>
                  <a:cubicBezTo>
                    <a:pt x="357" y="31"/>
                    <a:pt x="357" y="31"/>
                    <a:pt x="357" y="31"/>
                  </a:cubicBezTo>
                  <a:cubicBezTo>
                    <a:pt x="357" y="30"/>
                    <a:pt x="357" y="30"/>
                    <a:pt x="357" y="30"/>
                  </a:cubicBezTo>
                  <a:cubicBezTo>
                    <a:pt x="357" y="30"/>
                    <a:pt x="357" y="30"/>
                    <a:pt x="357" y="30"/>
                  </a:cubicBezTo>
                  <a:cubicBezTo>
                    <a:pt x="357" y="21"/>
                    <a:pt x="357" y="21"/>
                    <a:pt x="357" y="21"/>
                  </a:cubicBezTo>
                  <a:cubicBezTo>
                    <a:pt x="356" y="21"/>
                    <a:pt x="356" y="21"/>
                    <a:pt x="356" y="21"/>
                  </a:cubicBezTo>
                  <a:cubicBezTo>
                    <a:pt x="356" y="21"/>
                    <a:pt x="356" y="21"/>
                    <a:pt x="356" y="21"/>
                  </a:cubicBezTo>
                  <a:cubicBezTo>
                    <a:pt x="356" y="21"/>
                    <a:pt x="356" y="21"/>
                    <a:pt x="356" y="21"/>
                  </a:cubicBezTo>
                  <a:cubicBezTo>
                    <a:pt x="356" y="21"/>
                    <a:pt x="356" y="21"/>
                    <a:pt x="356" y="21"/>
                  </a:cubicBezTo>
                  <a:cubicBezTo>
                    <a:pt x="354" y="20"/>
                    <a:pt x="354" y="20"/>
                    <a:pt x="354" y="20"/>
                  </a:cubicBezTo>
                  <a:cubicBezTo>
                    <a:pt x="354" y="19"/>
                    <a:pt x="354" y="19"/>
                    <a:pt x="354" y="19"/>
                  </a:cubicBezTo>
                  <a:cubicBezTo>
                    <a:pt x="354" y="19"/>
                    <a:pt x="354" y="19"/>
                    <a:pt x="354" y="19"/>
                  </a:cubicBezTo>
                  <a:cubicBezTo>
                    <a:pt x="347" y="15"/>
                    <a:pt x="347" y="15"/>
                    <a:pt x="347" y="15"/>
                  </a:cubicBezTo>
                  <a:cubicBezTo>
                    <a:pt x="347" y="15"/>
                    <a:pt x="347" y="15"/>
                    <a:pt x="347" y="15"/>
                  </a:cubicBezTo>
                  <a:cubicBezTo>
                    <a:pt x="346" y="15"/>
                    <a:pt x="346" y="15"/>
                    <a:pt x="346" y="15"/>
                  </a:cubicBezTo>
                  <a:cubicBezTo>
                    <a:pt x="341" y="10"/>
                    <a:pt x="341" y="10"/>
                    <a:pt x="341" y="10"/>
                  </a:cubicBezTo>
                  <a:cubicBezTo>
                    <a:pt x="322" y="6"/>
                    <a:pt x="322" y="6"/>
                    <a:pt x="322" y="6"/>
                  </a:cubicBezTo>
                  <a:cubicBezTo>
                    <a:pt x="322" y="6"/>
                    <a:pt x="322" y="6"/>
                    <a:pt x="322" y="6"/>
                  </a:cubicBezTo>
                  <a:cubicBezTo>
                    <a:pt x="316" y="2"/>
                    <a:pt x="316" y="2"/>
                    <a:pt x="316" y="2"/>
                  </a:cubicBezTo>
                  <a:cubicBezTo>
                    <a:pt x="305" y="2"/>
                    <a:pt x="305" y="2"/>
                    <a:pt x="305" y="2"/>
                  </a:cubicBezTo>
                  <a:cubicBezTo>
                    <a:pt x="303" y="2"/>
                    <a:pt x="301" y="3"/>
                    <a:pt x="298" y="5"/>
                  </a:cubicBezTo>
                  <a:cubicBezTo>
                    <a:pt x="298" y="5"/>
                    <a:pt x="298" y="5"/>
                    <a:pt x="298" y="5"/>
                  </a:cubicBezTo>
                  <a:cubicBezTo>
                    <a:pt x="289" y="8"/>
                    <a:pt x="289" y="8"/>
                    <a:pt x="289" y="8"/>
                  </a:cubicBezTo>
                  <a:cubicBezTo>
                    <a:pt x="267" y="8"/>
                    <a:pt x="267" y="8"/>
                    <a:pt x="267" y="8"/>
                  </a:cubicBezTo>
                  <a:cubicBezTo>
                    <a:pt x="264" y="9"/>
                    <a:pt x="261" y="9"/>
                    <a:pt x="260" y="11"/>
                  </a:cubicBezTo>
                  <a:cubicBezTo>
                    <a:pt x="257" y="13"/>
                    <a:pt x="253" y="15"/>
                    <a:pt x="247" y="17"/>
                  </a:cubicBezTo>
                  <a:cubicBezTo>
                    <a:pt x="236" y="19"/>
                    <a:pt x="236" y="19"/>
                    <a:pt x="236" y="19"/>
                  </a:cubicBezTo>
                  <a:cubicBezTo>
                    <a:pt x="236" y="19"/>
                    <a:pt x="236" y="19"/>
                    <a:pt x="236" y="19"/>
                  </a:cubicBezTo>
                  <a:cubicBezTo>
                    <a:pt x="236" y="19"/>
                    <a:pt x="236" y="19"/>
                    <a:pt x="236" y="19"/>
                  </a:cubicBezTo>
                  <a:cubicBezTo>
                    <a:pt x="221" y="18"/>
                    <a:pt x="221" y="18"/>
                    <a:pt x="221" y="18"/>
                  </a:cubicBezTo>
                  <a:cubicBezTo>
                    <a:pt x="220" y="17"/>
                    <a:pt x="220" y="17"/>
                    <a:pt x="220" y="17"/>
                  </a:cubicBezTo>
                  <a:cubicBezTo>
                    <a:pt x="220" y="18"/>
                    <a:pt x="220" y="18"/>
                    <a:pt x="220" y="18"/>
                  </a:cubicBezTo>
                  <a:cubicBezTo>
                    <a:pt x="220" y="17"/>
                    <a:pt x="220" y="17"/>
                    <a:pt x="220" y="17"/>
                  </a:cubicBezTo>
                  <a:cubicBezTo>
                    <a:pt x="214" y="17"/>
                    <a:pt x="214" y="17"/>
                    <a:pt x="214" y="17"/>
                  </a:cubicBezTo>
                  <a:cubicBezTo>
                    <a:pt x="206" y="20"/>
                    <a:pt x="206" y="20"/>
                    <a:pt x="206" y="20"/>
                  </a:cubicBezTo>
                  <a:cubicBezTo>
                    <a:pt x="188" y="21"/>
                    <a:pt x="188" y="21"/>
                    <a:pt x="188" y="21"/>
                  </a:cubicBezTo>
                  <a:cubicBezTo>
                    <a:pt x="188" y="21"/>
                    <a:pt x="188" y="21"/>
                    <a:pt x="188" y="21"/>
                  </a:cubicBezTo>
                  <a:cubicBezTo>
                    <a:pt x="187" y="21"/>
                    <a:pt x="187" y="21"/>
                    <a:pt x="187" y="21"/>
                  </a:cubicBezTo>
                  <a:cubicBezTo>
                    <a:pt x="178" y="18"/>
                    <a:pt x="178" y="18"/>
                    <a:pt x="178" y="18"/>
                  </a:cubicBezTo>
                  <a:cubicBezTo>
                    <a:pt x="171" y="18"/>
                    <a:pt x="171" y="18"/>
                    <a:pt x="171" y="18"/>
                  </a:cubicBezTo>
                  <a:cubicBezTo>
                    <a:pt x="168" y="17"/>
                    <a:pt x="164" y="15"/>
                    <a:pt x="160" y="10"/>
                  </a:cubicBezTo>
                  <a:cubicBezTo>
                    <a:pt x="160" y="9"/>
                    <a:pt x="160" y="9"/>
                    <a:pt x="160" y="9"/>
                  </a:cubicBezTo>
                  <a:cubicBezTo>
                    <a:pt x="159" y="5"/>
                    <a:pt x="158" y="4"/>
                    <a:pt x="158" y="3"/>
                  </a:cubicBezTo>
                  <a:cubicBezTo>
                    <a:pt x="156" y="2"/>
                    <a:pt x="156" y="2"/>
                    <a:pt x="156" y="2"/>
                  </a:cubicBezTo>
                  <a:cubicBezTo>
                    <a:pt x="152" y="0"/>
                    <a:pt x="152" y="0"/>
                    <a:pt x="152" y="0"/>
                  </a:cubicBezTo>
                  <a:cubicBezTo>
                    <a:pt x="149" y="3"/>
                    <a:pt x="149" y="3"/>
                    <a:pt x="149" y="3"/>
                  </a:cubicBezTo>
                  <a:cubicBezTo>
                    <a:pt x="148" y="4"/>
                    <a:pt x="148" y="4"/>
                    <a:pt x="148" y="4"/>
                  </a:cubicBezTo>
                  <a:cubicBezTo>
                    <a:pt x="136" y="9"/>
                    <a:pt x="136" y="9"/>
                    <a:pt x="136" y="9"/>
                  </a:cubicBezTo>
                  <a:cubicBezTo>
                    <a:pt x="135" y="9"/>
                    <a:pt x="135" y="9"/>
                    <a:pt x="135" y="9"/>
                  </a:cubicBezTo>
                  <a:cubicBezTo>
                    <a:pt x="134" y="9"/>
                    <a:pt x="134" y="9"/>
                    <a:pt x="134" y="9"/>
                  </a:cubicBezTo>
                  <a:cubicBezTo>
                    <a:pt x="119" y="11"/>
                    <a:pt x="119" y="11"/>
                    <a:pt x="119" y="11"/>
                  </a:cubicBezTo>
                  <a:cubicBezTo>
                    <a:pt x="116" y="11"/>
                    <a:pt x="112" y="9"/>
                    <a:pt x="106" y="8"/>
                  </a:cubicBezTo>
                  <a:cubicBezTo>
                    <a:pt x="92" y="5"/>
                    <a:pt x="92" y="5"/>
                    <a:pt x="92" y="5"/>
                  </a:cubicBezTo>
                  <a:cubicBezTo>
                    <a:pt x="92" y="5"/>
                    <a:pt x="92" y="5"/>
                    <a:pt x="92" y="5"/>
                  </a:cubicBezTo>
                  <a:cubicBezTo>
                    <a:pt x="92" y="5"/>
                    <a:pt x="92" y="5"/>
                    <a:pt x="92" y="5"/>
                  </a:cubicBezTo>
                  <a:cubicBezTo>
                    <a:pt x="84" y="1"/>
                    <a:pt x="84" y="1"/>
                    <a:pt x="84" y="1"/>
                  </a:cubicBezTo>
                  <a:lnTo>
                    <a:pt x="77" y="1"/>
                  </a:lnTo>
                  <a:close/>
                </a:path>
              </a:pathLst>
            </a:custGeom>
            <a:solidFill>
              <a:srgbClr val="1570C1"/>
            </a:solidFill>
            <a:ln>
              <a:solidFill>
                <a:schemeClr val="bg1"/>
              </a:solidFill>
            </a:ln>
          </p:spPr>
          <p:txBody>
            <a:bodyPr lIns="121920" tIns="60960" rIns="121920" bIns="60960"/>
            <a:lstStyle/>
            <a:p>
              <a:pPr fontAlgn="auto">
                <a:spcBef>
                  <a:spcPts val="0"/>
                </a:spcBef>
                <a:spcAft>
                  <a:spcPts val="0"/>
                </a:spcAft>
                <a:defRPr/>
              </a:pPr>
              <a:endParaRPr lang="zh-CN" altLang="en-US" kern="0">
                <a:solidFill>
                  <a:prstClr val="black"/>
                </a:solidFill>
                <a:latin typeface="+mn-lt"/>
                <a:ea typeface="+mn-ea"/>
              </a:endParaRPr>
            </a:p>
          </p:txBody>
        </p:sp>
        <p:sp>
          <p:nvSpPr>
            <p:cNvPr id="31" name="Freeform 13"/>
            <p:cNvSpPr/>
            <p:nvPr/>
          </p:nvSpPr>
          <p:spPr bwMode="auto">
            <a:xfrm>
              <a:off x="2458681" y="4647141"/>
              <a:ext cx="875441" cy="915371"/>
            </a:xfrm>
            <a:custGeom>
              <a:avLst/>
              <a:gdLst>
                <a:gd name="T0" fmla="*/ 9 w 284"/>
                <a:gd name="T1" fmla="*/ 183 h 297"/>
                <a:gd name="T2" fmla="*/ 41 w 284"/>
                <a:gd name="T3" fmla="*/ 181 h 297"/>
                <a:gd name="T4" fmla="*/ 42 w 284"/>
                <a:gd name="T5" fmla="*/ 195 h 297"/>
                <a:gd name="T6" fmla="*/ 67 w 284"/>
                <a:gd name="T7" fmla="*/ 222 h 297"/>
                <a:gd name="T8" fmla="*/ 72 w 284"/>
                <a:gd name="T9" fmla="*/ 260 h 297"/>
                <a:gd name="T10" fmla="*/ 110 w 284"/>
                <a:gd name="T11" fmla="*/ 271 h 297"/>
                <a:gd name="T12" fmla="*/ 118 w 284"/>
                <a:gd name="T13" fmla="*/ 282 h 297"/>
                <a:gd name="T14" fmla="*/ 135 w 284"/>
                <a:gd name="T15" fmla="*/ 297 h 297"/>
                <a:gd name="T16" fmla="*/ 136 w 284"/>
                <a:gd name="T17" fmla="*/ 285 h 297"/>
                <a:gd name="T18" fmla="*/ 135 w 284"/>
                <a:gd name="T19" fmla="*/ 244 h 297"/>
                <a:gd name="T20" fmla="*/ 161 w 284"/>
                <a:gd name="T21" fmla="*/ 236 h 297"/>
                <a:gd name="T22" fmla="*/ 190 w 284"/>
                <a:gd name="T23" fmla="*/ 236 h 297"/>
                <a:gd name="T24" fmla="*/ 219 w 284"/>
                <a:gd name="T25" fmla="*/ 233 h 297"/>
                <a:gd name="T26" fmla="*/ 256 w 284"/>
                <a:gd name="T27" fmla="*/ 211 h 297"/>
                <a:gd name="T28" fmla="*/ 265 w 284"/>
                <a:gd name="T29" fmla="*/ 214 h 297"/>
                <a:gd name="T30" fmla="*/ 270 w 284"/>
                <a:gd name="T31" fmla="*/ 216 h 297"/>
                <a:gd name="T32" fmla="*/ 284 w 284"/>
                <a:gd name="T33" fmla="*/ 206 h 297"/>
                <a:gd name="T34" fmla="*/ 274 w 284"/>
                <a:gd name="T35" fmla="*/ 195 h 297"/>
                <a:gd name="T36" fmla="*/ 251 w 284"/>
                <a:gd name="T37" fmla="*/ 181 h 297"/>
                <a:gd name="T38" fmla="*/ 236 w 284"/>
                <a:gd name="T39" fmla="*/ 182 h 297"/>
                <a:gd name="T40" fmla="*/ 230 w 284"/>
                <a:gd name="T41" fmla="*/ 170 h 297"/>
                <a:gd name="T42" fmla="*/ 234 w 284"/>
                <a:gd name="T43" fmla="*/ 155 h 297"/>
                <a:gd name="T44" fmla="*/ 226 w 284"/>
                <a:gd name="T45" fmla="*/ 137 h 297"/>
                <a:gd name="T46" fmla="*/ 232 w 284"/>
                <a:gd name="T47" fmla="*/ 106 h 297"/>
                <a:gd name="T48" fmla="*/ 216 w 284"/>
                <a:gd name="T49" fmla="*/ 102 h 297"/>
                <a:gd name="T50" fmla="*/ 200 w 284"/>
                <a:gd name="T51" fmla="*/ 84 h 297"/>
                <a:gd name="T52" fmla="*/ 198 w 284"/>
                <a:gd name="T53" fmla="*/ 75 h 297"/>
                <a:gd name="T54" fmla="*/ 206 w 284"/>
                <a:gd name="T55" fmla="*/ 66 h 297"/>
                <a:gd name="T56" fmla="*/ 235 w 284"/>
                <a:gd name="T57" fmla="*/ 63 h 297"/>
                <a:gd name="T58" fmla="*/ 243 w 284"/>
                <a:gd name="T59" fmla="*/ 66 h 297"/>
                <a:gd name="T60" fmla="*/ 256 w 284"/>
                <a:gd name="T61" fmla="*/ 54 h 297"/>
                <a:gd name="T62" fmla="*/ 235 w 284"/>
                <a:gd name="T63" fmla="*/ 52 h 297"/>
                <a:gd name="T64" fmla="*/ 227 w 284"/>
                <a:gd name="T65" fmla="*/ 45 h 297"/>
                <a:gd name="T66" fmla="*/ 222 w 284"/>
                <a:gd name="T67" fmla="*/ 22 h 297"/>
                <a:gd name="T68" fmla="*/ 198 w 284"/>
                <a:gd name="T69" fmla="*/ 34 h 297"/>
                <a:gd name="T70" fmla="*/ 201 w 284"/>
                <a:gd name="T71" fmla="*/ 50 h 297"/>
                <a:gd name="T72" fmla="*/ 193 w 284"/>
                <a:gd name="T73" fmla="*/ 62 h 297"/>
                <a:gd name="T74" fmla="*/ 183 w 284"/>
                <a:gd name="T75" fmla="*/ 86 h 297"/>
                <a:gd name="T76" fmla="*/ 183 w 284"/>
                <a:gd name="T77" fmla="*/ 98 h 297"/>
                <a:gd name="T78" fmla="*/ 177 w 284"/>
                <a:gd name="T79" fmla="*/ 105 h 297"/>
                <a:gd name="T80" fmla="*/ 173 w 284"/>
                <a:gd name="T81" fmla="*/ 107 h 297"/>
                <a:gd name="T82" fmla="*/ 153 w 284"/>
                <a:gd name="T83" fmla="*/ 112 h 297"/>
                <a:gd name="T84" fmla="*/ 138 w 284"/>
                <a:gd name="T85" fmla="*/ 110 h 297"/>
                <a:gd name="T86" fmla="*/ 129 w 284"/>
                <a:gd name="T87" fmla="*/ 106 h 297"/>
                <a:gd name="T88" fmla="*/ 122 w 284"/>
                <a:gd name="T89" fmla="*/ 84 h 297"/>
                <a:gd name="T90" fmla="*/ 113 w 284"/>
                <a:gd name="T91" fmla="*/ 64 h 297"/>
                <a:gd name="T92" fmla="*/ 110 w 284"/>
                <a:gd name="T93" fmla="*/ 58 h 297"/>
                <a:gd name="T94" fmla="*/ 100 w 284"/>
                <a:gd name="T95" fmla="*/ 52 h 297"/>
                <a:gd name="T96" fmla="*/ 86 w 284"/>
                <a:gd name="T97" fmla="*/ 44 h 297"/>
                <a:gd name="T98" fmla="*/ 85 w 284"/>
                <a:gd name="T99" fmla="*/ 35 h 297"/>
                <a:gd name="T100" fmla="*/ 77 w 284"/>
                <a:gd name="T101" fmla="*/ 29 h 297"/>
                <a:gd name="T102" fmla="*/ 61 w 284"/>
                <a:gd name="T103" fmla="*/ 42 h 297"/>
                <a:gd name="T104" fmla="*/ 49 w 284"/>
                <a:gd name="T105" fmla="*/ 21 h 297"/>
                <a:gd name="T106" fmla="*/ 40 w 284"/>
                <a:gd name="T107" fmla="*/ 11 h 297"/>
                <a:gd name="T108" fmla="*/ 28 w 284"/>
                <a:gd name="T109" fmla="*/ 33 h 297"/>
                <a:gd name="T110" fmla="*/ 28 w 284"/>
                <a:gd name="T111" fmla="*/ 54 h 297"/>
                <a:gd name="T112" fmla="*/ 45 w 284"/>
                <a:gd name="T113" fmla="*/ 70 h 297"/>
                <a:gd name="T114" fmla="*/ 31 w 284"/>
                <a:gd name="T115" fmla="*/ 128 h 297"/>
                <a:gd name="T116" fmla="*/ 1 w 284"/>
                <a:gd name="T117" fmla="*/ 174 h 297"/>
                <a:gd name="T118" fmla="*/ 2 w 284"/>
                <a:gd name="T119" fmla="*/ 182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4" h="297">
                  <a:moveTo>
                    <a:pt x="2" y="182"/>
                  </a:moveTo>
                  <a:cubicBezTo>
                    <a:pt x="0" y="187"/>
                    <a:pt x="0" y="187"/>
                    <a:pt x="0" y="187"/>
                  </a:cubicBezTo>
                  <a:cubicBezTo>
                    <a:pt x="3" y="187"/>
                    <a:pt x="6" y="186"/>
                    <a:pt x="9" y="183"/>
                  </a:cubicBezTo>
                  <a:cubicBezTo>
                    <a:pt x="9" y="183"/>
                    <a:pt x="9" y="183"/>
                    <a:pt x="9" y="183"/>
                  </a:cubicBezTo>
                  <a:cubicBezTo>
                    <a:pt x="10" y="183"/>
                    <a:pt x="10" y="183"/>
                    <a:pt x="10" y="183"/>
                  </a:cubicBezTo>
                  <a:cubicBezTo>
                    <a:pt x="26" y="181"/>
                    <a:pt x="26" y="181"/>
                    <a:pt x="26" y="181"/>
                  </a:cubicBezTo>
                  <a:cubicBezTo>
                    <a:pt x="37" y="176"/>
                    <a:pt x="37" y="176"/>
                    <a:pt x="37" y="176"/>
                  </a:cubicBezTo>
                  <a:cubicBezTo>
                    <a:pt x="41" y="181"/>
                    <a:pt x="41" y="181"/>
                    <a:pt x="41" y="181"/>
                  </a:cubicBezTo>
                  <a:cubicBezTo>
                    <a:pt x="41" y="182"/>
                    <a:pt x="41" y="182"/>
                    <a:pt x="41" y="182"/>
                  </a:cubicBezTo>
                  <a:cubicBezTo>
                    <a:pt x="37" y="189"/>
                    <a:pt x="37" y="189"/>
                    <a:pt x="37" y="189"/>
                  </a:cubicBezTo>
                  <a:cubicBezTo>
                    <a:pt x="42" y="195"/>
                    <a:pt x="42" y="195"/>
                    <a:pt x="42" y="195"/>
                  </a:cubicBezTo>
                  <a:cubicBezTo>
                    <a:pt x="42" y="195"/>
                    <a:pt x="42" y="195"/>
                    <a:pt x="42" y="195"/>
                  </a:cubicBezTo>
                  <a:cubicBezTo>
                    <a:pt x="42" y="196"/>
                    <a:pt x="42" y="196"/>
                    <a:pt x="42" y="196"/>
                  </a:cubicBezTo>
                  <a:cubicBezTo>
                    <a:pt x="38" y="213"/>
                    <a:pt x="38" y="213"/>
                    <a:pt x="38" y="213"/>
                  </a:cubicBezTo>
                  <a:cubicBezTo>
                    <a:pt x="49" y="221"/>
                    <a:pt x="49" y="221"/>
                    <a:pt x="49" y="221"/>
                  </a:cubicBezTo>
                  <a:cubicBezTo>
                    <a:pt x="67" y="222"/>
                    <a:pt x="67" y="222"/>
                    <a:pt x="67" y="222"/>
                  </a:cubicBezTo>
                  <a:cubicBezTo>
                    <a:pt x="65" y="225"/>
                    <a:pt x="65" y="225"/>
                    <a:pt x="65" y="225"/>
                  </a:cubicBezTo>
                  <a:cubicBezTo>
                    <a:pt x="53" y="240"/>
                    <a:pt x="47" y="249"/>
                    <a:pt x="47" y="252"/>
                  </a:cubicBezTo>
                  <a:cubicBezTo>
                    <a:pt x="55" y="253"/>
                    <a:pt x="55" y="253"/>
                    <a:pt x="55" y="253"/>
                  </a:cubicBezTo>
                  <a:cubicBezTo>
                    <a:pt x="64" y="254"/>
                    <a:pt x="70" y="257"/>
                    <a:pt x="72" y="260"/>
                  </a:cubicBezTo>
                  <a:cubicBezTo>
                    <a:pt x="74" y="265"/>
                    <a:pt x="77" y="270"/>
                    <a:pt x="79" y="276"/>
                  </a:cubicBezTo>
                  <a:cubicBezTo>
                    <a:pt x="89" y="282"/>
                    <a:pt x="89" y="282"/>
                    <a:pt x="89" y="282"/>
                  </a:cubicBezTo>
                  <a:cubicBezTo>
                    <a:pt x="96" y="283"/>
                    <a:pt x="96" y="283"/>
                    <a:pt x="96" y="283"/>
                  </a:cubicBezTo>
                  <a:cubicBezTo>
                    <a:pt x="110" y="271"/>
                    <a:pt x="110" y="271"/>
                    <a:pt x="110" y="271"/>
                  </a:cubicBezTo>
                  <a:cubicBezTo>
                    <a:pt x="117" y="282"/>
                    <a:pt x="117" y="282"/>
                    <a:pt x="117" y="282"/>
                  </a:cubicBezTo>
                  <a:cubicBezTo>
                    <a:pt x="117" y="282"/>
                    <a:pt x="117" y="282"/>
                    <a:pt x="117" y="282"/>
                  </a:cubicBezTo>
                  <a:cubicBezTo>
                    <a:pt x="117" y="282"/>
                    <a:pt x="117" y="282"/>
                    <a:pt x="117" y="282"/>
                  </a:cubicBezTo>
                  <a:cubicBezTo>
                    <a:pt x="118" y="282"/>
                    <a:pt x="118" y="282"/>
                    <a:pt x="118" y="282"/>
                  </a:cubicBezTo>
                  <a:cubicBezTo>
                    <a:pt x="120" y="292"/>
                    <a:pt x="120" y="292"/>
                    <a:pt x="120" y="292"/>
                  </a:cubicBezTo>
                  <a:cubicBezTo>
                    <a:pt x="126" y="294"/>
                    <a:pt x="126" y="294"/>
                    <a:pt x="126" y="294"/>
                  </a:cubicBezTo>
                  <a:cubicBezTo>
                    <a:pt x="126" y="294"/>
                    <a:pt x="126" y="294"/>
                    <a:pt x="126" y="294"/>
                  </a:cubicBezTo>
                  <a:cubicBezTo>
                    <a:pt x="135" y="297"/>
                    <a:pt x="135" y="297"/>
                    <a:pt x="135" y="297"/>
                  </a:cubicBezTo>
                  <a:cubicBezTo>
                    <a:pt x="138" y="296"/>
                    <a:pt x="138" y="296"/>
                    <a:pt x="138" y="296"/>
                  </a:cubicBezTo>
                  <a:cubicBezTo>
                    <a:pt x="138" y="296"/>
                    <a:pt x="138" y="296"/>
                    <a:pt x="138" y="296"/>
                  </a:cubicBezTo>
                  <a:cubicBezTo>
                    <a:pt x="136" y="285"/>
                    <a:pt x="136" y="285"/>
                    <a:pt x="136" y="285"/>
                  </a:cubicBezTo>
                  <a:cubicBezTo>
                    <a:pt x="136" y="285"/>
                    <a:pt x="136" y="285"/>
                    <a:pt x="136" y="285"/>
                  </a:cubicBezTo>
                  <a:cubicBezTo>
                    <a:pt x="131" y="261"/>
                    <a:pt x="131" y="261"/>
                    <a:pt x="131" y="261"/>
                  </a:cubicBezTo>
                  <a:cubicBezTo>
                    <a:pt x="131" y="260"/>
                    <a:pt x="131" y="260"/>
                    <a:pt x="131" y="260"/>
                  </a:cubicBezTo>
                  <a:cubicBezTo>
                    <a:pt x="134" y="244"/>
                    <a:pt x="134" y="244"/>
                    <a:pt x="134" y="244"/>
                  </a:cubicBezTo>
                  <a:cubicBezTo>
                    <a:pt x="135" y="244"/>
                    <a:pt x="135" y="244"/>
                    <a:pt x="135" y="244"/>
                  </a:cubicBezTo>
                  <a:cubicBezTo>
                    <a:pt x="136" y="244"/>
                    <a:pt x="136" y="244"/>
                    <a:pt x="136" y="244"/>
                  </a:cubicBezTo>
                  <a:cubicBezTo>
                    <a:pt x="147" y="245"/>
                    <a:pt x="147" y="245"/>
                    <a:pt x="147" y="245"/>
                  </a:cubicBezTo>
                  <a:cubicBezTo>
                    <a:pt x="160" y="235"/>
                    <a:pt x="160" y="235"/>
                    <a:pt x="160" y="235"/>
                  </a:cubicBezTo>
                  <a:cubicBezTo>
                    <a:pt x="161" y="236"/>
                    <a:pt x="161" y="236"/>
                    <a:pt x="161" y="236"/>
                  </a:cubicBezTo>
                  <a:cubicBezTo>
                    <a:pt x="169" y="242"/>
                    <a:pt x="173" y="246"/>
                    <a:pt x="176" y="249"/>
                  </a:cubicBezTo>
                  <a:cubicBezTo>
                    <a:pt x="178" y="248"/>
                    <a:pt x="183" y="244"/>
                    <a:pt x="189" y="237"/>
                  </a:cubicBezTo>
                  <a:cubicBezTo>
                    <a:pt x="189" y="237"/>
                    <a:pt x="189" y="237"/>
                    <a:pt x="189" y="237"/>
                  </a:cubicBezTo>
                  <a:cubicBezTo>
                    <a:pt x="190" y="236"/>
                    <a:pt x="190" y="236"/>
                    <a:pt x="190" y="236"/>
                  </a:cubicBezTo>
                  <a:cubicBezTo>
                    <a:pt x="210" y="241"/>
                    <a:pt x="210" y="241"/>
                    <a:pt x="210" y="241"/>
                  </a:cubicBezTo>
                  <a:cubicBezTo>
                    <a:pt x="219" y="234"/>
                    <a:pt x="219" y="234"/>
                    <a:pt x="219" y="234"/>
                  </a:cubicBezTo>
                  <a:cubicBezTo>
                    <a:pt x="219" y="234"/>
                    <a:pt x="219" y="234"/>
                    <a:pt x="219" y="234"/>
                  </a:cubicBezTo>
                  <a:cubicBezTo>
                    <a:pt x="219" y="233"/>
                    <a:pt x="219" y="233"/>
                    <a:pt x="219" y="233"/>
                  </a:cubicBezTo>
                  <a:cubicBezTo>
                    <a:pt x="220" y="233"/>
                    <a:pt x="220" y="233"/>
                    <a:pt x="220" y="233"/>
                  </a:cubicBezTo>
                  <a:cubicBezTo>
                    <a:pt x="220" y="234"/>
                    <a:pt x="220" y="234"/>
                    <a:pt x="220" y="234"/>
                  </a:cubicBezTo>
                  <a:cubicBezTo>
                    <a:pt x="229" y="235"/>
                    <a:pt x="229" y="235"/>
                    <a:pt x="229" y="235"/>
                  </a:cubicBezTo>
                  <a:cubicBezTo>
                    <a:pt x="256" y="211"/>
                    <a:pt x="256" y="211"/>
                    <a:pt x="256" y="211"/>
                  </a:cubicBezTo>
                  <a:cubicBezTo>
                    <a:pt x="264" y="214"/>
                    <a:pt x="264" y="214"/>
                    <a:pt x="264" y="214"/>
                  </a:cubicBezTo>
                  <a:cubicBezTo>
                    <a:pt x="264" y="214"/>
                    <a:pt x="264" y="214"/>
                    <a:pt x="264" y="214"/>
                  </a:cubicBezTo>
                  <a:cubicBezTo>
                    <a:pt x="265" y="214"/>
                    <a:pt x="265" y="214"/>
                    <a:pt x="265" y="214"/>
                  </a:cubicBezTo>
                  <a:cubicBezTo>
                    <a:pt x="265" y="214"/>
                    <a:pt x="265" y="214"/>
                    <a:pt x="265" y="214"/>
                  </a:cubicBezTo>
                  <a:cubicBezTo>
                    <a:pt x="265" y="215"/>
                    <a:pt x="265" y="215"/>
                    <a:pt x="265" y="215"/>
                  </a:cubicBezTo>
                  <a:cubicBezTo>
                    <a:pt x="267" y="218"/>
                    <a:pt x="267" y="218"/>
                    <a:pt x="267" y="218"/>
                  </a:cubicBezTo>
                  <a:cubicBezTo>
                    <a:pt x="269" y="216"/>
                    <a:pt x="269" y="216"/>
                    <a:pt x="269" y="216"/>
                  </a:cubicBezTo>
                  <a:cubicBezTo>
                    <a:pt x="270" y="216"/>
                    <a:pt x="270" y="216"/>
                    <a:pt x="270" y="216"/>
                  </a:cubicBezTo>
                  <a:cubicBezTo>
                    <a:pt x="270" y="216"/>
                    <a:pt x="270" y="216"/>
                    <a:pt x="270" y="216"/>
                  </a:cubicBezTo>
                  <a:cubicBezTo>
                    <a:pt x="270" y="216"/>
                    <a:pt x="270" y="216"/>
                    <a:pt x="270" y="216"/>
                  </a:cubicBezTo>
                  <a:cubicBezTo>
                    <a:pt x="278" y="211"/>
                    <a:pt x="278" y="211"/>
                    <a:pt x="278" y="211"/>
                  </a:cubicBezTo>
                  <a:cubicBezTo>
                    <a:pt x="284" y="206"/>
                    <a:pt x="284" y="206"/>
                    <a:pt x="284" y="206"/>
                  </a:cubicBezTo>
                  <a:cubicBezTo>
                    <a:pt x="283" y="193"/>
                    <a:pt x="283" y="193"/>
                    <a:pt x="283" y="193"/>
                  </a:cubicBezTo>
                  <a:cubicBezTo>
                    <a:pt x="281" y="192"/>
                    <a:pt x="281" y="192"/>
                    <a:pt x="281" y="192"/>
                  </a:cubicBezTo>
                  <a:cubicBezTo>
                    <a:pt x="274" y="195"/>
                    <a:pt x="274" y="195"/>
                    <a:pt x="274" y="195"/>
                  </a:cubicBezTo>
                  <a:cubicBezTo>
                    <a:pt x="274" y="195"/>
                    <a:pt x="274" y="195"/>
                    <a:pt x="274" y="195"/>
                  </a:cubicBezTo>
                  <a:cubicBezTo>
                    <a:pt x="271" y="196"/>
                    <a:pt x="269" y="196"/>
                    <a:pt x="267" y="196"/>
                  </a:cubicBezTo>
                  <a:cubicBezTo>
                    <a:pt x="258" y="196"/>
                    <a:pt x="258" y="196"/>
                    <a:pt x="258" y="196"/>
                  </a:cubicBezTo>
                  <a:cubicBezTo>
                    <a:pt x="255" y="196"/>
                    <a:pt x="253" y="195"/>
                    <a:pt x="252" y="194"/>
                  </a:cubicBezTo>
                  <a:cubicBezTo>
                    <a:pt x="251" y="181"/>
                    <a:pt x="251" y="181"/>
                    <a:pt x="251" y="181"/>
                  </a:cubicBezTo>
                  <a:cubicBezTo>
                    <a:pt x="249" y="179"/>
                    <a:pt x="247" y="178"/>
                    <a:pt x="246" y="178"/>
                  </a:cubicBezTo>
                  <a:cubicBezTo>
                    <a:pt x="244" y="179"/>
                    <a:pt x="244" y="179"/>
                    <a:pt x="244" y="179"/>
                  </a:cubicBezTo>
                  <a:cubicBezTo>
                    <a:pt x="241" y="181"/>
                    <a:pt x="241" y="181"/>
                    <a:pt x="241" y="181"/>
                  </a:cubicBezTo>
                  <a:cubicBezTo>
                    <a:pt x="236" y="182"/>
                    <a:pt x="236" y="182"/>
                    <a:pt x="236" y="182"/>
                  </a:cubicBezTo>
                  <a:cubicBezTo>
                    <a:pt x="234" y="182"/>
                    <a:pt x="234" y="182"/>
                    <a:pt x="234" y="182"/>
                  </a:cubicBezTo>
                  <a:cubicBezTo>
                    <a:pt x="234" y="181"/>
                    <a:pt x="234" y="181"/>
                    <a:pt x="234" y="181"/>
                  </a:cubicBezTo>
                  <a:cubicBezTo>
                    <a:pt x="231" y="176"/>
                    <a:pt x="231" y="176"/>
                    <a:pt x="231" y="176"/>
                  </a:cubicBezTo>
                  <a:cubicBezTo>
                    <a:pt x="230" y="170"/>
                    <a:pt x="230" y="170"/>
                    <a:pt x="230" y="170"/>
                  </a:cubicBezTo>
                  <a:cubicBezTo>
                    <a:pt x="230" y="170"/>
                    <a:pt x="230" y="170"/>
                    <a:pt x="230" y="170"/>
                  </a:cubicBezTo>
                  <a:cubicBezTo>
                    <a:pt x="233" y="155"/>
                    <a:pt x="233" y="155"/>
                    <a:pt x="233" y="155"/>
                  </a:cubicBezTo>
                  <a:cubicBezTo>
                    <a:pt x="233" y="155"/>
                    <a:pt x="233" y="155"/>
                    <a:pt x="233" y="155"/>
                  </a:cubicBezTo>
                  <a:cubicBezTo>
                    <a:pt x="234" y="155"/>
                    <a:pt x="234" y="155"/>
                    <a:pt x="234" y="155"/>
                  </a:cubicBezTo>
                  <a:cubicBezTo>
                    <a:pt x="234" y="155"/>
                    <a:pt x="234" y="155"/>
                    <a:pt x="234" y="155"/>
                  </a:cubicBezTo>
                  <a:cubicBezTo>
                    <a:pt x="237" y="147"/>
                    <a:pt x="237" y="147"/>
                    <a:pt x="237" y="147"/>
                  </a:cubicBezTo>
                  <a:cubicBezTo>
                    <a:pt x="226" y="137"/>
                    <a:pt x="226" y="137"/>
                    <a:pt x="226" y="137"/>
                  </a:cubicBezTo>
                  <a:cubicBezTo>
                    <a:pt x="226" y="137"/>
                    <a:pt x="226" y="137"/>
                    <a:pt x="226" y="137"/>
                  </a:cubicBezTo>
                  <a:cubicBezTo>
                    <a:pt x="225" y="136"/>
                    <a:pt x="225" y="136"/>
                    <a:pt x="225" y="136"/>
                  </a:cubicBezTo>
                  <a:cubicBezTo>
                    <a:pt x="225" y="125"/>
                    <a:pt x="225" y="125"/>
                    <a:pt x="225" y="125"/>
                  </a:cubicBezTo>
                  <a:cubicBezTo>
                    <a:pt x="226" y="124"/>
                    <a:pt x="226" y="124"/>
                    <a:pt x="226" y="124"/>
                  </a:cubicBezTo>
                  <a:cubicBezTo>
                    <a:pt x="232" y="106"/>
                    <a:pt x="232" y="106"/>
                    <a:pt x="232" y="106"/>
                  </a:cubicBezTo>
                  <a:cubicBezTo>
                    <a:pt x="228" y="96"/>
                    <a:pt x="228" y="96"/>
                    <a:pt x="228" y="96"/>
                  </a:cubicBezTo>
                  <a:cubicBezTo>
                    <a:pt x="225" y="95"/>
                    <a:pt x="225" y="95"/>
                    <a:pt x="225" y="95"/>
                  </a:cubicBezTo>
                  <a:cubicBezTo>
                    <a:pt x="220" y="96"/>
                    <a:pt x="220" y="96"/>
                    <a:pt x="220" y="96"/>
                  </a:cubicBezTo>
                  <a:cubicBezTo>
                    <a:pt x="216" y="102"/>
                    <a:pt x="216" y="102"/>
                    <a:pt x="216" y="102"/>
                  </a:cubicBezTo>
                  <a:cubicBezTo>
                    <a:pt x="210" y="98"/>
                    <a:pt x="210" y="98"/>
                    <a:pt x="210" y="98"/>
                  </a:cubicBezTo>
                  <a:cubicBezTo>
                    <a:pt x="205" y="95"/>
                    <a:pt x="205" y="95"/>
                    <a:pt x="205" y="95"/>
                  </a:cubicBezTo>
                  <a:cubicBezTo>
                    <a:pt x="200" y="84"/>
                    <a:pt x="200" y="84"/>
                    <a:pt x="200" y="84"/>
                  </a:cubicBezTo>
                  <a:cubicBezTo>
                    <a:pt x="200" y="84"/>
                    <a:pt x="200" y="84"/>
                    <a:pt x="200" y="84"/>
                  </a:cubicBezTo>
                  <a:cubicBezTo>
                    <a:pt x="200" y="84"/>
                    <a:pt x="200" y="84"/>
                    <a:pt x="200" y="84"/>
                  </a:cubicBezTo>
                  <a:cubicBezTo>
                    <a:pt x="199" y="76"/>
                    <a:pt x="199" y="76"/>
                    <a:pt x="199" y="76"/>
                  </a:cubicBezTo>
                  <a:cubicBezTo>
                    <a:pt x="199" y="75"/>
                    <a:pt x="199" y="75"/>
                    <a:pt x="199" y="75"/>
                  </a:cubicBezTo>
                  <a:cubicBezTo>
                    <a:pt x="198" y="75"/>
                    <a:pt x="198" y="75"/>
                    <a:pt x="198" y="75"/>
                  </a:cubicBezTo>
                  <a:cubicBezTo>
                    <a:pt x="199" y="74"/>
                    <a:pt x="199" y="74"/>
                    <a:pt x="199" y="74"/>
                  </a:cubicBezTo>
                  <a:cubicBezTo>
                    <a:pt x="205" y="67"/>
                    <a:pt x="205" y="67"/>
                    <a:pt x="205" y="67"/>
                  </a:cubicBezTo>
                  <a:cubicBezTo>
                    <a:pt x="206" y="66"/>
                    <a:pt x="206" y="66"/>
                    <a:pt x="206" y="66"/>
                  </a:cubicBezTo>
                  <a:cubicBezTo>
                    <a:pt x="206" y="66"/>
                    <a:pt x="206" y="66"/>
                    <a:pt x="206" y="66"/>
                  </a:cubicBezTo>
                  <a:cubicBezTo>
                    <a:pt x="206" y="66"/>
                    <a:pt x="206" y="66"/>
                    <a:pt x="206" y="66"/>
                  </a:cubicBezTo>
                  <a:cubicBezTo>
                    <a:pt x="210" y="65"/>
                    <a:pt x="210" y="65"/>
                    <a:pt x="210" y="65"/>
                  </a:cubicBezTo>
                  <a:cubicBezTo>
                    <a:pt x="215" y="64"/>
                    <a:pt x="215" y="64"/>
                    <a:pt x="215" y="64"/>
                  </a:cubicBezTo>
                  <a:cubicBezTo>
                    <a:pt x="235" y="63"/>
                    <a:pt x="235" y="63"/>
                    <a:pt x="235" y="63"/>
                  </a:cubicBezTo>
                  <a:cubicBezTo>
                    <a:pt x="236" y="63"/>
                    <a:pt x="236" y="63"/>
                    <a:pt x="236" y="63"/>
                  </a:cubicBezTo>
                  <a:cubicBezTo>
                    <a:pt x="239" y="64"/>
                    <a:pt x="239" y="64"/>
                    <a:pt x="239" y="64"/>
                  </a:cubicBezTo>
                  <a:cubicBezTo>
                    <a:pt x="239" y="65"/>
                    <a:pt x="239" y="65"/>
                    <a:pt x="239" y="65"/>
                  </a:cubicBezTo>
                  <a:cubicBezTo>
                    <a:pt x="243" y="66"/>
                    <a:pt x="243" y="66"/>
                    <a:pt x="243" y="66"/>
                  </a:cubicBezTo>
                  <a:cubicBezTo>
                    <a:pt x="248" y="64"/>
                    <a:pt x="248" y="64"/>
                    <a:pt x="248" y="64"/>
                  </a:cubicBezTo>
                  <a:cubicBezTo>
                    <a:pt x="253" y="60"/>
                    <a:pt x="253" y="60"/>
                    <a:pt x="253" y="60"/>
                  </a:cubicBezTo>
                  <a:cubicBezTo>
                    <a:pt x="255" y="56"/>
                    <a:pt x="255" y="56"/>
                    <a:pt x="255" y="56"/>
                  </a:cubicBezTo>
                  <a:cubicBezTo>
                    <a:pt x="256" y="54"/>
                    <a:pt x="256" y="54"/>
                    <a:pt x="256" y="54"/>
                  </a:cubicBezTo>
                  <a:cubicBezTo>
                    <a:pt x="255" y="45"/>
                    <a:pt x="255" y="45"/>
                    <a:pt x="255" y="45"/>
                  </a:cubicBezTo>
                  <a:cubicBezTo>
                    <a:pt x="251" y="44"/>
                    <a:pt x="251" y="44"/>
                    <a:pt x="251" y="44"/>
                  </a:cubicBezTo>
                  <a:cubicBezTo>
                    <a:pt x="243" y="47"/>
                    <a:pt x="243" y="47"/>
                    <a:pt x="243" y="47"/>
                  </a:cubicBezTo>
                  <a:cubicBezTo>
                    <a:pt x="240" y="50"/>
                    <a:pt x="237" y="52"/>
                    <a:pt x="235" y="52"/>
                  </a:cubicBezTo>
                  <a:cubicBezTo>
                    <a:pt x="232" y="52"/>
                    <a:pt x="229" y="50"/>
                    <a:pt x="227" y="45"/>
                  </a:cubicBezTo>
                  <a:cubicBezTo>
                    <a:pt x="227" y="45"/>
                    <a:pt x="227" y="45"/>
                    <a:pt x="227" y="45"/>
                  </a:cubicBezTo>
                  <a:cubicBezTo>
                    <a:pt x="227" y="45"/>
                    <a:pt x="227" y="45"/>
                    <a:pt x="227" y="45"/>
                  </a:cubicBezTo>
                  <a:cubicBezTo>
                    <a:pt x="227" y="45"/>
                    <a:pt x="227" y="45"/>
                    <a:pt x="227" y="45"/>
                  </a:cubicBezTo>
                  <a:cubicBezTo>
                    <a:pt x="226" y="39"/>
                    <a:pt x="226" y="39"/>
                    <a:pt x="226" y="39"/>
                  </a:cubicBezTo>
                  <a:cubicBezTo>
                    <a:pt x="226" y="38"/>
                    <a:pt x="226" y="38"/>
                    <a:pt x="226" y="38"/>
                  </a:cubicBezTo>
                  <a:cubicBezTo>
                    <a:pt x="227" y="33"/>
                    <a:pt x="227" y="33"/>
                    <a:pt x="227" y="33"/>
                  </a:cubicBezTo>
                  <a:cubicBezTo>
                    <a:pt x="222" y="22"/>
                    <a:pt x="222" y="22"/>
                    <a:pt x="222" y="22"/>
                  </a:cubicBezTo>
                  <a:cubicBezTo>
                    <a:pt x="214" y="25"/>
                    <a:pt x="214" y="25"/>
                    <a:pt x="214" y="25"/>
                  </a:cubicBezTo>
                  <a:cubicBezTo>
                    <a:pt x="210" y="28"/>
                    <a:pt x="210" y="28"/>
                    <a:pt x="210" y="28"/>
                  </a:cubicBezTo>
                  <a:cubicBezTo>
                    <a:pt x="211" y="40"/>
                    <a:pt x="211" y="40"/>
                    <a:pt x="211" y="40"/>
                  </a:cubicBezTo>
                  <a:cubicBezTo>
                    <a:pt x="198" y="34"/>
                    <a:pt x="198" y="34"/>
                    <a:pt x="198" y="34"/>
                  </a:cubicBezTo>
                  <a:cubicBezTo>
                    <a:pt x="201" y="41"/>
                    <a:pt x="201" y="41"/>
                    <a:pt x="201" y="41"/>
                  </a:cubicBezTo>
                  <a:cubicBezTo>
                    <a:pt x="202" y="42"/>
                    <a:pt x="202" y="42"/>
                    <a:pt x="202" y="42"/>
                  </a:cubicBezTo>
                  <a:cubicBezTo>
                    <a:pt x="202" y="42"/>
                    <a:pt x="202" y="42"/>
                    <a:pt x="202" y="42"/>
                  </a:cubicBezTo>
                  <a:cubicBezTo>
                    <a:pt x="201" y="50"/>
                    <a:pt x="201" y="50"/>
                    <a:pt x="201" y="50"/>
                  </a:cubicBezTo>
                  <a:cubicBezTo>
                    <a:pt x="201" y="51"/>
                    <a:pt x="201" y="51"/>
                    <a:pt x="201" y="51"/>
                  </a:cubicBezTo>
                  <a:cubicBezTo>
                    <a:pt x="200" y="51"/>
                    <a:pt x="200" y="51"/>
                    <a:pt x="200" y="51"/>
                  </a:cubicBezTo>
                  <a:cubicBezTo>
                    <a:pt x="193" y="62"/>
                    <a:pt x="193" y="62"/>
                    <a:pt x="193" y="62"/>
                  </a:cubicBezTo>
                  <a:cubicBezTo>
                    <a:pt x="193" y="62"/>
                    <a:pt x="193" y="62"/>
                    <a:pt x="193" y="62"/>
                  </a:cubicBezTo>
                  <a:cubicBezTo>
                    <a:pt x="180" y="70"/>
                    <a:pt x="180" y="70"/>
                    <a:pt x="180" y="70"/>
                  </a:cubicBezTo>
                  <a:cubicBezTo>
                    <a:pt x="179" y="77"/>
                    <a:pt x="179" y="77"/>
                    <a:pt x="179" y="77"/>
                  </a:cubicBezTo>
                  <a:cubicBezTo>
                    <a:pt x="179" y="78"/>
                    <a:pt x="180" y="81"/>
                    <a:pt x="182" y="85"/>
                  </a:cubicBezTo>
                  <a:cubicBezTo>
                    <a:pt x="183" y="86"/>
                    <a:pt x="183" y="86"/>
                    <a:pt x="183" y="86"/>
                  </a:cubicBezTo>
                  <a:cubicBezTo>
                    <a:pt x="183" y="86"/>
                    <a:pt x="183" y="86"/>
                    <a:pt x="183" y="86"/>
                  </a:cubicBezTo>
                  <a:cubicBezTo>
                    <a:pt x="183" y="96"/>
                    <a:pt x="183" y="96"/>
                    <a:pt x="183" y="96"/>
                  </a:cubicBezTo>
                  <a:cubicBezTo>
                    <a:pt x="183" y="98"/>
                    <a:pt x="183" y="98"/>
                    <a:pt x="183" y="98"/>
                  </a:cubicBezTo>
                  <a:cubicBezTo>
                    <a:pt x="183" y="98"/>
                    <a:pt x="183" y="98"/>
                    <a:pt x="183" y="98"/>
                  </a:cubicBezTo>
                  <a:cubicBezTo>
                    <a:pt x="178" y="104"/>
                    <a:pt x="178" y="104"/>
                    <a:pt x="178" y="104"/>
                  </a:cubicBezTo>
                  <a:cubicBezTo>
                    <a:pt x="178" y="104"/>
                    <a:pt x="178" y="104"/>
                    <a:pt x="178" y="104"/>
                  </a:cubicBezTo>
                  <a:cubicBezTo>
                    <a:pt x="178" y="105"/>
                    <a:pt x="178" y="105"/>
                    <a:pt x="178" y="105"/>
                  </a:cubicBezTo>
                  <a:cubicBezTo>
                    <a:pt x="177" y="105"/>
                    <a:pt x="177" y="105"/>
                    <a:pt x="177" y="105"/>
                  </a:cubicBezTo>
                  <a:cubicBezTo>
                    <a:pt x="174" y="107"/>
                    <a:pt x="174" y="107"/>
                    <a:pt x="174" y="107"/>
                  </a:cubicBezTo>
                  <a:cubicBezTo>
                    <a:pt x="173" y="107"/>
                    <a:pt x="173" y="107"/>
                    <a:pt x="173" y="107"/>
                  </a:cubicBezTo>
                  <a:cubicBezTo>
                    <a:pt x="173" y="107"/>
                    <a:pt x="173" y="107"/>
                    <a:pt x="173" y="107"/>
                  </a:cubicBezTo>
                  <a:cubicBezTo>
                    <a:pt x="173" y="107"/>
                    <a:pt x="173" y="107"/>
                    <a:pt x="173" y="107"/>
                  </a:cubicBezTo>
                  <a:cubicBezTo>
                    <a:pt x="172" y="107"/>
                    <a:pt x="172" y="107"/>
                    <a:pt x="172" y="107"/>
                  </a:cubicBezTo>
                  <a:cubicBezTo>
                    <a:pt x="163" y="105"/>
                    <a:pt x="163" y="105"/>
                    <a:pt x="163" y="105"/>
                  </a:cubicBezTo>
                  <a:cubicBezTo>
                    <a:pt x="161" y="105"/>
                    <a:pt x="159" y="106"/>
                    <a:pt x="157" y="108"/>
                  </a:cubicBezTo>
                  <a:cubicBezTo>
                    <a:pt x="153" y="112"/>
                    <a:pt x="153" y="112"/>
                    <a:pt x="153" y="112"/>
                  </a:cubicBezTo>
                  <a:cubicBezTo>
                    <a:pt x="150" y="116"/>
                    <a:pt x="150" y="116"/>
                    <a:pt x="150" y="116"/>
                  </a:cubicBezTo>
                  <a:cubicBezTo>
                    <a:pt x="148" y="120"/>
                    <a:pt x="145" y="120"/>
                    <a:pt x="141" y="120"/>
                  </a:cubicBezTo>
                  <a:cubicBezTo>
                    <a:pt x="138" y="119"/>
                    <a:pt x="137" y="116"/>
                    <a:pt x="138" y="113"/>
                  </a:cubicBezTo>
                  <a:cubicBezTo>
                    <a:pt x="138" y="110"/>
                    <a:pt x="138" y="110"/>
                    <a:pt x="138" y="110"/>
                  </a:cubicBezTo>
                  <a:cubicBezTo>
                    <a:pt x="138" y="107"/>
                    <a:pt x="138" y="107"/>
                    <a:pt x="138" y="107"/>
                  </a:cubicBezTo>
                  <a:cubicBezTo>
                    <a:pt x="136" y="109"/>
                    <a:pt x="136" y="109"/>
                    <a:pt x="136" y="109"/>
                  </a:cubicBezTo>
                  <a:cubicBezTo>
                    <a:pt x="135" y="111"/>
                    <a:pt x="134" y="111"/>
                    <a:pt x="132" y="111"/>
                  </a:cubicBezTo>
                  <a:cubicBezTo>
                    <a:pt x="131" y="111"/>
                    <a:pt x="129" y="109"/>
                    <a:pt x="129" y="106"/>
                  </a:cubicBezTo>
                  <a:cubicBezTo>
                    <a:pt x="129" y="106"/>
                    <a:pt x="129" y="106"/>
                    <a:pt x="129" y="106"/>
                  </a:cubicBezTo>
                  <a:cubicBezTo>
                    <a:pt x="128" y="97"/>
                    <a:pt x="128" y="97"/>
                    <a:pt x="128" y="97"/>
                  </a:cubicBezTo>
                  <a:cubicBezTo>
                    <a:pt x="126" y="88"/>
                    <a:pt x="126" y="88"/>
                    <a:pt x="126" y="88"/>
                  </a:cubicBezTo>
                  <a:cubicBezTo>
                    <a:pt x="122" y="84"/>
                    <a:pt x="122" y="84"/>
                    <a:pt x="122" y="84"/>
                  </a:cubicBezTo>
                  <a:cubicBezTo>
                    <a:pt x="122" y="84"/>
                    <a:pt x="122" y="84"/>
                    <a:pt x="122" y="84"/>
                  </a:cubicBezTo>
                  <a:cubicBezTo>
                    <a:pt x="121" y="84"/>
                    <a:pt x="121" y="84"/>
                    <a:pt x="121" y="84"/>
                  </a:cubicBezTo>
                  <a:cubicBezTo>
                    <a:pt x="113" y="64"/>
                    <a:pt x="113" y="64"/>
                    <a:pt x="113" y="64"/>
                  </a:cubicBezTo>
                  <a:cubicBezTo>
                    <a:pt x="113" y="64"/>
                    <a:pt x="113" y="64"/>
                    <a:pt x="113" y="64"/>
                  </a:cubicBezTo>
                  <a:cubicBezTo>
                    <a:pt x="110" y="58"/>
                    <a:pt x="110" y="58"/>
                    <a:pt x="110" y="58"/>
                  </a:cubicBezTo>
                  <a:cubicBezTo>
                    <a:pt x="110" y="58"/>
                    <a:pt x="110" y="58"/>
                    <a:pt x="110" y="58"/>
                  </a:cubicBezTo>
                  <a:cubicBezTo>
                    <a:pt x="110" y="58"/>
                    <a:pt x="110" y="58"/>
                    <a:pt x="110" y="58"/>
                  </a:cubicBezTo>
                  <a:cubicBezTo>
                    <a:pt x="110" y="58"/>
                    <a:pt x="110" y="58"/>
                    <a:pt x="110" y="58"/>
                  </a:cubicBezTo>
                  <a:cubicBezTo>
                    <a:pt x="108" y="47"/>
                    <a:pt x="108" y="47"/>
                    <a:pt x="108" y="47"/>
                  </a:cubicBezTo>
                  <a:cubicBezTo>
                    <a:pt x="107" y="46"/>
                    <a:pt x="107" y="46"/>
                    <a:pt x="107" y="46"/>
                  </a:cubicBezTo>
                  <a:cubicBezTo>
                    <a:pt x="105" y="47"/>
                    <a:pt x="105" y="47"/>
                    <a:pt x="105" y="47"/>
                  </a:cubicBezTo>
                  <a:cubicBezTo>
                    <a:pt x="103" y="50"/>
                    <a:pt x="101" y="52"/>
                    <a:pt x="100" y="52"/>
                  </a:cubicBezTo>
                  <a:cubicBezTo>
                    <a:pt x="99" y="52"/>
                    <a:pt x="97" y="50"/>
                    <a:pt x="93" y="48"/>
                  </a:cubicBezTo>
                  <a:cubicBezTo>
                    <a:pt x="87" y="45"/>
                    <a:pt x="87" y="45"/>
                    <a:pt x="87" y="45"/>
                  </a:cubicBezTo>
                  <a:cubicBezTo>
                    <a:pt x="87" y="45"/>
                    <a:pt x="87" y="45"/>
                    <a:pt x="87" y="45"/>
                  </a:cubicBezTo>
                  <a:cubicBezTo>
                    <a:pt x="86" y="44"/>
                    <a:pt x="86" y="44"/>
                    <a:pt x="86" y="44"/>
                  </a:cubicBezTo>
                  <a:cubicBezTo>
                    <a:pt x="86" y="44"/>
                    <a:pt x="86" y="44"/>
                    <a:pt x="86" y="44"/>
                  </a:cubicBezTo>
                  <a:cubicBezTo>
                    <a:pt x="86" y="43"/>
                    <a:pt x="86" y="43"/>
                    <a:pt x="86" y="43"/>
                  </a:cubicBezTo>
                  <a:cubicBezTo>
                    <a:pt x="85" y="35"/>
                    <a:pt x="85" y="35"/>
                    <a:pt x="85" y="35"/>
                  </a:cubicBezTo>
                  <a:cubicBezTo>
                    <a:pt x="85" y="35"/>
                    <a:pt x="85" y="35"/>
                    <a:pt x="85" y="35"/>
                  </a:cubicBezTo>
                  <a:cubicBezTo>
                    <a:pt x="84" y="29"/>
                    <a:pt x="84" y="29"/>
                    <a:pt x="84" y="29"/>
                  </a:cubicBezTo>
                  <a:cubicBezTo>
                    <a:pt x="81" y="21"/>
                    <a:pt x="81" y="21"/>
                    <a:pt x="81" y="21"/>
                  </a:cubicBezTo>
                  <a:cubicBezTo>
                    <a:pt x="78" y="21"/>
                    <a:pt x="78" y="21"/>
                    <a:pt x="78" y="21"/>
                  </a:cubicBezTo>
                  <a:cubicBezTo>
                    <a:pt x="78" y="24"/>
                    <a:pt x="78" y="27"/>
                    <a:pt x="77" y="29"/>
                  </a:cubicBezTo>
                  <a:cubicBezTo>
                    <a:pt x="76" y="32"/>
                    <a:pt x="75" y="33"/>
                    <a:pt x="72" y="35"/>
                  </a:cubicBezTo>
                  <a:cubicBezTo>
                    <a:pt x="71" y="38"/>
                    <a:pt x="70" y="40"/>
                    <a:pt x="69" y="42"/>
                  </a:cubicBezTo>
                  <a:cubicBezTo>
                    <a:pt x="66" y="44"/>
                    <a:pt x="64" y="44"/>
                    <a:pt x="62" y="42"/>
                  </a:cubicBezTo>
                  <a:cubicBezTo>
                    <a:pt x="61" y="42"/>
                    <a:pt x="61" y="42"/>
                    <a:pt x="61" y="42"/>
                  </a:cubicBezTo>
                  <a:cubicBezTo>
                    <a:pt x="58" y="41"/>
                    <a:pt x="58" y="38"/>
                    <a:pt x="58" y="33"/>
                  </a:cubicBezTo>
                  <a:cubicBezTo>
                    <a:pt x="58" y="31"/>
                    <a:pt x="58" y="31"/>
                    <a:pt x="58" y="31"/>
                  </a:cubicBezTo>
                  <a:cubicBezTo>
                    <a:pt x="53" y="28"/>
                    <a:pt x="53" y="28"/>
                    <a:pt x="53" y="28"/>
                  </a:cubicBezTo>
                  <a:cubicBezTo>
                    <a:pt x="51" y="27"/>
                    <a:pt x="50" y="25"/>
                    <a:pt x="49" y="21"/>
                  </a:cubicBezTo>
                  <a:cubicBezTo>
                    <a:pt x="51" y="3"/>
                    <a:pt x="51" y="3"/>
                    <a:pt x="51" y="3"/>
                  </a:cubicBezTo>
                  <a:cubicBezTo>
                    <a:pt x="51" y="0"/>
                    <a:pt x="51" y="0"/>
                    <a:pt x="51" y="0"/>
                  </a:cubicBezTo>
                  <a:cubicBezTo>
                    <a:pt x="44" y="8"/>
                    <a:pt x="44" y="8"/>
                    <a:pt x="44" y="8"/>
                  </a:cubicBezTo>
                  <a:cubicBezTo>
                    <a:pt x="40" y="11"/>
                    <a:pt x="40" y="11"/>
                    <a:pt x="40" y="11"/>
                  </a:cubicBezTo>
                  <a:cubicBezTo>
                    <a:pt x="39" y="14"/>
                    <a:pt x="39" y="14"/>
                    <a:pt x="39" y="14"/>
                  </a:cubicBezTo>
                  <a:cubicBezTo>
                    <a:pt x="40" y="17"/>
                    <a:pt x="41" y="20"/>
                    <a:pt x="41" y="22"/>
                  </a:cubicBezTo>
                  <a:cubicBezTo>
                    <a:pt x="41" y="26"/>
                    <a:pt x="39" y="29"/>
                    <a:pt x="35" y="30"/>
                  </a:cubicBezTo>
                  <a:cubicBezTo>
                    <a:pt x="28" y="33"/>
                    <a:pt x="28" y="33"/>
                    <a:pt x="28" y="33"/>
                  </a:cubicBezTo>
                  <a:cubicBezTo>
                    <a:pt x="26" y="34"/>
                    <a:pt x="26" y="34"/>
                    <a:pt x="26" y="34"/>
                  </a:cubicBezTo>
                  <a:cubicBezTo>
                    <a:pt x="26" y="37"/>
                    <a:pt x="26" y="37"/>
                    <a:pt x="26" y="37"/>
                  </a:cubicBezTo>
                  <a:cubicBezTo>
                    <a:pt x="26" y="48"/>
                    <a:pt x="26" y="48"/>
                    <a:pt x="26" y="48"/>
                  </a:cubicBezTo>
                  <a:cubicBezTo>
                    <a:pt x="26" y="52"/>
                    <a:pt x="27" y="54"/>
                    <a:pt x="28" y="54"/>
                  </a:cubicBezTo>
                  <a:cubicBezTo>
                    <a:pt x="30" y="55"/>
                    <a:pt x="33" y="55"/>
                    <a:pt x="35" y="53"/>
                  </a:cubicBezTo>
                  <a:cubicBezTo>
                    <a:pt x="38" y="52"/>
                    <a:pt x="38" y="52"/>
                    <a:pt x="38" y="52"/>
                  </a:cubicBezTo>
                  <a:cubicBezTo>
                    <a:pt x="45" y="70"/>
                    <a:pt x="45" y="70"/>
                    <a:pt x="45" y="70"/>
                  </a:cubicBezTo>
                  <a:cubicBezTo>
                    <a:pt x="45" y="70"/>
                    <a:pt x="45" y="70"/>
                    <a:pt x="45" y="70"/>
                  </a:cubicBezTo>
                  <a:cubicBezTo>
                    <a:pt x="45" y="70"/>
                    <a:pt x="45" y="70"/>
                    <a:pt x="45" y="70"/>
                  </a:cubicBezTo>
                  <a:cubicBezTo>
                    <a:pt x="45" y="71"/>
                    <a:pt x="45" y="71"/>
                    <a:pt x="45" y="71"/>
                  </a:cubicBezTo>
                  <a:cubicBezTo>
                    <a:pt x="43" y="102"/>
                    <a:pt x="40" y="120"/>
                    <a:pt x="36" y="125"/>
                  </a:cubicBezTo>
                  <a:cubicBezTo>
                    <a:pt x="35" y="127"/>
                    <a:pt x="33" y="128"/>
                    <a:pt x="31" y="128"/>
                  </a:cubicBezTo>
                  <a:cubicBezTo>
                    <a:pt x="28" y="128"/>
                    <a:pt x="26" y="128"/>
                    <a:pt x="23" y="126"/>
                  </a:cubicBezTo>
                  <a:cubicBezTo>
                    <a:pt x="13" y="147"/>
                    <a:pt x="6" y="158"/>
                    <a:pt x="3" y="159"/>
                  </a:cubicBezTo>
                  <a:cubicBezTo>
                    <a:pt x="3" y="159"/>
                    <a:pt x="3" y="159"/>
                    <a:pt x="3" y="159"/>
                  </a:cubicBezTo>
                  <a:cubicBezTo>
                    <a:pt x="2" y="160"/>
                    <a:pt x="1" y="165"/>
                    <a:pt x="1" y="174"/>
                  </a:cubicBezTo>
                  <a:cubicBezTo>
                    <a:pt x="4" y="176"/>
                    <a:pt x="4" y="176"/>
                    <a:pt x="4" y="176"/>
                  </a:cubicBezTo>
                  <a:cubicBezTo>
                    <a:pt x="5" y="177"/>
                    <a:pt x="5" y="177"/>
                    <a:pt x="5" y="177"/>
                  </a:cubicBezTo>
                  <a:cubicBezTo>
                    <a:pt x="5" y="178"/>
                    <a:pt x="5" y="178"/>
                    <a:pt x="5" y="178"/>
                  </a:cubicBezTo>
                  <a:lnTo>
                    <a:pt x="2" y="182"/>
                  </a:lnTo>
                  <a:close/>
                </a:path>
              </a:pathLst>
            </a:custGeom>
            <a:solidFill>
              <a:srgbClr val="1570C1"/>
            </a:solidFill>
            <a:ln>
              <a:solidFill>
                <a:schemeClr val="bg1"/>
              </a:solidFill>
            </a:ln>
          </p:spPr>
          <p:txBody>
            <a:bodyPr lIns="121920" tIns="60960" rIns="121920" bIns="60960"/>
            <a:lstStyle/>
            <a:p>
              <a:pPr fontAlgn="auto">
                <a:spcBef>
                  <a:spcPts val="0"/>
                </a:spcBef>
                <a:spcAft>
                  <a:spcPts val="0"/>
                </a:spcAft>
                <a:defRPr/>
              </a:pPr>
              <a:endParaRPr lang="zh-CN" altLang="en-US" kern="0">
                <a:solidFill>
                  <a:prstClr val="black"/>
                </a:solidFill>
                <a:latin typeface="+mn-lt"/>
                <a:ea typeface="+mn-ea"/>
              </a:endParaRPr>
            </a:p>
          </p:txBody>
        </p:sp>
        <p:sp>
          <p:nvSpPr>
            <p:cNvPr id="32" name="Freeform 14"/>
            <p:cNvSpPr/>
            <p:nvPr/>
          </p:nvSpPr>
          <p:spPr bwMode="auto">
            <a:xfrm>
              <a:off x="3084255" y="4634436"/>
              <a:ext cx="592300" cy="511832"/>
            </a:xfrm>
            <a:custGeom>
              <a:avLst/>
              <a:gdLst>
                <a:gd name="T0" fmla="*/ 143 w 192"/>
                <a:gd name="T1" fmla="*/ 8 h 166"/>
                <a:gd name="T2" fmla="*/ 132 w 192"/>
                <a:gd name="T3" fmla="*/ 10 h 166"/>
                <a:gd name="T4" fmla="*/ 130 w 192"/>
                <a:gd name="T5" fmla="*/ 0 h 166"/>
                <a:gd name="T6" fmla="*/ 126 w 192"/>
                <a:gd name="T7" fmla="*/ 10 h 166"/>
                <a:gd name="T8" fmla="*/ 120 w 192"/>
                <a:gd name="T9" fmla="*/ 18 h 166"/>
                <a:gd name="T10" fmla="*/ 108 w 192"/>
                <a:gd name="T11" fmla="*/ 18 h 166"/>
                <a:gd name="T12" fmla="*/ 106 w 192"/>
                <a:gd name="T13" fmla="*/ 25 h 166"/>
                <a:gd name="T14" fmla="*/ 95 w 192"/>
                <a:gd name="T15" fmla="*/ 28 h 166"/>
                <a:gd name="T16" fmla="*/ 91 w 192"/>
                <a:gd name="T17" fmla="*/ 30 h 166"/>
                <a:gd name="T18" fmla="*/ 81 w 192"/>
                <a:gd name="T19" fmla="*/ 26 h 166"/>
                <a:gd name="T20" fmla="*/ 74 w 192"/>
                <a:gd name="T21" fmla="*/ 24 h 166"/>
                <a:gd name="T22" fmla="*/ 85 w 192"/>
                <a:gd name="T23" fmla="*/ 40 h 166"/>
                <a:gd name="T24" fmla="*/ 91 w 192"/>
                <a:gd name="T25" fmla="*/ 46 h 166"/>
                <a:gd name="T26" fmla="*/ 88 w 192"/>
                <a:gd name="T27" fmla="*/ 55 h 166"/>
                <a:gd name="T28" fmla="*/ 70 w 192"/>
                <a:gd name="T29" fmla="*/ 64 h 166"/>
                <a:gd name="T30" fmla="*/ 63 w 192"/>
                <a:gd name="T31" fmla="*/ 65 h 166"/>
                <a:gd name="T32" fmla="*/ 56 w 192"/>
                <a:gd name="T33" fmla="*/ 63 h 166"/>
                <a:gd name="T34" fmla="*/ 48 w 192"/>
                <a:gd name="T35" fmla="*/ 71 h 166"/>
                <a:gd name="T36" fmla="*/ 40 w 192"/>
                <a:gd name="T37" fmla="*/ 74 h 166"/>
                <a:gd name="T38" fmla="*/ 8 w 192"/>
                <a:gd name="T39" fmla="*/ 74 h 166"/>
                <a:gd name="T40" fmla="*/ 5 w 192"/>
                <a:gd name="T41" fmla="*/ 96 h 166"/>
                <a:gd name="T42" fmla="*/ 12 w 192"/>
                <a:gd name="T43" fmla="*/ 100 h 166"/>
                <a:gd name="T44" fmla="*/ 16 w 192"/>
                <a:gd name="T45" fmla="*/ 95 h 166"/>
                <a:gd name="T46" fmla="*/ 28 w 192"/>
                <a:gd name="T47" fmla="*/ 96 h 166"/>
                <a:gd name="T48" fmla="*/ 32 w 192"/>
                <a:gd name="T49" fmla="*/ 118 h 166"/>
                <a:gd name="T50" fmla="*/ 27 w 192"/>
                <a:gd name="T51" fmla="*/ 130 h 166"/>
                <a:gd name="T52" fmla="*/ 38 w 192"/>
                <a:gd name="T53" fmla="*/ 149 h 166"/>
                <a:gd name="T54" fmla="*/ 34 w 192"/>
                <a:gd name="T55" fmla="*/ 166 h 166"/>
                <a:gd name="T56" fmla="*/ 47 w 192"/>
                <a:gd name="T57" fmla="*/ 160 h 166"/>
                <a:gd name="T58" fmla="*/ 56 w 192"/>
                <a:gd name="T59" fmla="*/ 161 h 166"/>
                <a:gd name="T60" fmla="*/ 85 w 192"/>
                <a:gd name="T61" fmla="*/ 160 h 166"/>
                <a:gd name="T62" fmla="*/ 99 w 192"/>
                <a:gd name="T63" fmla="*/ 151 h 166"/>
                <a:gd name="T64" fmla="*/ 115 w 192"/>
                <a:gd name="T65" fmla="*/ 137 h 166"/>
                <a:gd name="T66" fmla="*/ 125 w 192"/>
                <a:gd name="T67" fmla="*/ 142 h 166"/>
                <a:gd name="T68" fmla="*/ 138 w 192"/>
                <a:gd name="T69" fmla="*/ 147 h 166"/>
                <a:gd name="T70" fmla="*/ 147 w 192"/>
                <a:gd name="T71" fmla="*/ 150 h 166"/>
                <a:gd name="T72" fmla="*/ 149 w 192"/>
                <a:gd name="T73" fmla="*/ 145 h 166"/>
                <a:gd name="T74" fmla="*/ 152 w 192"/>
                <a:gd name="T75" fmla="*/ 142 h 166"/>
                <a:gd name="T76" fmla="*/ 158 w 192"/>
                <a:gd name="T77" fmla="*/ 138 h 166"/>
                <a:gd name="T78" fmla="*/ 174 w 192"/>
                <a:gd name="T79" fmla="*/ 127 h 166"/>
                <a:gd name="T80" fmla="*/ 176 w 192"/>
                <a:gd name="T81" fmla="*/ 124 h 166"/>
                <a:gd name="T82" fmla="*/ 184 w 192"/>
                <a:gd name="T83" fmla="*/ 122 h 166"/>
                <a:gd name="T84" fmla="*/ 190 w 192"/>
                <a:gd name="T85" fmla="*/ 118 h 166"/>
                <a:gd name="T86" fmla="*/ 186 w 192"/>
                <a:gd name="T87" fmla="*/ 103 h 166"/>
                <a:gd name="T88" fmla="*/ 188 w 192"/>
                <a:gd name="T89" fmla="*/ 94 h 166"/>
                <a:gd name="T90" fmla="*/ 174 w 192"/>
                <a:gd name="T91" fmla="*/ 83 h 166"/>
                <a:gd name="T92" fmla="*/ 187 w 192"/>
                <a:gd name="T93" fmla="*/ 34 h 166"/>
                <a:gd name="T94" fmla="*/ 179 w 192"/>
                <a:gd name="T95" fmla="*/ 38 h 166"/>
                <a:gd name="T96" fmla="*/ 169 w 192"/>
                <a:gd name="T97" fmla="*/ 38 h 166"/>
                <a:gd name="T98" fmla="*/ 168 w 192"/>
                <a:gd name="T99" fmla="*/ 34 h 166"/>
                <a:gd name="T100" fmla="*/ 166 w 192"/>
                <a:gd name="T101" fmla="*/ 32 h 166"/>
                <a:gd name="T102" fmla="*/ 157 w 192"/>
                <a:gd name="T103" fmla="*/ 2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2" h="166">
                  <a:moveTo>
                    <a:pt x="151" y="3"/>
                  </a:moveTo>
                  <a:cubicBezTo>
                    <a:pt x="148" y="2"/>
                    <a:pt x="148" y="2"/>
                    <a:pt x="148" y="2"/>
                  </a:cubicBezTo>
                  <a:cubicBezTo>
                    <a:pt x="145" y="4"/>
                    <a:pt x="145" y="4"/>
                    <a:pt x="145" y="4"/>
                  </a:cubicBezTo>
                  <a:cubicBezTo>
                    <a:pt x="143" y="8"/>
                    <a:pt x="143" y="8"/>
                    <a:pt x="143" y="8"/>
                  </a:cubicBezTo>
                  <a:cubicBezTo>
                    <a:pt x="142" y="11"/>
                    <a:pt x="140" y="13"/>
                    <a:pt x="137" y="13"/>
                  </a:cubicBezTo>
                  <a:cubicBezTo>
                    <a:pt x="136" y="13"/>
                    <a:pt x="134" y="12"/>
                    <a:pt x="132" y="11"/>
                  </a:cubicBezTo>
                  <a:cubicBezTo>
                    <a:pt x="132" y="10"/>
                    <a:pt x="132" y="10"/>
                    <a:pt x="132" y="10"/>
                  </a:cubicBezTo>
                  <a:cubicBezTo>
                    <a:pt x="132" y="10"/>
                    <a:pt x="132" y="10"/>
                    <a:pt x="132" y="10"/>
                  </a:cubicBezTo>
                  <a:cubicBezTo>
                    <a:pt x="132" y="10"/>
                    <a:pt x="132" y="10"/>
                    <a:pt x="132" y="10"/>
                  </a:cubicBezTo>
                  <a:cubicBezTo>
                    <a:pt x="130" y="6"/>
                    <a:pt x="130" y="6"/>
                    <a:pt x="130" y="6"/>
                  </a:cubicBezTo>
                  <a:cubicBezTo>
                    <a:pt x="130" y="6"/>
                    <a:pt x="130" y="6"/>
                    <a:pt x="130" y="6"/>
                  </a:cubicBezTo>
                  <a:cubicBezTo>
                    <a:pt x="130" y="0"/>
                    <a:pt x="130" y="0"/>
                    <a:pt x="130" y="0"/>
                  </a:cubicBezTo>
                  <a:cubicBezTo>
                    <a:pt x="128" y="0"/>
                    <a:pt x="128" y="0"/>
                    <a:pt x="128" y="0"/>
                  </a:cubicBezTo>
                  <a:cubicBezTo>
                    <a:pt x="127" y="0"/>
                    <a:pt x="127" y="0"/>
                    <a:pt x="127" y="0"/>
                  </a:cubicBezTo>
                  <a:cubicBezTo>
                    <a:pt x="126" y="4"/>
                    <a:pt x="126" y="4"/>
                    <a:pt x="126" y="4"/>
                  </a:cubicBezTo>
                  <a:cubicBezTo>
                    <a:pt x="126" y="10"/>
                    <a:pt x="126" y="10"/>
                    <a:pt x="126" y="10"/>
                  </a:cubicBezTo>
                  <a:cubicBezTo>
                    <a:pt x="126" y="10"/>
                    <a:pt x="126" y="10"/>
                    <a:pt x="126" y="10"/>
                  </a:cubicBezTo>
                  <a:cubicBezTo>
                    <a:pt x="125" y="11"/>
                    <a:pt x="125" y="11"/>
                    <a:pt x="125" y="11"/>
                  </a:cubicBezTo>
                  <a:cubicBezTo>
                    <a:pt x="120" y="17"/>
                    <a:pt x="120" y="17"/>
                    <a:pt x="120" y="17"/>
                  </a:cubicBezTo>
                  <a:cubicBezTo>
                    <a:pt x="120" y="18"/>
                    <a:pt x="120" y="18"/>
                    <a:pt x="120" y="18"/>
                  </a:cubicBezTo>
                  <a:cubicBezTo>
                    <a:pt x="119" y="18"/>
                    <a:pt x="119" y="18"/>
                    <a:pt x="119" y="18"/>
                  </a:cubicBezTo>
                  <a:cubicBezTo>
                    <a:pt x="109" y="17"/>
                    <a:pt x="109" y="17"/>
                    <a:pt x="109" y="17"/>
                  </a:cubicBezTo>
                  <a:cubicBezTo>
                    <a:pt x="108" y="17"/>
                    <a:pt x="108" y="17"/>
                    <a:pt x="108" y="17"/>
                  </a:cubicBezTo>
                  <a:cubicBezTo>
                    <a:pt x="108" y="18"/>
                    <a:pt x="108" y="18"/>
                    <a:pt x="108" y="18"/>
                  </a:cubicBezTo>
                  <a:cubicBezTo>
                    <a:pt x="108" y="18"/>
                    <a:pt x="108" y="18"/>
                    <a:pt x="108" y="18"/>
                  </a:cubicBezTo>
                  <a:cubicBezTo>
                    <a:pt x="108" y="18"/>
                    <a:pt x="108" y="18"/>
                    <a:pt x="108" y="18"/>
                  </a:cubicBezTo>
                  <a:cubicBezTo>
                    <a:pt x="105" y="22"/>
                    <a:pt x="105" y="22"/>
                    <a:pt x="105" y="22"/>
                  </a:cubicBezTo>
                  <a:cubicBezTo>
                    <a:pt x="106" y="25"/>
                    <a:pt x="106" y="25"/>
                    <a:pt x="106" y="25"/>
                  </a:cubicBezTo>
                  <a:cubicBezTo>
                    <a:pt x="107" y="25"/>
                    <a:pt x="107" y="25"/>
                    <a:pt x="107" y="25"/>
                  </a:cubicBezTo>
                  <a:cubicBezTo>
                    <a:pt x="104" y="30"/>
                    <a:pt x="104" y="30"/>
                    <a:pt x="104" y="30"/>
                  </a:cubicBezTo>
                  <a:cubicBezTo>
                    <a:pt x="95" y="30"/>
                    <a:pt x="95" y="30"/>
                    <a:pt x="95" y="30"/>
                  </a:cubicBezTo>
                  <a:cubicBezTo>
                    <a:pt x="95" y="28"/>
                    <a:pt x="95" y="28"/>
                    <a:pt x="95" y="28"/>
                  </a:cubicBezTo>
                  <a:cubicBezTo>
                    <a:pt x="94" y="27"/>
                    <a:pt x="94" y="27"/>
                    <a:pt x="94" y="27"/>
                  </a:cubicBezTo>
                  <a:cubicBezTo>
                    <a:pt x="93" y="26"/>
                    <a:pt x="93" y="26"/>
                    <a:pt x="93" y="26"/>
                  </a:cubicBezTo>
                  <a:cubicBezTo>
                    <a:pt x="92" y="29"/>
                    <a:pt x="92" y="29"/>
                    <a:pt x="92" y="29"/>
                  </a:cubicBezTo>
                  <a:cubicBezTo>
                    <a:pt x="91" y="30"/>
                    <a:pt x="91" y="30"/>
                    <a:pt x="91" y="30"/>
                  </a:cubicBezTo>
                  <a:cubicBezTo>
                    <a:pt x="85" y="30"/>
                    <a:pt x="85" y="30"/>
                    <a:pt x="85" y="30"/>
                  </a:cubicBezTo>
                  <a:cubicBezTo>
                    <a:pt x="85" y="30"/>
                    <a:pt x="85" y="30"/>
                    <a:pt x="85" y="30"/>
                  </a:cubicBezTo>
                  <a:cubicBezTo>
                    <a:pt x="81" y="27"/>
                    <a:pt x="81" y="27"/>
                    <a:pt x="81" y="27"/>
                  </a:cubicBezTo>
                  <a:cubicBezTo>
                    <a:pt x="81" y="26"/>
                    <a:pt x="81" y="26"/>
                    <a:pt x="81" y="26"/>
                  </a:cubicBezTo>
                  <a:cubicBezTo>
                    <a:pt x="81" y="26"/>
                    <a:pt x="81" y="26"/>
                    <a:pt x="81" y="26"/>
                  </a:cubicBezTo>
                  <a:cubicBezTo>
                    <a:pt x="80" y="26"/>
                    <a:pt x="80" y="26"/>
                    <a:pt x="80" y="26"/>
                  </a:cubicBezTo>
                  <a:cubicBezTo>
                    <a:pt x="80" y="25"/>
                    <a:pt x="80" y="25"/>
                    <a:pt x="80" y="25"/>
                  </a:cubicBezTo>
                  <a:cubicBezTo>
                    <a:pt x="74" y="24"/>
                    <a:pt x="74" y="24"/>
                    <a:pt x="74" y="24"/>
                  </a:cubicBezTo>
                  <a:cubicBezTo>
                    <a:pt x="69" y="26"/>
                    <a:pt x="69" y="26"/>
                    <a:pt x="69" y="26"/>
                  </a:cubicBezTo>
                  <a:cubicBezTo>
                    <a:pt x="66" y="28"/>
                    <a:pt x="66" y="28"/>
                    <a:pt x="66" y="28"/>
                  </a:cubicBezTo>
                  <a:cubicBezTo>
                    <a:pt x="74" y="37"/>
                    <a:pt x="74" y="37"/>
                    <a:pt x="74" y="37"/>
                  </a:cubicBezTo>
                  <a:cubicBezTo>
                    <a:pt x="85" y="40"/>
                    <a:pt x="85" y="40"/>
                    <a:pt x="85" y="40"/>
                  </a:cubicBezTo>
                  <a:cubicBezTo>
                    <a:pt x="85" y="41"/>
                    <a:pt x="85" y="41"/>
                    <a:pt x="85" y="41"/>
                  </a:cubicBezTo>
                  <a:cubicBezTo>
                    <a:pt x="85" y="41"/>
                    <a:pt x="85" y="41"/>
                    <a:pt x="85" y="41"/>
                  </a:cubicBezTo>
                  <a:cubicBezTo>
                    <a:pt x="86" y="41"/>
                    <a:pt x="86" y="41"/>
                    <a:pt x="86" y="41"/>
                  </a:cubicBezTo>
                  <a:cubicBezTo>
                    <a:pt x="91" y="46"/>
                    <a:pt x="91" y="46"/>
                    <a:pt x="91" y="46"/>
                  </a:cubicBezTo>
                  <a:cubicBezTo>
                    <a:pt x="89" y="54"/>
                    <a:pt x="89" y="54"/>
                    <a:pt x="89" y="54"/>
                  </a:cubicBezTo>
                  <a:cubicBezTo>
                    <a:pt x="89" y="54"/>
                    <a:pt x="89" y="54"/>
                    <a:pt x="89" y="54"/>
                  </a:cubicBezTo>
                  <a:cubicBezTo>
                    <a:pt x="89" y="55"/>
                    <a:pt x="89" y="55"/>
                    <a:pt x="89" y="55"/>
                  </a:cubicBezTo>
                  <a:cubicBezTo>
                    <a:pt x="88" y="55"/>
                    <a:pt x="88" y="55"/>
                    <a:pt x="88" y="55"/>
                  </a:cubicBezTo>
                  <a:cubicBezTo>
                    <a:pt x="82" y="61"/>
                    <a:pt x="82" y="61"/>
                    <a:pt x="82" y="61"/>
                  </a:cubicBezTo>
                  <a:cubicBezTo>
                    <a:pt x="82" y="61"/>
                    <a:pt x="82" y="61"/>
                    <a:pt x="82" y="61"/>
                  </a:cubicBezTo>
                  <a:cubicBezTo>
                    <a:pt x="81" y="61"/>
                    <a:pt x="81" y="61"/>
                    <a:pt x="81" y="61"/>
                  </a:cubicBezTo>
                  <a:cubicBezTo>
                    <a:pt x="70" y="64"/>
                    <a:pt x="70" y="64"/>
                    <a:pt x="70" y="64"/>
                  </a:cubicBezTo>
                  <a:cubicBezTo>
                    <a:pt x="70" y="64"/>
                    <a:pt x="70" y="64"/>
                    <a:pt x="70" y="64"/>
                  </a:cubicBezTo>
                  <a:cubicBezTo>
                    <a:pt x="63" y="65"/>
                    <a:pt x="63" y="65"/>
                    <a:pt x="63" y="65"/>
                  </a:cubicBezTo>
                  <a:cubicBezTo>
                    <a:pt x="63" y="65"/>
                    <a:pt x="63" y="65"/>
                    <a:pt x="63" y="65"/>
                  </a:cubicBezTo>
                  <a:cubicBezTo>
                    <a:pt x="63" y="65"/>
                    <a:pt x="63" y="65"/>
                    <a:pt x="63" y="65"/>
                  </a:cubicBezTo>
                  <a:cubicBezTo>
                    <a:pt x="63" y="65"/>
                    <a:pt x="63" y="65"/>
                    <a:pt x="63" y="65"/>
                  </a:cubicBezTo>
                  <a:cubicBezTo>
                    <a:pt x="62" y="65"/>
                    <a:pt x="62" y="65"/>
                    <a:pt x="62" y="65"/>
                  </a:cubicBezTo>
                  <a:cubicBezTo>
                    <a:pt x="58" y="64"/>
                    <a:pt x="58" y="64"/>
                    <a:pt x="58" y="64"/>
                  </a:cubicBezTo>
                  <a:cubicBezTo>
                    <a:pt x="56" y="63"/>
                    <a:pt x="56" y="63"/>
                    <a:pt x="56" y="63"/>
                  </a:cubicBezTo>
                  <a:cubicBezTo>
                    <a:pt x="53" y="67"/>
                    <a:pt x="53" y="67"/>
                    <a:pt x="53" y="67"/>
                  </a:cubicBezTo>
                  <a:cubicBezTo>
                    <a:pt x="53" y="67"/>
                    <a:pt x="53" y="67"/>
                    <a:pt x="53" y="67"/>
                  </a:cubicBezTo>
                  <a:cubicBezTo>
                    <a:pt x="53" y="68"/>
                    <a:pt x="53" y="68"/>
                    <a:pt x="53" y="68"/>
                  </a:cubicBezTo>
                  <a:cubicBezTo>
                    <a:pt x="48" y="71"/>
                    <a:pt x="48" y="71"/>
                    <a:pt x="48" y="71"/>
                  </a:cubicBezTo>
                  <a:cubicBezTo>
                    <a:pt x="47" y="71"/>
                    <a:pt x="47" y="71"/>
                    <a:pt x="47" y="71"/>
                  </a:cubicBezTo>
                  <a:cubicBezTo>
                    <a:pt x="47" y="71"/>
                    <a:pt x="47" y="71"/>
                    <a:pt x="47" y="71"/>
                  </a:cubicBezTo>
                  <a:cubicBezTo>
                    <a:pt x="40" y="74"/>
                    <a:pt x="40" y="74"/>
                    <a:pt x="40" y="74"/>
                  </a:cubicBezTo>
                  <a:cubicBezTo>
                    <a:pt x="40" y="74"/>
                    <a:pt x="40" y="74"/>
                    <a:pt x="40" y="74"/>
                  </a:cubicBezTo>
                  <a:cubicBezTo>
                    <a:pt x="31" y="72"/>
                    <a:pt x="31" y="72"/>
                    <a:pt x="31" y="72"/>
                  </a:cubicBezTo>
                  <a:cubicBezTo>
                    <a:pt x="13" y="72"/>
                    <a:pt x="13" y="72"/>
                    <a:pt x="13" y="72"/>
                  </a:cubicBezTo>
                  <a:cubicBezTo>
                    <a:pt x="9" y="74"/>
                    <a:pt x="9" y="74"/>
                    <a:pt x="9" y="74"/>
                  </a:cubicBezTo>
                  <a:cubicBezTo>
                    <a:pt x="8" y="74"/>
                    <a:pt x="8" y="74"/>
                    <a:pt x="8" y="74"/>
                  </a:cubicBezTo>
                  <a:cubicBezTo>
                    <a:pt x="5" y="74"/>
                    <a:pt x="5" y="74"/>
                    <a:pt x="5" y="74"/>
                  </a:cubicBezTo>
                  <a:cubicBezTo>
                    <a:pt x="0" y="80"/>
                    <a:pt x="0" y="80"/>
                    <a:pt x="0" y="80"/>
                  </a:cubicBezTo>
                  <a:cubicBezTo>
                    <a:pt x="1" y="87"/>
                    <a:pt x="1" y="87"/>
                    <a:pt x="1" y="87"/>
                  </a:cubicBezTo>
                  <a:cubicBezTo>
                    <a:pt x="5" y="96"/>
                    <a:pt x="5" y="96"/>
                    <a:pt x="5" y="96"/>
                  </a:cubicBezTo>
                  <a:cubicBezTo>
                    <a:pt x="10" y="98"/>
                    <a:pt x="10" y="98"/>
                    <a:pt x="10" y="98"/>
                  </a:cubicBezTo>
                  <a:cubicBezTo>
                    <a:pt x="10" y="98"/>
                    <a:pt x="10" y="98"/>
                    <a:pt x="10" y="98"/>
                  </a:cubicBezTo>
                  <a:cubicBezTo>
                    <a:pt x="10" y="99"/>
                    <a:pt x="10" y="99"/>
                    <a:pt x="10" y="99"/>
                  </a:cubicBezTo>
                  <a:cubicBezTo>
                    <a:pt x="12" y="100"/>
                    <a:pt x="12" y="100"/>
                    <a:pt x="12" y="100"/>
                  </a:cubicBezTo>
                  <a:cubicBezTo>
                    <a:pt x="14" y="96"/>
                    <a:pt x="14" y="96"/>
                    <a:pt x="14" y="96"/>
                  </a:cubicBezTo>
                  <a:cubicBezTo>
                    <a:pt x="15" y="96"/>
                    <a:pt x="15" y="96"/>
                    <a:pt x="15" y="96"/>
                  </a:cubicBezTo>
                  <a:cubicBezTo>
                    <a:pt x="15" y="95"/>
                    <a:pt x="15" y="95"/>
                    <a:pt x="15" y="95"/>
                  </a:cubicBezTo>
                  <a:cubicBezTo>
                    <a:pt x="16" y="95"/>
                    <a:pt x="16" y="95"/>
                    <a:pt x="16" y="95"/>
                  </a:cubicBezTo>
                  <a:cubicBezTo>
                    <a:pt x="22" y="94"/>
                    <a:pt x="22" y="94"/>
                    <a:pt x="22" y="94"/>
                  </a:cubicBezTo>
                  <a:cubicBezTo>
                    <a:pt x="22" y="94"/>
                    <a:pt x="22" y="94"/>
                    <a:pt x="22" y="94"/>
                  </a:cubicBezTo>
                  <a:cubicBezTo>
                    <a:pt x="22" y="95"/>
                    <a:pt x="22" y="95"/>
                    <a:pt x="22" y="95"/>
                  </a:cubicBezTo>
                  <a:cubicBezTo>
                    <a:pt x="28" y="96"/>
                    <a:pt x="28" y="96"/>
                    <a:pt x="28" y="96"/>
                  </a:cubicBezTo>
                  <a:cubicBezTo>
                    <a:pt x="34" y="110"/>
                    <a:pt x="34" y="110"/>
                    <a:pt x="34" y="110"/>
                  </a:cubicBezTo>
                  <a:cubicBezTo>
                    <a:pt x="34" y="110"/>
                    <a:pt x="34" y="110"/>
                    <a:pt x="34" y="110"/>
                  </a:cubicBezTo>
                  <a:cubicBezTo>
                    <a:pt x="34" y="110"/>
                    <a:pt x="34" y="110"/>
                    <a:pt x="34" y="110"/>
                  </a:cubicBezTo>
                  <a:cubicBezTo>
                    <a:pt x="32" y="118"/>
                    <a:pt x="32" y="118"/>
                    <a:pt x="32" y="118"/>
                  </a:cubicBezTo>
                  <a:cubicBezTo>
                    <a:pt x="32" y="118"/>
                    <a:pt x="32" y="118"/>
                    <a:pt x="32" y="118"/>
                  </a:cubicBezTo>
                  <a:cubicBezTo>
                    <a:pt x="30" y="123"/>
                    <a:pt x="30" y="123"/>
                    <a:pt x="30" y="123"/>
                  </a:cubicBezTo>
                  <a:cubicBezTo>
                    <a:pt x="30" y="123"/>
                    <a:pt x="30" y="123"/>
                    <a:pt x="30" y="123"/>
                  </a:cubicBezTo>
                  <a:cubicBezTo>
                    <a:pt x="27" y="130"/>
                    <a:pt x="27" y="130"/>
                    <a:pt x="27" y="130"/>
                  </a:cubicBezTo>
                  <a:cubicBezTo>
                    <a:pt x="27" y="138"/>
                    <a:pt x="27" y="138"/>
                    <a:pt x="27" y="138"/>
                  </a:cubicBezTo>
                  <a:cubicBezTo>
                    <a:pt x="32" y="143"/>
                    <a:pt x="32" y="143"/>
                    <a:pt x="32" y="143"/>
                  </a:cubicBezTo>
                  <a:cubicBezTo>
                    <a:pt x="32" y="143"/>
                    <a:pt x="32" y="143"/>
                    <a:pt x="32" y="143"/>
                  </a:cubicBezTo>
                  <a:cubicBezTo>
                    <a:pt x="38" y="149"/>
                    <a:pt x="38" y="149"/>
                    <a:pt x="38" y="149"/>
                  </a:cubicBezTo>
                  <a:cubicBezTo>
                    <a:pt x="39" y="149"/>
                    <a:pt x="39" y="149"/>
                    <a:pt x="39" y="149"/>
                  </a:cubicBezTo>
                  <a:cubicBezTo>
                    <a:pt x="40" y="150"/>
                    <a:pt x="40" y="150"/>
                    <a:pt x="40" y="150"/>
                  </a:cubicBezTo>
                  <a:cubicBezTo>
                    <a:pt x="35" y="161"/>
                    <a:pt x="35" y="161"/>
                    <a:pt x="35" y="161"/>
                  </a:cubicBezTo>
                  <a:cubicBezTo>
                    <a:pt x="34" y="166"/>
                    <a:pt x="34" y="166"/>
                    <a:pt x="34" y="166"/>
                  </a:cubicBezTo>
                  <a:cubicBezTo>
                    <a:pt x="35" y="165"/>
                    <a:pt x="35" y="165"/>
                    <a:pt x="35" y="165"/>
                  </a:cubicBezTo>
                  <a:cubicBezTo>
                    <a:pt x="36" y="165"/>
                    <a:pt x="36" y="165"/>
                    <a:pt x="36" y="165"/>
                  </a:cubicBezTo>
                  <a:cubicBezTo>
                    <a:pt x="40" y="164"/>
                    <a:pt x="40" y="164"/>
                    <a:pt x="40" y="164"/>
                  </a:cubicBezTo>
                  <a:cubicBezTo>
                    <a:pt x="47" y="160"/>
                    <a:pt x="47" y="160"/>
                    <a:pt x="47" y="160"/>
                  </a:cubicBezTo>
                  <a:cubicBezTo>
                    <a:pt x="47" y="160"/>
                    <a:pt x="47" y="160"/>
                    <a:pt x="47" y="160"/>
                  </a:cubicBezTo>
                  <a:cubicBezTo>
                    <a:pt x="55" y="161"/>
                    <a:pt x="55" y="161"/>
                    <a:pt x="55" y="161"/>
                  </a:cubicBezTo>
                  <a:cubicBezTo>
                    <a:pt x="56" y="161"/>
                    <a:pt x="56" y="161"/>
                    <a:pt x="56" y="161"/>
                  </a:cubicBezTo>
                  <a:cubicBezTo>
                    <a:pt x="56" y="161"/>
                    <a:pt x="56" y="161"/>
                    <a:pt x="56" y="161"/>
                  </a:cubicBezTo>
                  <a:cubicBezTo>
                    <a:pt x="68" y="166"/>
                    <a:pt x="68" y="166"/>
                    <a:pt x="68" y="166"/>
                  </a:cubicBezTo>
                  <a:cubicBezTo>
                    <a:pt x="81" y="166"/>
                    <a:pt x="81" y="166"/>
                    <a:pt x="81" y="166"/>
                  </a:cubicBezTo>
                  <a:cubicBezTo>
                    <a:pt x="84" y="161"/>
                    <a:pt x="84" y="161"/>
                    <a:pt x="84" y="161"/>
                  </a:cubicBezTo>
                  <a:cubicBezTo>
                    <a:pt x="85" y="160"/>
                    <a:pt x="85" y="160"/>
                    <a:pt x="85" y="160"/>
                  </a:cubicBezTo>
                  <a:cubicBezTo>
                    <a:pt x="85" y="160"/>
                    <a:pt x="85" y="160"/>
                    <a:pt x="85" y="160"/>
                  </a:cubicBezTo>
                  <a:cubicBezTo>
                    <a:pt x="92" y="157"/>
                    <a:pt x="92" y="157"/>
                    <a:pt x="92" y="157"/>
                  </a:cubicBezTo>
                  <a:cubicBezTo>
                    <a:pt x="98" y="151"/>
                    <a:pt x="98" y="151"/>
                    <a:pt x="98" y="151"/>
                  </a:cubicBezTo>
                  <a:cubicBezTo>
                    <a:pt x="99" y="151"/>
                    <a:pt x="99" y="151"/>
                    <a:pt x="99" y="151"/>
                  </a:cubicBezTo>
                  <a:cubicBezTo>
                    <a:pt x="99" y="151"/>
                    <a:pt x="99" y="151"/>
                    <a:pt x="99" y="151"/>
                  </a:cubicBezTo>
                  <a:cubicBezTo>
                    <a:pt x="104" y="149"/>
                    <a:pt x="104" y="149"/>
                    <a:pt x="104" y="149"/>
                  </a:cubicBezTo>
                  <a:cubicBezTo>
                    <a:pt x="109" y="145"/>
                    <a:pt x="109" y="145"/>
                    <a:pt x="109" y="145"/>
                  </a:cubicBezTo>
                  <a:cubicBezTo>
                    <a:pt x="115" y="137"/>
                    <a:pt x="115" y="137"/>
                    <a:pt x="115" y="137"/>
                  </a:cubicBezTo>
                  <a:cubicBezTo>
                    <a:pt x="124" y="140"/>
                    <a:pt x="124" y="140"/>
                    <a:pt x="124" y="140"/>
                  </a:cubicBezTo>
                  <a:cubicBezTo>
                    <a:pt x="125" y="141"/>
                    <a:pt x="125" y="141"/>
                    <a:pt x="125" y="141"/>
                  </a:cubicBezTo>
                  <a:cubicBezTo>
                    <a:pt x="125" y="141"/>
                    <a:pt x="125" y="141"/>
                    <a:pt x="125" y="141"/>
                  </a:cubicBezTo>
                  <a:cubicBezTo>
                    <a:pt x="125" y="142"/>
                    <a:pt x="125" y="142"/>
                    <a:pt x="125" y="142"/>
                  </a:cubicBezTo>
                  <a:cubicBezTo>
                    <a:pt x="126" y="145"/>
                    <a:pt x="128" y="146"/>
                    <a:pt x="129" y="147"/>
                  </a:cubicBezTo>
                  <a:cubicBezTo>
                    <a:pt x="134" y="146"/>
                    <a:pt x="134" y="146"/>
                    <a:pt x="134" y="146"/>
                  </a:cubicBezTo>
                  <a:cubicBezTo>
                    <a:pt x="135" y="146"/>
                    <a:pt x="135" y="146"/>
                    <a:pt x="135" y="146"/>
                  </a:cubicBezTo>
                  <a:cubicBezTo>
                    <a:pt x="138" y="147"/>
                    <a:pt x="138" y="147"/>
                    <a:pt x="138" y="147"/>
                  </a:cubicBezTo>
                  <a:cubicBezTo>
                    <a:pt x="138" y="147"/>
                    <a:pt x="138" y="147"/>
                    <a:pt x="138" y="147"/>
                  </a:cubicBezTo>
                  <a:cubicBezTo>
                    <a:pt x="138" y="147"/>
                    <a:pt x="138" y="147"/>
                    <a:pt x="138" y="147"/>
                  </a:cubicBezTo>
                  <a:cubicBezTo>
                    <a:pt x="145" y="150"/>
                    <a:pt x="145" y="150"/>
                    <a:pt x="145" y="150"/>
                  </a:cubicBezTo>
                  <a:cubicBezTo>
                    <a:pt x="147" y="150"/>
                    <a:pt x="147" y="150"/>
                    <a:pt x="147" y="150"/>
                  </a:cubicBezTo>
                  <a:cubicBezTo>
                    <a:pt x="148" y="148"/>
                    <a:pt x="148" y="148"/>
                    <a:pt x="148" y="148"/>
                  </a:cubicBezTo>
                  <a:cubicBezTo>
                    <a:pt x="148" y="146"/>
                    <a:pt x="148" y="146"/>
                    <a:pt x="148" y="146"/>
                  </a:cubicBezTo>
                  <a:cubicBezTo>
                    <a:pt x="148" y="145"/>
                    <a:pt x="148" y="145"/>
                    <a:pt x="148" y="145"/>
                  </a:cubicBezTo>
                  <a:cubicBezTo>
                    <a:pt x="149" y="145"/>
                    <a:pt x="149" y="145"/>
                    <a:pt x="149" y="145"/>
                  </a:cubicBezTo>
                  <a:cubicBezTo>
                    <a:pt x="149" y="144"/>
                    <a:pt x="149" y="144"/>
                    <a:pt x="149" y="144"/>
                  </a:cubicBezTo>
                  <a:cubicBezTo>
                    <a:pt x="149" y="144"/>
                    <a:pt x="149" y="144"/>
                    <a:pt x="149" y="144"/>
                  </a:cubicBezTo>
                  <a:cubicBezTo>
                    <a:pt x="152" y="142"/>
                    <a:pt x="152" y="142"/>
                    <a:pt x="152" y="142"/>
                  </a:cubicBezTo>
                  <a:cubicBezTo>
                    <a:pt x="152" y="142"/>
                    <a:pt x="152" y="142"/>
                    <a:pt x="152" y="142"/>
                  </a:cubicBezTo>
                  <a:cubicBezTo>
                    <a:pt x="156" y="138"/>
                    <a:pt x="156" y="138"/>
                    <a:pt x="156" y="138"/>
                  </a:cubicBezTo>
                  <a:cubicBezTo>
                    <a:pt x="157" y="138"/>
                    <a:pt x="157" y="138"/>
                    <a:pt x="157" y="138"/>
                  </a:cubicBezTo>
                  <a:cubicBezTo>
                    <a:pt x="157" y="138"/>
                    <a:pt x="157" y="138"/>
                    <a:pt x="157" y="138"/>
                  </a:cubicBezTo>
                  <a:cubicBezTo>
                    <a:pt x="158" y="138"/>
                    <a:pt x="158" y="138"/>
                    <a:pt x="158" y="138"/>
                  </a:cubicBezTo>
                  <a:cubicBezTo>
                    <a:pt x="162" y="138"/>
                    <a:pt x="162" y="138"/>
                    <a:pt x="162" y="138"/>
                  </a:cubicBezTo>
                  <a:cubicBezTo>
                    <a:pt x="162" y="136"/>
                    <a:pt x="163" y="134"/>
                    <a:pt x="166" y="131"/>
                  </a:cubicBezTo>
                  <a:cubicBezTo>
                    <a:pt x="168" y="129"/>
                    <a:pt x="170" y="128"/>
                    <a:pt x="172" y="128"/>
                  </a:cubicBezTo>
                  <a:cubicBezTo>
                    <a:pt x="174" y="127"/>
                    <a:pt x="174" y="127"/>
                    <a:pt x="174" y="127"/>
                  </a:cubicBezTo>
                  <a:cubicBezTo>
                    <a:pt x="174" y="127"/>
                    <a:pt x="174" y="127"/>
                    <a:pt x="174" y="127"/>
                  </a:cubicBezTo>
                  <a:cubicBezTo>
                    <a:pt x="174" y="126"/>
                    <a:pt x="174" y="126"/>
                    <a:pt x="174" y="126"/>
                  </a:cubicBezTo>
                  <a:cubicBezTo>
                    <a:pt x="176" y="124"/>
                    <a:pt x="176" y="124"/>
                    <a:pt x="176" y="124"/>
                  </a:cubicBezTo>
                  <a:cubicBezTo>
                    <a:pt x="176" y="124"/>
                    <a:pt x="176" y="124"/>
                    <a:pt x="176" y="124"/>
                  </a:cubicBezTo>
                  <a:cubicBezTo>
                    <a:pt x="177" y="124"/>
                    <a:pt x="177" y="124"/>
                    <a:pt x="177" y="124"/>
                  </a:cubicBezTo>
                  <a:cubicBezTo>
                    <a:pt x="177" y="124"/>
                    <a:pt x="177" y="124"/>
                    <a:pt x="177" y="124"/>
                  </a:cubicBezTo>
                  <a:cubicBezTo>
                    <a:pt x="178" y="124"/>
                    <a:pt x="178" y="124"/>
                    <a:pt x="178" y="124"/>
                  </a:cubicBezTo>
                  <a:cubicBezTo>
                    <a:pt x="184" y="122"/>
                    <a:pt x="184" y="122"/>
                    <a:pt x="184" y="122"/>
                  </a:cubicBezTo>
                  <a:cubicBezTo>
                    <a:pt x="188" y="122"/>
                    <a:pt x="188" y="122"/>
                    <a:pt x="188" y="122"/>
                  </a:cubicBezTo>
                  <a:cubicBezTo>
                    <a:pt x="189" y="121"/>
                    <a:pt x="189" y="121"/>
                    <a:pt x="189" y="121"/>
                  </a:cubicBezTo>
                  <a:cubicBezTo>
                    <a:pt x="190" y="118"/>
                    <a:pt x="190" y="118"/>
                    <a:pt x="190" y="118"/>
                  </a:cubicBezTo>
                  <a:cubicBezTo>
                    <a:pt x="190" y="118"/>
                    <a:pt x="190" y="118"/>
                    <a:pt x="190" y="118"/>
                  </a:cubicBezTo>
                  <a:cubicBezTo>
                    <a:pt x="192" y="114"/>
                    <a:pt x="192" y="114"/>
                    <a:pt x="192" y="114"/>
                  </a:cubicBezTo>
                  <a:cubicBezTo>
                    <a:pt x="192" y="114"/>
                    <a:pt x="192" y="114"/>
                    <a:pt x="192" y="114"/>
                  </a:cubicBezTo>
                  <a:cubicBezTo>
                    <a:pt x="189" y="111"/>
                    <a:pt x="188" y="108"/>
                    <a:pt x="187" y="104"/>
                  </a:cubicBezTo>
                  <a:cubicBezTo>
                    <a:pt x="186" y="103"/>
                    <a:pt x="186" y="103"/>
                    <a:pt x="186" y="103"/>
                  </a:cubicBezTo>
                  <a:cubicBezTo>
                    <a:pt x="186" y="103"/>
                    <a:pt x="186" y="103"/>
                    <a:pt x="186" y="103"/>
                  </a:cubicBezTo>
                  <a:cubicBezTo>
                    <a:pt x="187" y="103"/>
                    <a:pt x="187" y="103"/>
                    <a:pt x="187" y="103"/>
                  </a:cubicBezTo>
                  <a:cubicBezTo>
                    <a:pt x="187" y="103"/>
                    <a:pt x="187" y="103"/>
                    <a:pt x="187" y="103"/>
                  </a:cubicBezTo>
                  <a:cubicBezTo>
                    <a:pt x="188" y="94"/>
                    <a:pt x="188" y="94"/>
                    <a:pt x="188" y="94"/>
                  </a:cubicBezTo>
                  <a:cubicBezTo>
                    <a:pt x="188" y="91"/>
                    <a:pt x="189" y="89"/>
                    <a:pt x="191" y="87"/>
                  </a:cubicBezTo>
                  <a:cubicBezTo>
                    <a:pt x="190" y="80"/>
                    <a:pt x="190" y="80"/>
                    <a:pt x="190" y="80"/>
                  </a:cubicBezTo>
                  <a:cubicBezTo>
                    <a:pt x="190" y="79"/>
                    <a:pt x="189" y="78"/>
                    <a:pt x="187" y="78"/>
                  </a:cubicBezTo>
                  <a:cubicBezTo>
                    <a:pt x="174" y="83"/>
                    <a:pt x="174" y="83"/>
                    <a:pt x="174" y="83"/>
                  </a:cubicBezTo>
                  <a:cubicBezTo>
                    <a:pt x="175" y="70"/>
                    <a:pt x="175" y="70"/>
                    <a:pt x="175" y="70"/>
                  </a:cubicBezTo>
                  <a:cubicBezTo>
                    <a:pt x="176" y="68"/>
                    <a:pt x="180" y="64"/>
                    <a:pt x="187" y="60"/>
                  </a:cubicBezTo>
                  <a:cubicBezTo>
                    <a:pt x="184" y="46"/>
                    <a:pt x="184" y="46"/>
                    <a:pt x="184" y="46"/>
                  </a:cubicBezTo>
                  <a:cubicBezTo>
                    <a:pt x="183" y="41"/>
                    <a:pt x="184" y="38"/>
                    <a:pt x="187" y="34"/>
                  </a:cubicBezTo>
                  <a:cubicBezTo>
                    <a:pt x="186" y="32"/>
                    <a:pt x="186" y="32"/>
                    <a:pt x="186" y="32"/>
                  </a:cubicBezTo>
                  <a:cubicBezTo>
                    <a:pt x="182" y="32"/>
                    <a:pt x="182" y="32"/>
                    <a:pt x="182" y="32"/>
                  </a:cubicBezTo>
                  <a:cubicBezTo>
                    <a:pt x="181" y="32"/>
                    <a:pt x="181" y="32"/>
                    <a:pt x="181" y="32"/>
                  </a:cubicBezTo>
                  <a:cubicBezTo>
                    <a:pt x="179" y="38"/>
                    <a:pt x="179" y="38"/>
                    <a:pt x="179" y="38"/>
                  </a:cubicBezTo>
                  <a:cubicBezTo>
                    <a:pt x="178" y="40"/>
                    <a:pt x="176" y="41"/>
                    <a:pt x="174" y="41"/>
                  </a:cubicBezTo>
                  <a:cubicBezTo>
                    <a:pt x="174" y="41"/>
                    <a:pt x="174" y="41"/>
                    <a:pt x="174" y="41"/>
                  </a:cubicBezTo>
                  <a:cubicBezTo>
                    <a:pt x="170" y="38"/>
                    <a:pt x="170" y="38"/>
                    <a:pt x="170" y="38"/>
                  </a:cubicBezTo>
                  <a:cubicBezTo>
                    <a:pt x="169" y="38"/>
                    <a:pt x="169" y="38"/>
                    <a:pt x="169" y="38"/>
                  </a:cubicBezTo>
                  <a:cubicBezTo>
                    <a:pt x="169" y="38"/>
                    <a:pt x="169" y="38"/>
                    <a:pt x="169" y="38"/>
                  </a:cubicBezTo>
                  <a:cubicBezTo>
                    <a:pt x="169" y="38"/>
                    <a:pt x="169" y="38"/>
                    <a:pt x="169" y="38"/>
                  </a:cubicBezTo>
                  <a:cubicBezTo>
                    <a:pt x="169" y="37"/>
                    <a:pt x="169" y="37"/>
                    <a:pt x="169" y="37"/>
                  </a:cubicBezTo>
                  <a:cubicBezTo>
                    <a:pt x="168" y="34"/>
                    <a:pt x="168" y="34"/>
                    <a:pt x="168" y="34"/>
                  </a:cubicBezTo>
                  <a:cubicBezTo>
                    <a:pt x="167" y="30"/>
                    <a:pt x="167" y="30"/>
                    <a:pt x="167" y="30"/>
                  </a:cubicBezTo>
                  <a:cubicBezTo>
                    <a:pt x="167" y="30"/>
                    <a:pt x="167" y="30"/>
                    <a:pt x="167" y="30"/>
                  </a:cubicBezTo>
                  <a:cubicBezTo>
                    <a:pt x="167" y="31"/>
                    <a:pt x="167" y="31"/>
                    <a:pt x="167" y="31"/>
                  </a:cubicBezTo>
                  <a:cubicBezTo>
                    <a:pt x="166" y="32"/>
                    <a:pt x="166" y="32"/>
                    <a:pt x="166" y="32"/>
                  </a:cubicBezTo>
                  <a:cubicBezTo>
                    <a:pt x="159" y="32"/>
                    <a:pt x="159" y="32"/>
                    <a:pt x="159" y="32"/>
                  </a:cubicBezTo>
                  <a:cubicBezTo>
                    <a:pt x="158" y="30"/>
                    <a:pt x="158" y="30"/>
                    <a:pt x="158" y="30"/>
                  </a:cubicBezTo>
                  <a:cubicBezTo>
                    <a:pt x="157" y="26"/>
                    <a:pt x="157" y="26"/>
                    <a:pt x="157" y="26"/>
                  </a:cubicBezTo>
                  <a:cubicBezTo>
                    <a:pt x="157" y="20"/>
                    <a:pt x="157" y="20"/>
                    <a:pt x="157" y="20"/>
                  </a:cubicBezTo>
                  <a:cubicBezTo>
                    <a:pt x="153" y="12"/>
                    <a:pt x="153" y="12"/>
                    <a:pt x="153" y="12"/>
                  </a:cubicBezTo>
                  <a:cubicBezTo>
                    <a:pt x="153" y="6"/>
                    <a:pt x="153" y="6"/>
                    <a:pt x="153" y="6"/>
                  </a:cubicBezTo>
                  <a:lnTo>
                    <a:pt x="151" y="3"/>
                  </a:lnTo>
                  <a:close/>
                </a:path>
              </a:pathLst>
            </a:custGeom>
            <a:solidFill>
              <a:srgbClr val="1570C1"/>
            </a:solidFill>
            <a:ln>
              <a:solidFill>
                <a:schemeClr val="bg1"/>
              </a:solidFill>
            </a:ln>
          </p:spPr>
          <p:txBody>
            <a:bodyPr lIns="121920" tIns="60960" rIns="121920" bIns="60960"/>
            <a:lstStyle/>
            <a:p>
              <a:pPr fontAlgn="auto">
                <a:spcBef>
                  <a:spcPts val="0"/>
                </a:spcBef>
                <a:spcAft>
                  <a:spcPts val="0"/>
                </a:spcAft>
                <a:defRPr/>
              </a:pPr>
              <a:endParaRPr lang="zh-CN" altLang="en-US" kern="0">
                <a:solidFill>
                  <a:prstClr val="black"/>
                </a:solidFill>
                <a:latin typeface="+mn-lt"/>
                <a:ea typeface="+mn-ea"/>
              </a:endParaRPr>
            </a:p>
          </p:txBody>
        </p:sp>
        <p:sp>
          <p:nvSpPr>
            <p:cNvPr id="33" name="Freeform 15"/>
            <p:cNvSpPr/>
            <p:nvPr/>
          </p:nvSpPr>
          <p:spPr bwMode="auto">
            <a:xfrm>
              <a:off x="3182871" y="4949037"/>
              <a:ext cx="770774" cy="591695"/>
            </a:xfrm>
            <a:custGeom>
              <a:avLst/>
              <a:gdLst>
                <a:gd name="T0" fmla="*/ 202 w 250"/>
                <a:gd name="T1" fmla="*/ 6 h 192"/>
                <a:gd name="T2" fmla="*/ 188 w 250"/>
                <a:gd name="T3" fmla="*/ 18 h 192"/>
                <a:gd name="T4" fmla="*/ 172 w 250"/>
                <a:gd name="T5" fmla="*/ 22 h 192"/>
                <a:gd name="T6" fmla="*/ 161 w 250"/>
                <a:gd name="T7" fmla="*/ 21 h 192"/>
                <a:gd name="T8" fmla="*/ 160 w 250"/>
                <a:gd name="T9" fmla="*/ 22 h 192"/>
                <a:gd name="T10" fmla="*/ 147 w 250"/>
                <a:gd name="T11" fmla="*/ 26 h 192"/>
                <a:gd name="T12" fmla="*/ 136 w 250"/>
                <a:gd name="T13" fmla="*/ 32 h 192"/>
                <a:gd name="T14" fmla="*/ 126 w 250"/>
                <a:gd name="T15" fmla="*/ 40 h 192"/>
                <a:gd name="T16" fmla="*/ 120 w 250"/>
                <a:gd name="T17" fmla="*/ 48 h 192"/>
                <a:gd name="T18" fmla="*/ 118 w 250"/>
                <a:gd name="T19" fmla="*/ 52 h 192"/>
                <a:gd name="T20" fmla="*/ 102 w 250"/>
                <a:gd name="T21" fmla="*/ 48 h 192"/>
                <a:gd name="T22" fmla="*/ 84 w 250"/>
                <a:gd name="T23" fmla="*/ 40 h 192"/>
                <a:gd name="T24" fmla="*/ 80 w 250"/>
                <a:gd name="T25" fmla="*/ 46 h 192"/>
                <a:gd name="T26" fmla="*/ 74 w 250"/>
                <a:gd name="T27" fmla="*/ 51 h 192"/>
                <a:gd name="T28" fmla="*/ 62 w 250"/>
                <a:gd name="T29" fmla="*/ 58 h 192"/>
                <a:gd name="T30" fmla="*/ 51 w 250"/>
                <a:gd name="T31" fmla="*/ 68 h 192"/>
                <a:gd name="T32" fmla="*/ 22 w 250"/>
                <a:gd name="T33" fmla="*/ 63 h 192"/>
                <a:gd name="T34" fmla="*/ 9 w 250"/>
                <a:gd name="T35" fmla="*/ 65 h 192"/>
                <a:gd name="T36" fmla="*/ 0 w 250"/>
                <a:gd name="T37" fmla="*/ 69 h 192"/>
                <a:gd name="T38" fmla="*/ 2 w 250"/>
                <a:gd name="T39" fmla="*/ 79 h 192"/>
                <a:gd name="T40" fmla="*/ 20 w 250"/>
                <a:gd name="T41" fmla="*/ 80 h 192"/>
                <a:gd name="T42" fmla="*/ 23 w 250"/>
                <a:gd name="T43" fmla="*/ 94 h 192"/>
                <a:gd name="T44" fmla="*/ 38 w 250"/>
                <a:gd name="T45" fmla="*/ 92 h 192"/>
                <a:gd name="T46" fmla="*/ 50 w 250"/>
                <a:gd name="T47" fmla="*/ 90 h 192"/>
                <a:gd name="T48" fmla="*/ 53 w 250"/>
                <a:gd name="T49" fmla="*/ 108 h 192"/>
                <a:gd name="T50" fmla="*/ 46 w 250"/>
                <a:gd name="T51" fmla="*/ 117 h 192"/>
                <a:gd name="T52" fmla="*/ 34 w 250"/>
                <a:gd name="T53" fmla="*/ 124 h 192"/>
                <a:gd name="T54" fmla="*/ 53 w 250"/>
                <a:gd name="T55" fmla="*/ 129 h 192"/>
                <a:gd name="T56" fmla="*/ 60 w 250"/>
                <a:gd name="T57" fmla="*/ 133 h 192"/>
                <a:gd name="T58" fmla="*/ 76 w 250"/>
                <a:gd name="T59" fmla="*/ 142 h 192"/>
                <a:gd name="T60" fmla="*/ 70 w 250"/>
                <a:gd name="T61" fmla="*/ 150 h 192"/>
                <a:gd name="T62" fmla="*/ 97 w 250"/>
                <a:gd name="T63" fmla="*/ 179 h 192"/>
                <a:gd name="T64" fmla="*/ 107 w 250"/>
                <a:gd name="T65" fmla="*/ 174 h 192"/>
                <a:gd name="T66" fmla="*/ 122 w 250"/>
                <a:gd name="T67" fmla="*/ 185 h 192"/>
                <a:gd name="T68" fmla="*/ 127 w 250"/>
                <a:gd name="T69" fmla="*/ 180 h 192"/>
                <a:gd name="T70" fmla="*/ 135 w 250"/>
                <a:gd name="T71" fmla="*/ 181 h 192"/>
                <a:gd name="T72" fmla="*/ 154 w 250"/>
                <a:gd name="T73" fmla="*/ 185 h 192"/>
                <a:gd name="T74" fmla="*/ 156 w 250"/>
                <a:gd name="T75" fmla="*/ 186 h 192"/>
                <a:gd name="T76" fmla="*/ 173 w 250"/>
                <a:gd name="T77" fmla="*/ 173 h 192"/>
                <a:gd name="T78" fmla="*/ 178 w 250"/>
                <a:gd name="T79" fmla="*/ 179 h 192"/>
                <a:gd name="T80" fmla="*/ 182 w 250"/>
                <a:gd name="T81" fmla="*/ 170 h 192"/>
                <a:gd name="T82" fmla="*/ 198 w 250"/>
                <a:gd name="T83" fmla="*/ 153 h 192"/>
                <a:gd name="T84" fmla="*/ 207 w 250"/>
                <a:gd name="T85" fmla="*/ 154 h 192"/>
                <a:gd name="T86" fmla="*/ 205 w 250"/>
                <a:gd name="T87" fmla="*/ 143 h 192"/>
                <a:gd name="T88" fmla="*/ 207 w 250"/>
                <a:gd name="T89" fmla="*/ 138 h 192"/>
                <a:gd name="T90" fmla="*/ 228 w 250"/>
                <a:gd name="T91" fmla="*/ 126 h 192"/>
                <a:gd name="T92" fmla="*/ 228 w 250"/>
                <a:gd name="T93" fmla="*/ 115 h 192"/>
                <a:gd name="T94" fmla="*/ 232 w 250"/>
                <a:gd name="T95" fmla="*/ 105 h 192"/>
                <a:gd name="T96" fmla="*/ 239 w 250"/>
                <a:gd name="T97" fmla="*/ 90 h 192"/>
                <a:gd name="T98" fmla="*/ 248 w 250"/>
                <a:gd name="T99" fmla="*/ 78 h 192"/>
                <a:gd name="T100" fmla="*/ 248 w 250"/>
                <a:gd name="T101" fmla="*/ 67 h 192"/>
                <a:gd name="T102" fmla="*/ 248 w 250"/>
                <a:gd name="T103" fmla="*/ 60 h 192"/>
                <a:gd name="T104" fmla="*/ 226 w 250"/>
                <a:gd name="T105" fmla="*/ 61 h 192"/>
                <a:gd name="T106" fmla="*/ 221 w 250"/>
                <a:gd name="T107" fmla="*/ 51 h 192"/>
                <a:gd name="T108" fmla="*/ 210 w 250"/>
                <a:gd name="T109" fmla="*/ 51 h 192"/>
                <a:gd name="T110" fmla="*/ 222 w 250"/>
                <a:gd name="T111" fmla="*/ 29 h 192"/>
                <a:gd name="T112" fmla="*/ 220 w 250"/>
                <a:gd name="T113" fmla="*/ 14 h 192"/>
                <a:gd name="T114" fmla="*/ 217 w 250"/>
                <a:gd name="T115" fmla="*/ 0 h 192"/>
                <a:gd name="T116" fmla="*/ 208 w 250"/>
                <a:gd name="T117" fmla="*/ 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0" h="192">
                  <a:moveTo>
                    <a:pt x="200" y="5"/>
                  </a:moveTo>
                  <a:cubicBezTo>
                    <a:pt x="201" y="5"/>
                    <a:pt x="201" y="5"/>
                    <a:pt x="201" y="5"/>
                  </a:cubicBezTo>
                  <a:cubicBezTo>
                    <a:pt x="202" y="6"/>
                    <a:pt x="202" y="6"/>
                    <a:pt x="202" y="6"/>
                  </a:cubicBezTo>
                  <a:cubicBezTo>
                    <a:pt x="196" y="14"/>
                    <a:pt x="196" y="14"/>
                    <a:pt x="196" y="14"/>
                  </a:cubicBezTo>
                  <a:cubicBezTo>
                    <a:pt x="194" y="16"/>
                    <a:pt x="192" y="18"/>
                    <a:pt x="188" y="18"/>
                  </a:cubicBezTo>
                  <a:cubicBezTo>
                    <a:pt x="188" y="18"/>
                    <a:pt x="188" y="18"/>
                    <a:pt x="188" y="18"/>
                  </a:cubicBezTo>
                  <a:cubicBezTo>
                    <a:pt x="184" y="16"/>
                    <a:pt x="184" y="16"/>
                    <a:pt x="184" y="16"/>
                  </a:cubicBezTo>
                  <a:cubicBezTo>
                    <a:pt x="180" y="16"/>
                    <a:pt x="180" y="16"/>
                    <a:pt x="180" y="16"/>
                  </a:cubicBezTo>
                  <a:cubicBezTo>
                    <a:pt x="172" y="22"/>
                    <a:pt x="172" y="22"/>
                    <a:pt x="172" y="22"/>
                  </a:cubicBezTo>
                  <a:cubicBezTo>
                    <a:pt x="170" y="23"/>
                    <a:pt x="167" y="21"/>
                    <a:pt x="164" y="16"/>
                  </a:cubicBezTo>
                  <a:cubicBezTo>
                    <a:pt x="161" y="21"/>
                    <a:pt x="161" y="21"/>
                    <a:pt x="161" y="21"/>
                  </a:cubicBezTo>
                  <a:cubicBezTo>
                    <a:pt x="161" y="21"/>
                    <a:pt x="161" y="21"/>
                    <a:pt x="161" y="21"/>
                  </a:cubicBezTo>
                  <a:cubicBezTo>
                    <a:pt x="161" y="21"/>
                    <a:pt x="161" y="21"/>
                    <a:pt x="161" y="21"/>
                  </a:cubicBezTo>
                  <a:cubicBezTo>
                    <a:pt x="160" y="22"/>
                    <a:pt x="160" y="22"/>
                    <a:pt x="160" y="22"/>
                  </a:cubicBezTo>
                  <a:cubicBezTo>
                    <a:pt x="160" y="22"/>
                    <a:pt x="160" y="22"/>
                    <a:pt x="160" y="22"/>
                  </a:cubicBezTo>
                  <a:cubicBezTo>
                    <a:pt x="158" y="24"/>
                    <a:pt x="158" y="24"/>
                    <a:pt x="158" y="24"/>
                  </a:cubicBezTo>
                  <a:cubicBezTo>
                    <a:pt x="152" y="24"/>
                    <a:pt x="152" y="24"/>
                    <a:pt x="152" y="24"/>
                  </a:cubicBezTo>
                  <a:cubicBezTo>
                    <a:pt x="147" y="26"/>
                    <a:pt x="147" y="26"/>
                    <a:pt x="147" y="26"/>
                  </a:cubicBezTo>
                  <a:cubicBezTo>
                    <a:pt x="141" y="31"/>
                    <a:pt x="141" y="31"/>
                    <a:pt x="141" y="31"/>
                  </a:cubicBezTo>
                  <a:cubicBezTo>
                    <a:pt x="139" y="31"/>
                    <a:pt x="139" y="31"/>
                    <a:pt x="139" y="31"/>
                  </a:cubicBezTo>
                  <a:cubicBezTo>
                    <a:pt x="136" y="32"/>
                    <a:pt x="136" y="32"/>
                    <a:pt x="136" y="32"/>
                  </a:cubicBezTo>
                  <a:cubicBezTo>
                    <a:pt x="134" y="34"/>
                    <a:pt x="134" y="36"/>
                    <a:pt x="135" y="38"/>
                  </a:cubicBezTo>
                  <a:cubicBezTo>
                    <a:pt x="138" y="42"/>
                    <a:pt x="138" y="42"/>
                    <a:pt x="138" y="42"/>
                  </a:cubicBezTo>
                  <a:cubicBezTo>
                    <a:pt x="126" y="40"/>
                    <a:pt x="126" y="40"/>
                    <a:pt x="126" y="40"/>
                  </a:cubicBezTo>
                  <a:cubicBezTo>
                    <a:pt x="120" y="45"/>
                    <a:pt x="120" y="45"/>
                    <a:pt x="120" y="45"/>
                  </a:cubicBezTo>
                  <a:cubicBezTo>
                    <a:pt x="120" y="47"/>
                    <a:pt x="120" y="47"/>
                    <a:pt x="120" y="47"/>
                  </a:cubicBezTo>
                  <a:cubicBezTo>
                    <a:pt x="120" y="48"/>
                    <a:pt x="120" y="48"/>
                    <a:pt x="120" y="48"/>
                  </a:cubicBezTo>
                  <a:cubicBezTo>
                    <a:pt x="118" y="51"/>
                    <a:pt x="118" y="51"/>
                    <a:pt x="118" y="51"/>
                  </a:cubicBezTo>
                  <a:cubicBezTo>
                    <a:pt x="118" y="51"/>
                    <a:pt x="118" y="51"/>
                    <a:pt x="118" y="51"/>
                  </a:cubicBezTo>
                  <a:cubicBezTo>
                    <a:pt x="118" y="52"/>
                    <a:pt x="118" y="52"/>
                    <a:pt x="118" y="52"/>
                  </a:cubicBezTo>
                  <a:cubicBezTo>
                    <a:pt x="112" y="52"/>
                    <a:pt x="112" y="52"/>
                    <a:pt x="112" y="52"/>
                  </a:cubicBezTo>
                  <a:cubicBezTo>
                    <a:pt x="105" y="49"/>
                    <a:pt x="105" y="49"/>
                    <a:pt x="105" y="49"/>
                  </a:cubicBezTo>
                  <a:cubicBezTo>
                    <a:pt x="102" y="48"/>
                    <a:pt x="102" y="48"/>
                    <a:pt x="102" y="48"/>
                  </a:cubicBezTo>
                  <a:cubicBezTo>
                    <a:pt x="97" y="49"/>
                    <a:pt x="97" y="49"/>
                    <a:pt x="97" y="49"/>
                  </a:cubicBezTo>
                  <a:cubicBezTo>
                    <a:pt x="94" y="49"/>
                    <a:pt x="92" y="46"/>
                    <a:pt x="89" y="42"/>
                  </a:cubicBezTo>
                  <a:cubicBezTo>
                    <a:pt x="84" y="40"/>
                    <a:pt x="84" y="40"/>
                    <a:pt x="84" y="40"/>
                  </a:cubicBezTo>
                  <a:cubicBezTo>
                    <a:pt x="80" y="46"/>
                    <a:pt x="80" y="46"/>
                    <a:pt x="80" y="46"/>
                  </a:cubicBezTo>
                  <a:cubicBezTo>
                    <a:pt x="80" y="46"/>
                    <a:pt x="80" y="46"/>
                    <a:pt x="80" y="46"/>
                  </a:cubicBezTo>
                  <a:cubicBezTo>
                    <a:pt x="80" y="46"/>
                    <a:pt x="80" y="46"/>
                    <a:pt x="80" y="46"/>
                  </a:cubicBezTo>
                  <a:cubicBezTo>
                    <a:pt x="74" y="51"/>
                    <a:pt x="74" y="51"/>
                    <a:pt x="74" y="51"/>
                  </a:cubicBezTo>
                  <a:cubicBezTo>
                    <a:pt x="74" y="51"/>
                    <a:pt x="74" y="51"/>
                    <a:pt x="74" y="51"/>
                  </a:cubicBezTo>
                  <a:cubicBezTo>
                    <a:pt x="74" y="51"/>
                    <a:pt x="74" y="51"/>
                    <a:pt x="74" y="51"/>
                  </a:cubicBezTo>
                  <a:cubicBezTo>
                    <a:pt x="73" y="51"/>
                    <a:pt x="73" y="51"/>
                    <a:pt x="73" y="51"/>
                  </a:cubicBezTo>
                  <a:cubicBezTo>
                    <a:pt x="69" y="52"/>
                    <a:pt x="69" y="52"/>
                    <a:pt x="69" y="52"/>
                  </a:cubicBezTo>
                  <a:cubicBezTo>
                    <a:pt x="62" y="58"/>
                    <a:pt x="62" y="58"/>
                    <a:pt x="62" y="58"/>
                  </a:cubicBezTo>
                  <a:cubicBezTo>
                    <a:pt x="62" y="58"/>
                    <a:pt x="62" y="58"/>
                    <a:pt x="62" y="58"/>
                  </a:cubicBezTo>
                  <a:cubicBezTo>
                    <a:pt x="56" y="61"/>
                    <a:pt x="56" y="61"/>
                    <a:pt x="56" y="61"/>
                  </a:cubicBezTo>
                  <a:cubicBezTo>
                    <a:pt x="51" y="68"/>
                    <a:pt x="51" y="68"/>
                    <a:pt x="51" y="68"/>
                  </a:cubicBezTo>
                  <a:cubicBezTo>
                    <a:pt x="35" y="68"/>
                    <a:pt x="35" y="68"/>
                    <a:pt x="35" y="68"/>
                  </a:cubicBezTo>
                  <a:cubicBezTo>
                    <a:pt x="35" y="68"/>
                    <a:pt x="35" y="68"/>
                    <a:pt x="35" y="68"/>
                  </a:cubicBezTo>
                  <a:cubicBezTo>
                    <a:pt x="22" y="63"/>
                    <a:pt x="22" y="63"/>
                    <a:pt x="22" y="63"/>
                  </a:cubicBezTo>
                  <a:cubicBezTo>
                    <a:pt x="16" y="62"/>
                    <a:pt x="16" y="62"/>
                    <a:pt x="16" y="62"/>
                  </a:cubicBezTo>
                  <a:cubicBezTo>
                    <a:pt x="10" y="65"/>
                    <a:pt x="10" y="65"/>
                    <a:pt x="10" y="65"/>
                  </a:cubicBezTo>
                  <a:cubicBezTo>
                    <a:pt x="9" y="65"/>
                    <a:pt x="9" y="65"/>
                    <a:pt x="9" y="65"/>
                  </a:cubicBezTo>
                  <a:cubicBezTo>
                    <a:pt x="9" y="65"/>
                    <a:pt x="9" y="65"/>
                    <a:pt x="9" y="65"/>
                  </a:cubicBezTo>
                  <a:cubicBezTo>
                    <a:pt x="5" y="67"/>
                    <a:pt x="5" y="67"/>
                    <a:pt x="5" y="67"/>
                  </a:cubicBezTo>
                  <a:cubicBezTo>
                    <a:pt x="3" y="68"/>
                    <a:pt x="2" y="69"/>
                    <a:pt x="0" y="69"/>
                  </a:cubicBezTo>
                  <a:cubicBezTo>
                    <a:pt x="0" y="71"/>
                    <a:pt x="0" y="71"/>
                    <a:pt x="0" y="71"/>
                  </a:cubicBezTo>
                  <a:cubicBezTo>
                    <a:pt x="0" y="76"/>
                    <a:pt x="0" y="76"/>
                    <a:pt x="0" y="76"/>
                  </a:cubicBezTo>
                  <a:cubicBezTo>
                    <a:pt x="2" y="79"/>
                    <a:pt x="2" y="79"/>
                    <a:pt x="2" y="79"/>
                  </a:cubicBezTo>
                  <a:cubicBezTo>
                    <a:pt x="11" y="76"/>
                    <a:pt x="11" y="76"/>
                    <a:pt x="11" y="76"/>
                  </a:cubicBezTo>
                  <a:cubicBezTo>
                    <a:pt x="13" y="76"/>
                    <a:pt x="16" y="77"/>
                    <a:pt x="20" y="79"/>
                  </a:cubicBezTo>
                  <a:cubicBezTo>
                    <a:pt x="20" y="80"/>
                    <a:pt x="20" y="80"/>
                    <a:pt x="20" y="80"/>
                  </a:cubicBezTo>
                  <a:cubicBezTo>
                    <a:pt x="21" y="80"/>
                    <a:pt x="21" y="80"/>
                    <a:pt x="21" y="80"/>
                  </a:cubicBezTo>
                  <a:cubicBezTo>
                    <a:pt x="21" y="94"/>
                    <a:pt x="21" y="94"/>
                    <a:pt x="21" y="94"/>
                  </a:cubicBezTo>
                  <a:cubicBezTo>
                    <a:pt x="23" y="94"/>
                    <a:pt x="23" y="94"/>
                    <a:pt x="23" y="94"/>
                  </a:cubicBezTo>
                  <a:cubicBezTo>
                    <a:pt x="32" y="94"/>
                    <a:pt x="32" y="94"/>
                    <a:pt x="32" y="94"/>
                  </a:cubicBezTo>
                  <a:cubicBezTo>
                    <a:pt x="37" y="93"/>
                    <a:pt x="37" y="93"/>
                    <a:pt x="37" y="93"/>
                  </a:cubicBezTo>
                  <a:cubicBezTo>
                    <a:pt x="38" y="92"/>
                    <a:pt x="38" y="92"/>
                    <a:pt x="38" y="92"/>
                  </a:cubicBezTo>
                  <a:cubicBezTo>
                    <a:pt x="41" y="90"/>
                    <a:pt x="44" y="89"/>
                    <a:pt x="47" y="89"/>
                  </a:cubicBezTo>
                  <a:cubicBezTo>
                    <a:pt x="49" y="88"/>
                    <a:pt x="49" y="88"/>
                    <a:pt x="49" y="88"/>
                  </a:cubicBezTo>
                  <a:cubicBezTo>
                    <a:pt x="50" y="90"/>
                    <a:pt x="50" y="90"/>
                    <a:pt x="50" y="90"/>
                  </a:cubicBezTo>
                  <a:cubicBezTo>
                    <a:pt x="52" y="94"/>
                    <a:pt x="52" y="94"/>
                    <a:pt x="52" y="94"/>
                  </a:cubicBezTo>
                  <a:cubicBezTo>
                    <a:pt x="52" y="95"/>
                    <a:pt x="52" y="95"/>
                    <a:pt x="52" y="95"/>
                  </a:cubicBezTo>
                  <a:cubicBezTo>
                    <a:pt x="53" y="108"/>
                    <a:pt x="53" y="108"/>
                    <a:pt x="53" y="108"/>
                  </a:cubicBezTo>
                  <a:cubicBezTo>
                    <a:pt x="53" y="109"/>
                    <a:pt x="53" y="109"/>
                    <a:pt x="53" y="109"/>
                  </a:cubicBezTo>
                  <a:cubicBezTo>
                    <a:pt x="46" y="117"/>
                    <a:pt x="46" y="117"/>
                    <a:pt x="46" y="117"/>
                  </a:cubicBezTo>
                  <a:cubicBezTo>
                    <a:pt x="46" y="117"/>
                    <a:pt x="46" y="117"/>
                    <a:pt x="46" y="117"/>
                  </a:cubicBezTo>
                  <a:cubicBezTo>
                    <a:pt x="46" y="117"/>
                    <a:pt x="46" y="117"/>
                    <a:pt x="46" y="117"/>
                  </a:cubicBezTo>
                  <a:cubicBezTo>
                    <a:pt x="37" y="121"/>
                    <a:pt x="37" y="121"/>
                    <a:pt x="37" y="121"/>
                  </a:cubicBezTo>
                  <a:cubicBezTo>
                    <a:pt x="34" y="124"/>
                    <a:pt x="34" y="124"/>
                    <a:pt x="34" y="124"/>
                  </a:cubicBezTo>
                  <a:cubicBezTo>
                    <a:pt x="36" y="127"/>
                    <a:pt x="36" y="127"/>
                    <a:pt x="36" y="127"/>
                  </a:cubicBezTo>
                  <a:cubicBezTo>
                    <a:pt x="53" y="128"/>
                    <a:pt x="53" y="128"/>
                    <a:pt x="53" y="128"/>
                  </a:cubicBezTo>
                  <a:cubicBezTo>
                    <a:pt x="53" y="129"/>
                    <a:pt x="53" y="129"/>
                    <a:pt x="53" y="129"/>
                  </a:cubicBezTo>
                  <a:cubicBezTo>
                    <a:pt x="53" y="129"/>
                    <a:pt x="53" y="129"/>
                    <a:pt x="53" y="129"/>
                  </a:cubicBezTo>
                  <a:cubicBezTo>
                    <a:pt x="54" y="129"/>
                    <a:pt x="54" y="129"/>
                    <a:pt x="54" y="129"/>
                  </a:cubicBezTo>
                  <a:cubicBezTo>
                    <a:pt x="60" y="133"/>
                    <a:pt x="60" y="133"/>
                    <a:pt x="60" y="133"/>
                  </a:cubicBezTo>
                  <a:cubicBezTo>
                    <a:pt x="76" y="133"/>
                    <a:pt x="76" y="133"/>
                    <a:pt x="76" y="133"/>
                  </a:cubicBezTo>
                  <a:cubicBezTo>
                    <a:pt x="76" y="135"/>
                    <a:pt x="76" y="135"/>
                    <a:pt x="76" y="135"/>
                  </a:cubicBezTo>
                  <a:cubicBezTo>
                    <a:pt x="76" y="142"/>
                    <a:pt x="76" y="142"/>
                    <a:pt x="76" y="142"/>
                  </a:cubicBezTo>
                  <a:cubicBezTo>
                    <a:pt x="76" y="143"/>
                    <a:pt x="76" y="143"/>
                    <a:pt x="76" y="143"/>
                  </a:cubicBezTo>
                  <a:cubicBezTo>
                    <a:pt x="77" y="143"/>
                    <a:pt x="77" y="143"/>
                    <a:pt x="77" y="143"/>
                  </a:cubicBezTo>
                  <a:cubicBezTo>
                    <a:pt x="70" y="150"/>
                    <a:pt x="70" y="150"/>
                    <a:pt x="70" y="150"/>
                  </a:cubicBezTo>
                  <a:cubicBezTo>
                    <a:pt x="69" y="159"/>
                    <a:pt x="71" y="164"/>
                    <a:pt x="74" y="165"/>
                  </a:cubicBezTo>
                  <a:cubicBezTo>
                    <a:pt x="87" y="172"/>
                    <a:pt x="87" y="172"/>
                    <a:pt x="87" y="172"/>
                  </a:cubicBezTo>
                  <a:cubicBezTo>
                    <a:pt x="97" y="179"/>
                    <a:pt x="97" y="179"/>
                    <a:pt x="97" y="179"/>
                  </a:cubicBezTo>
                  <a:cubicBezTo>
                    <a:pt x="106" y="175"/>
                    <a:pt x="106" y="175"/>
                    <a:pt x="106" y="175"/>
                  </a:cubicBezTo>
                  <a:cubicBezTo>
                    <a:pt x="106" y="174"/>
                    <a:pt x="106" y="174"/>
                    <a:pt x="106" y="174"/>
                  </a:cubicBezTo>
                  <a:cubicBezTo>
                    <a:pt x="107" y="174"/>
                    <a:pt x="107" y="174"/>
                    <a:pt x="107" y="174"/>
                  </a:cubicBezTo>
                  <a:cubicBezTo>
                    <a:pt x="108" y="174"/>
                    <a:pt x="108" y="174"/>
                    <a:pt x="108" y="174"/>
                  </a:cubicBezTo>
                  <a:cubicBezTo>
                    <a:pt x="120" y="184"/>
                    <a:pt x="120" y="184"/>
                    <a:pt x="120" y="184"/>
                  </a:cubicBezTo>
                  <a:cubicBezTo>
                    <a:pt x="122" y="185"/>
                    <a:pt x="122" y="185"/>
                    <a:pt x="122" y="185"/>
                  </a:cubicBezTo>
                  <a:cubicBezTo>
                    <a:pt x="126" y="181"/>
                    <a:pt x="126" y="181"/>
                    <a:pt x="126" y="181"/>
                  </a:cubicBezTo>
                  <a:cubicBezTo>
                    <a:pt x="126" y="180"/>
                    <a:pt x="126" y="180"/>
                    <a:pt x="126" y="180"/>
                  </a:cubicBezTo>
                  <a:cubicBezTo>
                    <a:pt x="127" y="180"/>
                    <a:pt x="127" y="180"/>
                    <a:pt x="127" y="180"/>
                  </a:cubicBezTo>
                  <a:cubicBezTo>
                    <a:pt x="127" y="180"/>
                    <a:pt x="127" y="180"/>
                    <a:pt x="127" y="180"/>
                  </a:cubicBezTo>
                  <a:cubicBezTo>
                    <a:pt x="128" y="180"/>
                    <a:pt x="128" y="180"/>
                    <a:pt x="128" y="180"/>
                  </a:cubicBezTo>
                  <a:cubicBezTo>
                    <a:pt x="135" y="181"/>
                    <a:pt x="135" y="181"/>
                    <a:pt x="135" y="181"/>
                  </a:cubicBezTo>
                  <a:cubicBezTo>
                    <a:pt x="137" y="168"/>
                    <a:pt x="137" y="168"/>
                    <a:pt x="137" y="168"/>
                  </a:cubicBezTo>
                  <a:cubicBezTo>
                    <a:pt x="146" y="185"/>
                    <a:pt x="146" y="185"/>
                    <a:pt x="146" y="185"/>
                  </a:cubicBezTo>
                  <a:cubicBezTo>
                    <a:pt x="154" y="185"/>
                    <a:pt x="154" y="185"/>
                    <a:pt x="154" y="185"/>
                  </a:cubicBezTo>
                  <a:cubicBezTo>
                    <a:pt x="156" y="186"/>
                    <a:pt x="156" y="186"/>
                    <a:pt x="156" y="186"/>
                  </a:cubicBezTo>
                  <a:cubicBezTo>
                    <a:pt x="156" y="186"/>
                    <a:pt x="156" y="186"/>
                    <a:pt x="156" y="186"/>
                  </a:cubicBezTo>
                  <a:cubicBezTo>
                    <a:pt x="156" y="186"/>
                    <a:pt x="156" y="186"/>
                    <a:pt x="156" y="186"/>
                  </a:cubicBezTo>
                  <a:cubicBezTo>
                    <a:pt x="156" y="192"/>
                    <a:pt x="156" y="192"/>
                    <a:pt x="156" y="192"/>
                  </a:cubicBezTo>
                  <a:cubicBezTo>
                    <a:pt x="160" y="191"/>
                    <a:pt x="160" y="191"/>
                    <a:pt x="160" y="191"/>
                  </a:cubicBezTo>
                  <a:cubicBezTo>
                    <a:pt x="173" y="173"/>
                    <a:pt x="173" y="173"/>
                    <a:pt x="173" y="173"/>
                  </a:cubicBezTo>
                  <a:cubicBezTo>
                    <a:pt x="178" y="182"/>
                    <a:pt x="178" y="182"/>
                    <a:pt x="178" y="182"/>
                  </a:cubicBezTo>
                  <a:cubicBezTo>
                    <a:pt x="178" y="179"/>
                    <a:pt x="178" y="179"/>
                    <a:pt x="178" y="179"/>
                  </a:cubicBezTo>
                  <a:cubicBezTo>
                    <a:pt x="178" y="179"/>
                    <a:pt x="178" y="179"/>
                    <a:pt x="178" y="179"/>
                  </a:cubicBezTo>
                  <a:cubicBezTo>
                    <a:pt x="178" y="178"/>
                    <a:pt x="178" y="178"/>
                    <a:pt x="178" y="178"/>
                  </a:cubicBezTo>
                  <a:cubicBezTo>
                    <a:pt x="178" y="178"/>
                    <a:pt x="178" y="178"/>
                    <a:pt x="178" y="178"/>
                  </a:cubicBezTo>
                  <a:cubicBezTo>
                    <a:pt x="182" y="170"/>
                    <a:pt x="182" y="170"/>
                    <a:pt x="182" y="170"/>
                  </a:cubicBezTo>
                  <a:cubicBezTo>
                    <a:pt x="186" y="164"/>
                    <a:pt x="186" y="164"/>
                    <a:pt x="186" y="164"/>
                  </a:cubicBezTo>
                  <a:cubicBezTo>
                    <a:pt x="196" y="164"/>
                    <a:pt x="196" y="164"/>
                    <a:pt x="196" y="164"/>
                  </a:cubicBezTo>
                  <a:cubicBezTo>
                    <a:pt x="198" y="153"/>
                    <a:pt x="198" y="153"/>
                    <a:pt x="198" y="153"/>
                  </a:cubicBezTo>
                  <a:cubicBezTo>
                    <a:pt x="199" y="153"/>
                    <a:pt x="199" y="153"/>
                    <a:pt x="199" y="153"/>
                  </a:cubicBezTo>
                  <a:cubicBezTo>
                    <a:pt x="200" y="153"/>
                    <a:pt x="200" y="153"/>
                    <a:pt x="200" y="153"/>
                  </a:cubicBezTo>
                  <a:cubicBezTo>
                    <a:pt x="207" y="154"/>
                    <a:pt x="207" y="154"/>
                    <a:pt x="207" y="154"/>
                  </a:cubicBezTo>
                  <a:cubicBezTo>
                    <a:pt x="208" y="150"/>
                    <a:pt x="208" y="150"/>
                    <a:pt x="208" y="150"/>
                  </a:cubicBezTo>
                  <a:cubicBezTo>
                    <a:pt x="205" y="144"/>
                    <a:pt x="205" y="144"/>
                    <a:pt x="205" y="144"/>
                  </a:cubicBezTo>
                  <a:cubicBezTo>
                    <a:pt x="205" y="143"/>
                    <a:pt x="205" y="143"/>
                    <a:pt x="205" y="143"/>
                  </a:cubicBezTo>
                  <a:cubicBezTo>
                    <a:pt x="207" y="139"/>
                    <a:pt x="207" y="139"/>
                    <a:pt x="207" y="139"/>
                  </a:cubicBezTo>
                  <a:cubicBezTo>
                    <a:pt x="207" y="138"/>
                    <a:pt x="207" y="138"/>
                    <a:pt x="207" y="138"/>
                  </a:cubicBezTo>
                  <a:cubicBezTo>
                    <a:pt x="207" y="138"/>
                    <a:pt x="207" y="138"/>
                    <a:pt x="207" y="138"/>
                  </a:cubicBezTo>
                  <a:cubicBezTo>
                    <a:pt x="208" y="138"/>
                    <a:pt x="208" y="138"/>
                    <a:pt x="208" y="138"/>
                  </a:cubicBezTo>
                  <a:cubicBezTo>
                    <a:pt x="208" y="137"/>
                    <a:pt x="208" y="137"/>
                    <a:pt x="208" y="137"/>
                  </a:cubicBezTo>
                  <a:cubicBezTo>
                    <a:pt x="228" y="126"/>
                    <a:pt x="228" y="126"/>
                    <a:pt x="228" y="126"/>
                  </a:cubicBezTo>
                  <a:cubicBezTo>
                    <a:pt x="228" y="115"/>
                    <a:pt x="228" y="115"/>
                    <a:pt x="228" y="115"/>
                  </a:cubicBezTo>
                  <a:cubicBezTo>
                    <a:pt x="228" y="115"/>
                    <a:pt x="228" y="115"/>
                    <a:pt x="228" y="115"/>
                  </a:cubicBezTo>
                  <a:cubicBezTo>
                    <a:pt x="228" y="115"/>
                    <a:pt x="228" y="115"/>
                    <a:pt x="228" y="115"/>
                  </a:cubicBezTo>
                  <a:cubicBezTo>
                    <a:pt x="232" y="107"/>
                    <a:pt x="232" y="107"/>
                    <a:pt x="232" y="107"/>
                  </a:cubicBezTo>
                  <a:cubicBezTo>
                    <a:pt x="232" y="105"/>
                    <a:pt x="232" y="105"/>
                    <a:pt x="232" y="105"/>
                  </a:cubicBezTo>
                  <a:cubicBezTo>
                    <a:pt x="232" y="105"/>
                    <a:pt x="232" y="105"/>
                    <a:pt x="232" y="105"/>
                  </a:cubicBezTo>
                  <a:cubicBezTo>
                    <a:pt x="239" y="90"/>
                    <a:pt x="239" y="90"/>
                    <a:pt x="239" y="90"/>
                  </a:cubicBezTo>
                  <a:cubicBezTo>
                    <a:pt x="239" y="90"/>
                    <a:pt x="239" y="90"/>
                    <a:pt x="239" y="90"/>
                  </a:cubicBezTo>
                  <a:cubicBezTo>
                    <a:pt x="239" y="90"/>
                    <a:pt x="239" y="90"/>
                    <a:pt x="239" y="90"/>
                  </a:cubicBezTo>
                  <a:cubicBezTo>
                    <a:pt x="244" y="85"/>
                    <a:pt x="244" y="85"/>
                    <a:pt x="244" y="85"/>
                  </a:cubicBezTo>
                  <a:cubicBezTo>
                    <a:pt x="248" y="79"/>
                    <a:pt x="248" y="79"/>
                    <a:pt x="248" y="79"/>
                  </a:cubicBezTo>
                  <a:cubicBezTo>
                    <a:pt x="248" y="78"/>
                    <a:pt x="248" y="78"/>
                    <a:pt x="248" y="78"/>
                  </a:cubicBezTo>
                  <a:cubicBezTo>
                    <a:pt x="248" y="78"/>
                    <a:pt x="248" y="78"/>
                    <a:pt x="248" y="78"/>
                  </a:cubicBezTo>
                  <a:cubicBezTo>
                    <a:pt x="250" y="73"/>
                    <a:pt x="250" y="73"/>
                    <a:pt x="250" y="73"/>
                  </a:cubicBezTo>
                  <a:cubicBezTo>
                    <a:pt x="248" y="67"/>
                    <a:pt x="248" y="67"/>
                    <a:pt x="248" y="67"/>
                  </a:cubicBezTo>
                  <a:cubicBezTo>
                    <a:pt x="248" y="67"/>
                    <a:pt x="248" y="67"/>
                    <a:pt x="248" y="67"/>
                  </a:cubicBezTo>
                  <a:cubicBezTo>
                    <a:pt x="248" y="67"/>
                    <a:pt x="248" y="67"/>
                    <a:pt x="248" y="67"/>
                  </a:cubicBezTo>
                  <a:cubicBezTo>
                    <a:pt x="248" y="60"/>
                    <a:pt x="248" y="60"/>
                    <a:pt x="248" y="60"/>
                  </a:cubicBezTo>
                  <a:cubicBezTo>
                    <a:pt x="244" y="60"/>
                    <a:pt x="244" y="60"/>
                    <a:pt x="244" y="60"/>
                  </a:cubicBezTo>
                  <a:cubicBezTo>
                    <a:pt x="238" y="63"/>
                    <a:pt x="238" y="63"/>
                    <a:pt x="238" y="63"/>
                  </a:cubicBezTo>
                  <a:cubicBezTo>
                    <a:pt x="236" y="65"/>
                    <a:pt x="232" y="64"/>
                    <a:pt x="226" y="61"/>
                  </a:cubicBezTo>
                  <a:cubicBezTo>
                    <a:pt x="224" y="60"/>
                    <a:pt x="224" y="56"/>
                    <a:pt x="226" y="50"/>
                  </a:cubicBezTo>
                  <a:cubicBezTo>
                    <a:pt x="222" y="49"/>
                    <a:pt x="222" y="49"/>
                    <a:pt x="222" y="49"/>
                  </a:cubicBezTo>
                  <a:cubicBezTo>
                    <a:pt x="221" y="51"/>
                    <a:pt x="221" y="51"/>
                    <a:pt x="221" y="51"/>
                  </a:cubicBezTo>
                  <a:cubicBezTo>
                    <a:pt x="217" y="55"/>
                    <a:pt x="214" y="58"/>
                    <a:pt x="214" y="58"/>
                  </a:cubicBezTo>
                  <a:cubicBezTo>
                    <a:pt x="213" y="58"/>
                    <a:pt x="212" y="58"/>
                    <a:pt x="212" y="57"/>
                  </a:cubicBezTo>
                  <a:cubicBezTo>
                    <a:pt x="211" y="56"/>
                    <a:pt x="210" y="54"/>
                    <a:pt x="210" y="51"/>
                  </a:cubicBezTo>
                  <a:cubicBezTo>
                    <a:pt x="210" y="47"/>
                    <a:pt x="210" y="45"/>
                    <a:pt x="212" y="44"/>
                  </a:cubicBezTo>
                  <a:cubicBezTo>
                    <a:pt x="212" y="43"/>
                    <a:pt x="213" y="42"/>
                    <a:pt x="214" y="43"/>
                  </a:cubicBezTo>
                  <a:cubicBezTo>
                    <a:pt x="222" y="29"/>
                    <a:pt x="222" y="29"/>
                    <a:pt x="222" y="29"/>
                  </a:cubicBezTo>
                  <a:cubicBezTo>
                    <a:pt x="224" y="24"/>
                    <a:pt x="224" y="24"/>
                    <a:pt x="224" y="24"/>
                  </a:cubicBezTo>
                  <a:cubicBezTo>
                    <a:pt x="225" y="18"/>
                    <a:pt x="225" y="18"/>
                    <a:pt x="225" y="18"/>
                  </a:cubicBezTo>
                  <a:cubicBezTo>
                    <a:pt x="220" y="14"/>
                    <a:pt x="220" y="14"/>
                    <a:pt x="220" y="14"/>
                  </a:cubicBezTo>
                  <a:cubicBezTo>
                    <a:pt x="219" y="13"/>
                    <a:pt x="219" y="10"/>
                    <a:pt x="220" y="6"/>
                  </a:cubicBezTo>
                  <a:cubicBezTo>
                    <a:pt x="220" y="4"/>
                    <a:pt x="220" y="4"/>
                    <a:pt x="220" y="4"/>
                  </a:cubicBezTo>
                  <a:cubicBezTo>
                    <a:pt x="220" y="3"/>
                    <a:pt x="219" y="1"/>
                    <a:pt x="217" y="0"/>
                  </a:cubicBezTo>
                  <a:cubicBezTo>
                    <a:pt x="216" y="0"/>
                    <a:pt x="216" y="0"/>
                    <a:pt x="216" y="0"/>
                  </a:cubicBezTo>
                  <a:cubicBezTo>
                    <a:pt x="216" y="1"/>
                    <a:pt x="216" y="1"/>
                    <a:pt x="216" y="1"/>
                  </a:cubicBezTo>
                  <a:cubicBezTo>
                    <a:pt x="215" y="4"/>
                    <a:pt x="212" y="6"/>
                    <a:pt x="208" y="5"/>
                  </a:cubicBezTo>
                  <a:cubicBezTo>
                    <a:pt x="206" y="4"/>
                    <a:pt x="203" y="4"/>
                    <a:pt x="200" y="5"/>
                  </a:cubicBezTo>
                  <a:close/>
                </a:path>
              </a:pathLst>
            </a:custGeom>
            <a:solidFill>
              <a:srgbClr val="1570C1"/>
            </a:solidFill>
            <a:ln>
              <a:solidFill>
                <a:schemeClr val="bg1"/>
              </a:solidFill>
            </a:ln>
          </p:spPr>
          <p:txBody>
            <a:bodyPr lIns="121920" tIns="60960" rIns="121920" bIns="60960"/>
            <a:lstStyle/>
            <a:p>
              <a:pPr fontAlgn="auto">
                <a:spcBef>
                  <a:spcPts val="0"/>
                </a:spcBef>
                <a:spcAft>
                  <a:spcPts val="0"/>
                </a:spcAft>
                <a:defRPr/>
              </a:pPr>
              <a:endParaRPr lang="zh-CN" altLang="en-US" kern="0">
                <a:solidFill>
                  <a:prstClr val="black"/>
                </a:solidFill>
                <a:latin typeface="+mn-lt"/>
                <a:ea typeface="+mn-ea"/>
              </a:endParaRPr>
            </a:p>
          </p:txBody>
        </p:sp>
        <p:sp>
          <p:nvSpPr>
            <p:cNvPr id="34" name="Freeform 16"/>
            <p:cNvSpPr/>
            <p:nvPr/>
          </p:nvSpPr>
          <p:spPr bwMode="auto">
            <a:xfrm>
              <a:off x="3291167" y="4301683"/>
              <a:ext cx="434392" cy="444073"/>
            </a:xfrm>
            <a:custGeom>
              <a:avLst/>
              <a:gdLst>
                <a:gd name="T0" fmla="*/ 134 w 141"/>
                <a:gd name="T1" fmla="*/ 16 h 144"/>
                <a:gd name="T2" fmla="*/ 129 w 141"/>
                <a:gd name="T3" fmla="*/ 15 h 144"/>
                <a:gd name="T4" fmla="*/ 125 w 141"/>
                <a:gd name="T5" fmla="*/ 13 h 144"/>
                <a:gd name="T6" fmla="*/ 117 w 141"/>
                <a:gd name="T7" fmla="*/ 14 h 144"/>
                <a:gd name="T8" fmla="*/ 111 w 141"/>
                <a:gd name="T9" fmla="*/ 12 h 144"/>
                <a:gd name="T10" fmla="*/ 110 w 141"/>
                <a:gd name="T11" fmla="*/ 11 h 144"/>
                <a:gd name="T12" fmla="*/ 102 w 141"/>
                <a:gd name="T13" fmla="*/ 2 h 144"/>
                <a:gd name="T14" fmla="*/ 88 w 141"/>
                <a:gd name="T15" fmla="*/ 8 h 144"/>
                <a:gd name="T16" fmla="*/ 86 w 141"/>
                <a:gd name="T17" fmla="*/ 20 h 144"/>
                <a:gd name="T18" fmla="*/ 81 w 141"/>
                <a:gd name="T19" fmla="*/ 30 h 144"/>
                <a:gd name="T20" fmla="*/ 72 w 141"/>
                <a:gd name="T21" fmla="*/ 43 h 144"/>
                <a:gd name="T22" fmla="*/ 57 w 141"/>
                <a:gd name="T23" fmla="*/ 59 h 144"/>
                <a:gd name="T24" fmla="*/ 43 w 141"/>
                <a:gd name="T25" fmla="*/ 73 h 144"/>
                <a:gd name="T26" fmla="*/ 36 w 141"/>
                <a:gd name="T27" fmla="*/ 82 h 144"/>
                <a:gd name="T28" fmla="*/ 0 w 141"/>
                <a:gd name="T29" fmla="*/ 84 h 144"/>
                <a:gd name="T30" fmla="*/ 10 w 141"/>
                <a:gd name="T31" fmla="*/ 114 h 144"/>
                <a:gd name="T32" fmla="*/ 16 w 141"/>
                <a:gd name="T33" fmla="*/ 117 h 144"/>
                <a:gd name="T34" fmla="*/ 21 w 141"/>
                <a:gd name="T35" fmla="*/ 131 h 144"/>
                <a:gd name="T36" fmla="*/ 21 w 141"/>
                <a:gd name="T37" fmla="*/ 134 h 144"/>
                <a:gd name="T38" fmla="*/ 31 w 141"/>
                <a:gd name="T39" fmla="*/ 131 h 144"/>
                <a:gd name="T40" fmla="*/ 35 w 141"/>
                <a:gd name="T41" fmla="*/ 133 h 144"/>
                <a:gd name="T42" fmla="*/ 38 w 141"/>
                <a:gd name="T43" fmla="*/ 123 h 144"/>
                <a:gd name="T44" fmla="*/ 55 w 141"/>
                <a:gd name="T45" fmla="*/ 116 h 144"/>
                <a:gd name="T46" fmla="*/ 56 w 141"/>
                <a:gd name="T47" fmla="*/ 106 h 144"/>
                <a:gd name="T48" fmla="*/ 60 w 141"/>
                <a:gd name="T49" fmla="*/ 104 h 144"/>
                <a:gd name="T50" fmla="*/ 61 w 141"/>
                <a:gd name="T51" fmla="*/ 104 h 144"/>
                <a:gd name="T52" fmla="*/ 68 w 141"/>
                <a:gd name="T53" fmla="*/ 110 h 144"/>
                <a:gd name="T54" fmla="*/ 70 w 141"/>
                <a:gd name="T55" fmla="*/ 116 h 144"/>
                <a:gd name="T56" fmla="*/ 75 w 141"/>
                <a:gd name="T57" fmla="*/ 109 h 144"/>
                <a:gd name="T58" fmla="*/ 81 w 141"/>
                <a:gd name="T59" fmla="*/ 106 h 144"/>
                <a:gd name="T60" fmla="*/ 87 w 141"/>
                <a:gd name="T61" fmla="*/ 107 h 144"/>
                <a:gd name="T62" fmla="*/ 90 w 141"/>
                <a:gd name="T63" fmla="*/ 119 h 144"/>
                <a:gd name="T64" fmla="*/ 94 w 141"/>
                <a:gd name="T65" fmla="*/ 127 h 144"/>
                <a:gd name="T66" fmla="*/ 97 w 141"/>
                <a:gd name="T67" fmla="*/ 135 h 144"/>
                <a:gd name="T68" fmla="*/ 103 w 141"/>
                <a:gd name="T69" fmla="*/ 135 h 144"/>
                <a:gd name="T70" fmla="*/ 104 w 141"/>
                <a:gd name="T71" fmla="*/ 136 h 144"/>
                <a:gd name="T72" fmla="*/ 108 w 141"/>
                <a:gd name="T73" fmla="*/ 144 h 144"/>
                <a:gd name="T74" fmla="*/ 110 w 141"/>
                <a:gd name="T75" fmla="*/ 138 h 144"/>
                <a:gd name="T76" fmla="*/ 111 w 141"/>
                <a:gd name="T77" fmla="*/ 137 h 144"/>
                <a:gd name="T78" fmla="*/ 115 w 141"/>
                <a:gd name="T79" fmla="*/ 135 h 144"/>
                <a:gd name="T80" fmla="*/ 117 w 141"/>
                <a:gd name="T81" fmla="*/ 132 h 144"/>
                <a:gd name="T82" fmla="*/ 93 w 141"/>
                <a:gd name="T83" fmla="*/ 84 h 144"/>
                <a:gd name="T84" fmla="*/ 87 w 141"/>
                <a:gd name="T85" fmla="*/ 65 h 144"/>
                <a:gd name="T86" fmla="*/ 87 w 141"/>
                <a:gd name="T87" fmla="*/ 64 h 144"/>
                <a:gd name="T88" fmla="*/ 91 w 141"/>
                <a:gd name="T89" fmla="*/ 53 h 144"/>
                <a:gd name="T90" fmla="*/ 130 w 141"/>
                <a:gd name="T91" fmla="*/ 44 h 144"/>
                <a:gd name="T92" fmla="*/ 139 w 141"/>
                <a:gd name="T93" fmla="*/ 38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1" h="144">
                  <a:moveTo>
                    <a:pt x="141" y="29"/>
                  </a:moveTo>
                  <a:cubicBezTo>
                    <a:pt x="139" y="23"/>
                    <a:pt x="139" y="23"/>
                    <a:pt x="139" y="23"/>
                  </a:cubicBezTo>
                  <a:cubicBezTo>
                    <a:pt x="134" y="16"/>
                    <a:pt x="134" y="16"/>
                    <a:pt x="134" y="16"/>
                  </a:cubicBezTo>
                  <a:cubicBezTo>
                    <a:pt x="129" y="15"/>
                    <a:pt x="129" y="15"/>
                    <a:pt x="129" y="15"/>
                  </a:cubicBezTo>
                  <a:cubicBezTo>
                    <a:pt x="129" y="15"/>
                    <a:pt x="129" y="15"/>
                    <a:pt x="129" y="15"/>
                  </a:cubicBezTo>
                  <a:cubicBezTo>
                    <a:pt x="129" y="15"/>
                    <a:pt x="129" y="15"/>
                    <a:pt x="129" y="15"/>
                  </a:cubicBezTo>
                  <a:cubicBezTo>
                    <a:pt x="129" y="15"/>
                    <a:pt x="129" y="15"/>
                    <a:pt x="129" y="15"/>
                  </a:cubicBezTo>
                  <a:cubicBezTo>
                    <a:pt x="125" y="13"/>
                    <a:pt x="125" y="13"/>
                    <a:pt x="125" y="13"/>
                  </a:cubicBezTo>
                  <a:cubicBezTo>
                    <a:pt x="125" y="13"/>
                    <a:pt x="125" y="13"/>
                    <a:pt x="125" y="13"/>
                  </a:cubicBezTo>
                  <a:cubicBezTo>
                    <a:pt x="124" y="13"/>
                    <a:pt x="124" y="13"/>
                    <a:pt x="124" y="13"/>
                  </a:cubicBezTo>
                  <a:cubicBezTo>
                    <a:pt x="122" y="13"/>
                    <a:pt x="122" y="13"/>
                    <a:pt x="122" y="13"/>
                  </a:cubicBezTo>
                  <a:cubicBezTo>
                    <a:pt x="117" y="14"/>
                    <a:pt x="117" y="14"/>
                    <a:pt x="117" y="14"/>
                  </a:cubicBezTo>
                  <a:cubicBezTo>
                    <a:pt x="117" y="14"/>
                    <a:pt x="117" y="14"/>
                    <a:pt x="117" y="14"/>
                  </a:cubicBezTo>
                  <a:cubicBezTo>
                    <a:pt x="116" y="14"/>
                    <a:pt x="116" y="14"/>
                    <a:pt x="116" y="14"/>
                  </a:cubicBezTo>
                  <a:cubicBezTo>
                    <a:pt x="111" y="12"/>
                    <a:pt x="111" y="12"/>
                    <a:pt x="111" y="12"/>
                  </a:cubicBezTo>
                  <a:cubicBezTo>
                    <a:pt x="111" y="11"/>
                    <a:pt x="111" y="11"/>
                    <a:pt x="111" y="11"/>
                  </a:cubicBezTo>
                  <a:cubicBezTo>
                    <a:pt x="110" y="11"/>
                    <a:pt x="110" y="11"/>
                    <a:pt x="110" y="11"/>
                  </a:cubicBezTo>
                  <a:cubicBezTo>
                    <a:pt x="110" y="11"/>
                    <a:pt x="110" y="11"/>
                    <a:pt x="110" y="11"/>
                  </a:cubicBezTo>
                  <a:cubicBezTo>
                    <a:pt x="110" y="11"/>
                    <a:pt x="110" y="11"/>
                    <a:pt x="110" y="11"/>
                  </a:cubicBezTo>
                  <a:cubicBezTo>
                    <a:pt x="106" y="7"/>
                    <a:pt x="106" y="7"/>
                    <a:pt x="106" y="7"/>
                  </a:cubicBezTo>
                  <a:cubicBezTo>
                    <a:pt x="102" y="2"/>
                    <a:pt x="102" y="2"/>
                    <a:pt x="102" y="2"/>
                  </a:cubicBezTo>
                  <a:cubicBezTo>
                    <a:pt x="98" y="0"/>
                    <a:pt x="98" y="0"/>
                    <a:pt x="98" y="0"/>
                  </a:cubicBezTo>
                  <a:cubicBezTo>
                    <a:pt x="93" y="4"/>
                    <a:pt x="93" y="4"/>
                    <a:pt x="93" y="4"/>
                  </a:cubicBezTo>
                  <a:cubicBezTo>
                    <a:pt x="88" y="8"/>
                    <a:pt x="88" y="8"/>
                    <a:pt x="88" y="8"/>
                  </a:cubicBezTo>
                  <a:cubicBezTo>
                    <a:pt x="86" y="20"/>
                    <a:pt x="86" y="20"/>
                    <a:pt x="86" y="20"/>
                  </a:cubicBezTo>
                  <a:cubicBezTo>
                    <a:pt x="86" y="20"/>
                    <a:pt x="86" y="20"/>
                    <a:pt x="86" y="20"/>
                  </a:cubicBezTo>
                  <a:cubicBezTo>
                    <a:pt x="86" y="20"/>
                    <a:pt x="86" y="20"/>
                    <a:pt x="86" y="20"/>
                  </a:cubicBezTo>
                  <a:cubicBezTo>
                    <a:pt x="81" y="29"/>
                    <a:pt x="81" y="29"/>
                    <a:pt x="81" y="29"/>
                  </a:cubicBezTo>
                  <a:cubicBezTo>
                    <a:pt x="81" y="30"/>
                    <a:pt x="81" y="30"/>
                    <a:pt x="81" y="30"/>
                  </a:cubicBezTo>
                  <a:cubicBezTo>
                    <a:pt x="81" y="30"/>
                    <a:pt x="81" y="30"/>
                    <a:pt x="81" y="30"/>
                  </a:cubicBezTo>
                  <a:cubicBezTo>
                    <a:pt x="77" y="34"/>
                    <a:pt x="77" y="34"/>
                    <a:pt x="77" y="34"/>
                  </a:cubicBezTo>
                  <a:cubicBezTo>
                    <a:pt x="72" y="43"/>
                    <a:pt x="72" y="43"/>
                    <a:pt x="72" y="43"/>
                  </a:cubicBezTo>
                  <a:cubicBezTo>
                    <a:pt x="72" y="43"/>
                    <a:pt x="72" y="43"/>
                    <a:pt x="72" y="43"/>
                  </a:cubicBezTo>
                  <a:cubicBezTo>
                    <a:pt x="71" y="44"/>
                    <a:pt x="71" y="44"/>
                    <a:pt x="71" y="44"/>
                  </a:cubicBezTo>
                  <a:cubicBezTo>
                    <a:pt x="68" y="47"/>
                    <a:pt x="65" y="50"/>
                    <a:pt x="61" y="52"/>
                  </a:cubicBezTo>
                  <a:cubicBezTo>
                    <a:pt x="57" y="59"/>
                    <a:pt x="57" y="59"/>
                    <a:pt x="57" y="59"/>
                  </a:cubicBezTo>
                  <a:cubicBezTo>
                    <a:pt x="57" y="61"/>
                    <a:pt x="53" y="64"/>
                    <a:pt x="47" y="66"/>
                  </a:cubicBezTo>
                  <a:cubicBezTo>
                    <a:pt x="43" y="73"/>
                    <a:pt x="43" y="73"/>
                    <a:pt x="43" y="73"/>
                  </a:cubicBezTo>
                  <a:cubicBezTo>
                    <a:pt x="43" y="73"/>
                    <a:pt x="43" y="73"/>
                    <a:pt x="43" y="73"/>
                  </a:cubicBezTo>
                  <a:cubicBezTo>
                    <a:pt x="37" y="82"/>
                    <a:pt x="37" y="82"/>
                    <a:pt x="37" y="82"/>
                  </a:cubicBezTo>
                  <a:cubicBezTo>
                    <a:pt x="36" y="82"/>
                    <a:pt x="36" y="82"/>
                    <a:pt x="36" y="82"/>
                  </a:cubicBezTo>
                  <a:cubicBezTo>
                    <a:pt x="36" y="82"/>
                    <a:pt x="36" y="82"/>
                    <a:pt x="36" y="82"/>
                  </a:cubicBezTo>
                  <a:cubicBezTo>
                    <a:pt x="35" y="82"/>
                    <a:pt x="35" y="82"/>
                    <a:pt x="35" y="82"/>
                  </a:cubicBezTo>
                  <a:cubicBezTo>
                    <a:pt x="3" y="80"/>
                    <a:pt x="3" y="80"/>
                    <a:pt x="3" y="80"/>
                  </a:cubicBezTo>
                  <a:cubicBezTo>
                    <a:pt x="0" y="84"/>
                    <a:pt x="0" y="84"/>
                    <a:pt x="0" y="84"/>
                  </a:cubicBezTo>
                  <a:cubicBezTo>
                    <a:pt x="0" y="91"/>
                    <a:pt x="0" y="91"/>
                    <a:pt x="0" y="91"/>
                  </a:cubicBezTo>
                  <a:cubicBezTo>
                    <a:pt x="3" y="104"/>
                    <a:pt x="3" y="104"/>
                    <a:pt x="3" y="104"/>
                  </a:cubicBezTo>
                  <a:cubicBezTo>
                    <a:pt x="10" y="114"/>
                    <a:pt x="10" y="114"/>
                    <a:pt x="10" y="114"/>
                  </a:cubicBezTo>
                  <a:cubicBezTo>
                    <a:pt x="15" y="117"/>
                    <a:pt x="15" y="117"/>
                    <a:pt x="15" y="117"/>
                  </a:cubicBezTo>
                  <a:cubicBezTo>
                    <a:pt x="15" y="117"/>
                    <a:pt x="15" y="117"/>
                    <a:pt x="15" y="117"/>
                  </a:cubicBezTo>
                  <a:cubicBezTo>
                    <a:pt x="16" y="117"/>
                    <a:pt x="16" y="117"/>
                    <a:pt x="16" y="117"/>
                  </a:cubicBezTo>
                  <a:cubicBezTo>
                    <a:pt x="16" y="117"/>
                    <a:pt x="16" y="117"/>
                    <a:pt x="16" y="117"/>
                  </a:cubicBezTo>
                  <a:cubicBezTo>
                    <a:pt x="19" y="121"/>
                    <a:pt x="21" y="124"/>
                    <a:pt x="21" y="126"/>
                  </a:cubicBezTo>
                  <a:cubicBezTo>
                    <a:pt x="21" y="131"/>
                    <a:pt x="21" y="131"/>
                    <a:pt x="21" y="131"/>
                  </a:cubicBezTo>
                  <a:cubicBezTo>
                    <a:pt x="19" y="133"/>
                    <a:pt x="19" y="133"/>
                    <a:pt x="19" y="133"/>
                  </a:cubicBezTo>
                  <a:cubicBezTo>
                    <a:pt x="20" y="134"/>
                    <a:pt x="20" y="134"/>
                    <a:pt x="20" y="134"/>
                  </a:cubicBezTo>
                  <a:cubicBezTo>
                    <a:pt x="21" y="134"/>
                    <a:pt x="21" y="134"/>
                    <a:pt x="21" y="134"/>
                  </a:cubicBezTo>
                  <a:cubicBezTo>
                    <a:pt x="24" y="129"/>
                    <a:pt x="24" y="129"/>
                    <a:pt x="24" y="129"/>
                  </a:cubicBezTo>
                  <a:cubicBezTo>
                    <a:pt x="25" y="129"/>
                    <a:pt x="25" y="129"/>
                    <a:pt x="25" y="129"/>
                  </a:cubicBezTo>
                  <a:cubicBezTo>
                    <a:pt x="31" y="131"/>
                    <a:pt x="31" y="131"/>
                    <a:pt x="31" y="131"/>
                  </a:cubicBezTo>
                  <a:cubicBezTo>
                    <a:pt x="31" y="133"/>
                    <a:pt x="31" y="133"/>
                    <a:pt x="31" y="133"/>
                  </a:cubicBezTo>
                  <a:cubicBezTo>
                    <a:pt x="35" y="133"/>
                    <a:pt x="35" y="133"/>
                    <a:pt x="35" y="133"/>
                  </a:cubicBezTo>
                  <a:cubicBezTo>
                    <a:pt x="35" y="133"/>
                    <a:pt x="35" y="133"/>
                    <a:pt x="35" y="133"/>
                  </a:cubicBezTo>
                  <a:cubicBezTo>
                    <a:pt x="34" y="131"/>
                    <a:pt x="34" y="131"/>
                    <a:pt x="34" y="131"/>
                  </a:cubicBezTo>
                  <a:cubicBezTo>
                    <a:pt x="33" y="130"/>
                    <a:pt x="33" y="130"/>
                    <a:pt x="33" y="130"/>
                  </a:cubicBezTo>
                  <a:cubicBezTo>
                    <a:pt x="38" y="123"/>
                    <a:pt x="38" y="123"/>
                    <a:pt x="38" y="123"/>
                  </a:cubicBezTo>
                  <a:cubicBezTo>
                    <a:pt x="39" y="121"/>
                    <a:pt x="41" y="120"/>
                    <a:pt x="43" y="121"/>
                  </a:cubicBezTo>
                  <a:cubicBezTo>
                    <a:pt x="51" y="122"/>
                    <a:pt x="51" y="122"/>
                    <a:pt x="51" y="122"/>
                  </a:cubicBezTo>
                  <a:cubicBezTo>
                    <a:pt x="55" y="116"/>
                    <a:pt x="55" y="116"/>
                    <a:pt x="55" y="116"/>
                  </a:cubicBezTo>
                  <a:cubicBezTo>
                    <a:pt x="55" y="112"/>
                    <a:pt x="55" y="112"/>
                    <a:pt x="55" y="112"/>
                  </a:cubicBezTo>
                  <a:cubicBezTo>
                    <a:pt x="56" y="106"/>
                    <a:pt x="56" y="106"/>
                    <a:pt x="56" y="106"/>
                  </a:cubicBezTo>
                  <a:cubicBezTo>
                    <a:pt x="56" y="106"/>
                    <a:pt x="56" y="106"/>
                    <a:pt x="56" y="106"/>
                  </a:cubicBezTo>
                  <a:cubicBezTo>
                    <a:pt x="57" y="106"/>
                    <a:pt x="57" y="106"/>
                    <a:pt x="57" y="106"/>
                  </a:cubicBezTo>
                  <a:cubicBezTo>
                    <a:pt x="57" y="105"/>
                    <a:pt x="57" y="105"/>
                    <a:pt x="57" y="105"/>
                  </a:cubicBezTo>
                  <a:cubicBezTo>
                    <a:pt x="60" y="104"/>
                    <a:pt x="60" y="104"/>
                    <a:pt x="60" y="104"/>
                  </a:cubicBezTo>
                  <a:cubicBezTo>
                    <a:pt x="60" y="103"/>
                    <a:pt x="60" y="103"/>
                    <a:pt x="60" y="103"/>
                  </a:cubicBezTo>
                  <a:cubicBezTo>
                    <a:pt x="60" y="103"/>
                    <a:pt x="60" y="103"/>
                    <a:pt x="60" y="103"/>
                  </a:cubicBezTo>
                  <a:cubicBezTo>
                    <a:pt x="61" y="104"/>
                    <a:pt x="61" y="104"/>
                    <a:pt x="61" y="104"/>
                  </a:cubicBezTo>
                  <a:cubicBezTo>
                    <a:pt x="67" y="104"/>
                    <a:pt x="67" y="104"/>
                    <a:pt x="67" y="104"/>
                  </a:cubicBezTo>
                  <a:cubicBezTo>
                    <a:pt x="67" y="105"/>
                    <a:pt x="67" y="105"/>
                    <a:pt x="67" y="105"/>
                  </a:cubicBezTo>
                  <a:cubicBezTo>
                    <a:pt x="68" y="110"/>
                    <a:pt x="68" y="110"/>
                    <a:pt x="68" y="110"/>
                  </a:cubicBezTo>
                  <a:cubicBezTo>
                    <a:pt x="68" y="112"/>
                    <a:pt x="68" y="112"/>
                    <a:pt x="68" y="112"/>
                  </a:cubicBezTo>
                  <a:cubicBezTo>
                    <a:pt x="69" y="116"/>
                    <a:pt x="69" y="116"/>
                    <a:pt x="69" y="116"/>
                  </a:cubicBezTo>
                  <a:cubicBezTo>
                    <a:pt x="70" y="116"/>
                    <a:pt x="70" y="116"/>
                    <a:pt x="70" y="116"/>
                  </a:cubicBezTo>
                  <a:cubicBezTo>
                    <a:pt x="72" y="114"/>
                    <a:pt x="72" y="114"/>
                    <a:pt x="72" y="114"/>
                  </a:cubicBezTo>
                  <a:cubicBezTo>
                    <a:pt x="72" y="113"/>
                    <a:pt x="72" y="113"/>
                    <a:pt x="72" y="113"/>
                  </a:cubicBezTo>
                  <a:cubicBezTo>
                    <a:pt x="75" y="109"/>
                    <a:pt x="75" y="109"/>
                    <a:pt x="75" y="109"/>
                  </a:cubicBezTo>
                  <a:cubicBezTo>
                    <a:pt x="76" y="108"/>
                    <a:pt x="76" y="108"/>
                    <a:pt x="76" y="108"/>
                  </a:cubicBezTo>
                  <a:cubicBezTo>
                    <a:pt x="80" y="106"/>
                    <a:pt x="80" y="106"/>
                    <a:pt x="80" y="106"/>
                  </a:cubicBezTo>
                  <a:cubicBezTo>
                    <a:pt x="81" y="106"/>
                    <a:pt x="81" y="106"/>
                    <a:pt x="81" y="106"/>
                  </a:cubicBezTo>
                  <a:cubicBezTo>
                    <a:pt x="81" y="106"/>
                    <a:pt x="81" y="106"/>
                    <a:pt x="81" y="106"/>
                  </a:cubicBezTo>
                  <a:cubicBezTo>
                    <a:pt x="86" y="107"/>
                    <a:pt x="86" y="107"/>
                    <a:pt x="86" y="107"/>
                  </a:cubicBezTo>
                  <a:cubicBezTo>
                    <a:pt x="87" y="107"/>
                    <a:pt x="87" y="107"/>
                    <a:pt x="87" y="107"/>
                  </a:cubicBezTo>
                  <a:cubicBezTo>
                    <a:pt x="87" y="108"/>
                    <a:pt x="87" y="108"/>
                    <a:pt x="87" y="108"/>
                  </a:cubicBezTo>
                  <a:cubicBezTo>
                    <a:pt x="90" y="113"/>
                    <a:pt x="90" y="113"/>
                    <a:pt x="90" y="113"/>
                  </a:cubicBezTo>
                  <a:cubicBezTo>
                    <a:pt x="90" y="119"/>
                    <a:pt x="90" y="119"/>
                    <a:pt x="90" y="119"/>
                  </a:cubicBezTo>
                  <a:cubicBezTo>
                    <a:pt x="94" y="126"/>
                    <a:pt x="94" y="126"/>
                    <a:pt x="94" y="126"/>
                  </a:cubicBezTo>
                  <a:cubicBezTo>
                    <a:pt x="94" y="126"/>
                    <a:pt x="94" y="126"/>
                    <a:pt x="94" y="126"/>
                  </a:cubicBezTo>
                  <a:cubicBezTo>
                    <a:pt x="94" y="127"/>
                    <a:pt x="94" y="127"/>
                    <a:pt x="94" y="127"/>
                  </a:cubicBezTo>
                  <a:cubicBezTo>
                    <a:pt x="94" y="133"/>
                    <a:pt x="94" y="133"/>
                    <a:pt x="94" y="133"/>
                  </a:cubicBezTo>
                  <a:cubicBezTo>
                    <a:pt x="95" y="135"/>
                    <a:pt x="95" y="135"/>
                    <a:pt x="95" y="135"/>
                  </a:cubicBezTo>
                  <a:cubicBezTo>
                    <a:pt x="97" y="135"/>
                    <a:pt x="97" y="135"/>
                    <a:pt x="97" y="135"/>
                  </a:cubicBezTo>
                  <a:cubicBezTo>
                    <a:pt x="98" y="133"/>
                    <a:pt x="98" y="133"/>
                    <a:pt x="98" y="133"/>
                  </a:cubicBezTo>
                  <a:cubicBezTo>
                    <a:pt x="99" y="132"/>
                    <a:pt x="99" y="132"/>
                    <a:pt x="99" y="132"/>
                  </a:cubicBezTo>
                  <a:cubicBezTo>
                    <a:pt x="103" y="135"/>
                    <a:pt x="103" y="135"/>
                    <a:pt x="103" y="135"/>
                  </a:cubicBezTo>
                  <a:cubicBezTo>
                    <a:pt x="104" y="135"/>
                    <a:pt x="104" y="135"/>
                    <a:pt x="104" y="135"/>
                  </a:cubicBezTo>
                  <a:cubicBezTo>
                    <a:pt x="104" y="135"/>
                    <a:pt x="104" y="135"/>
                    <a:pt x="104" y="135"/>
                  </a:cubicBezTo>
                  <a:cubicBezTo>
                    <a:pt x="104" y="136"/>
                    <a:pt x="104" y="136"/>
                    <a:pt x="104" y="136"/>
                  </a:cubicBezTo>
                  <a:cubicBezTo>
                    <a:pt x="104" y="136"/>
                    <a:pt x="104" y="136"/>
                    <a:pt x="104" y="136"/>
                  </a:cubicBezTo>
                  <a:cubicBezTo>
                    <a:pt x="106" y="143"/>
                    <a:pt x="106" y="143"/>
                    <a:pt x="106" y="143"/>
                  </a:cubicBezTo>
                  <a:cubicBezTo>
                    <a:pt x="108" y="144"/>
                    <a:pt x="108" y="144"/>
                    <a:pt x="108" y="144"/>
                  </a:cubicBezTo>
                  <a:cubicBezTo>
                    <a:pt x="108" y="144"/>
                    <a:pt x="108" y="144"/>
                    <a:pt x="108" y="144"/>
                  </a:cubicBezTo>
                  <a:cubicBezTo>
                    <a:pt x="110" y="138"/>
                    <a:pt x="110" y="138"/>
                    <a:pt x="110" y="138"/>
                  </a:cubicBezTo>
                  <a:cubicBezTo>
                    <a:pt x="110" y="138"/>
                    <a:pt x="110" y="138"/>
                    <a:pt x="110" y="138"/>
                  </a:cubicBezTo>
                  <a:cubicBezTo>
                    <a:pt x="111" y="137"/>
                    <a:pt x="111" y="137"/>
                    <a:pt x="111" y="137"/>
                  </a:cubicBezTo>
                  <a:cubicBezTo>
                    <a:pt x="111" y="137"/>
                    <a:pt x="111" y="137"/>
                    <a:pt x="111" y="137"/>
                  </a:cubicBezTo>
                  <a:cubicBezTo>
                    <a:pt x="111" y="137"/>
                    <a:pt x="111" y="137"/>
                    <a:pt x="111" y="137"/>
                  </a:cubicBezTo>
                  <a:cubicBezTo>
                    <a:pt x="114" y="136"/>
                    <a:pt x="114" y="136"/>
                    <a:pt x="114" y="136"/>
                  </a:cubicBezTo>
                  <a:cubicBezTo>
                    <a:pt x="115" y="136"/>
                    <a:pt x="115" y="136"/>
                    <a:pt x="115" y="136"/>
                  </a:cubicBezTo>
                  <a:cubicBezTo>
                    <a:pt x="115" y="135"/>
                    <a:pt x="115" y="135"/>
                    <a:pt x="115" y="135"/>
                  </a:cubicBezTo>
                  <a:cubicBezTo>
                    <a:pt x="118" y="135"/>
                    <a:pt x="118" y="135"/>
                    <a:pt x="118" y="135"/>
                  </a:cubicBezTo>
                  <a:cubicBezTo>
                    <a:pt x="117" y="133"/>
                    <a:pt x="117" y="133"/>
                    <a:pt x="117" y="133"/>
                  </a:cubicBezTo>
                  <a:cubicBezTo>
                    <a:pt x="117" y="132"/>
                    <a:pt x="117" y="132"/>
                    <a:pt x="117" y="132"/>
                  </a:cubicBezTo>
                  <a:cubicBezTo>
                    <a:pt x="115" y="114"/>
                    <a:pt x="115" y="114"/>
                    <a:pt x="115" y="114"/>
                  </a:cubicBezTo>
                  <a:cubicBezTo>
                    <a:pt x="108" y="101"/>
                    <a:pt x="108" y="101"/>
                    <a:pt x="108" y="101"/>
                  </a:cubicBezTo>
                  <a:cubicBezTo>
                    <a:pt x="93" y="84"/>
                    <a:pt x="93" y="84"/>
                    <a:pt x="93" y="84"/>
                  </a:cubicBezTo>
                  <a:cubicBezTo>
                    <a:pt x="93" y="84"/>
                    <a:pt x="93" y="84"/>
                    <a:pt x="93" y="84"/>
                  </a:cubicBezTo>
                  <a:cubicBezTo>
                    <a:pt x="92" y="73"/>
                    <a:pt x="92" y="73"/>
                    <a:pt x="92" y="73"/>
                  </a:cubicBezTo>
                  <a:cubicBezTo>
                    <a:pt x="87" y="65"/>
                    <a:pt x="87" y="65"/>
                    <a:pt x="87" y="65"/>
                  </a:cubicBezTo>
                  <a:cubicBezTo>
                    <a:pt x="87" y="64"/>
                    <a:pt x="87" y="64"/>
                    <a:pt x="87" y="64"/>
                  </a:cubicBezTo>
                  <a:cubicBezTo>
                    <a:pt x="87" y="64"/>
                    <a:pt x="87" y="64"/>
                    <a:pt x="87" y="64"/>
                  </a:cubicBezTo>
                  <a:cubicBezTo>
                    <a:pt x="87" y="64"/>
                    <a:pt x="87" y="64"/>
                    <a:pt x="87" y="64"/>
                  </a:cubicBezTo>
                  <a:cubicBezTo>
                    <a:pt x="87" y="63"/>
                    <a:pt x="87" y="63"/>
                    <a:pt x="87" y="63"/>
                  </a:cubicBezTo>
                  <a:cubicBezTo>
                    <a:pt x="90" y="53"/>
                    <a:pt x="90" y="53"/>
                    <a:pt x="90" y="53"/>
                  </a:cubicBezTo>
                  <a:cubicBezTo>
                    <a:pt x="91" y="53"/>
                    <a:pt x="91" y="53"/>
                    <a:pt x="91" y="53"/>
                  </a:cubicBezTo>
                  <a:cubicBezTo>
                    <a:pt x="91" y="53"/>
                    <a:pt x="91" y="53"/>
                    <a:pt x="91" y="53"/>
                  </a:cubicBezTo>
                  <a:cubicBezTo>
                    <a:pt x="117" y="51"/>
                    <a:pt x="117" y="51"/>
                    <a:pt x="117" y="51"/>
                  </a:cubicBezTo>
                  <a:cubicBezTo>
                    <a:pt x="130" y="44"/>
                    <a:pt x="130" y="44"/>
                    <a:pt x="130" y="44"/>
                  </a:cubicBezTo>
                  <a:cubicBezTo>
                    <a:pt x="130" y="44"/>
                    <a:pt x="130" y="44"/>
                    <a:pt x="130" y="44"/>
                  </a:cubicBezTo>
                  <a:cubicBezTo>
                    <a:pt x="131" y="44"/>
                    <a:pt x="131" y="44"/>
                    <a:pt x="131" y="44"/>
                  </a:cubicBezTo>
                  <a:cubicBezTo>
                    <a:pt x="135" y="42"/>
                    <a:pt x="139" y="40"/>
                    <a:pt x="139" y="38"/>
                  </a:cubicBezTo>
                  <a:cubicBezTo>
                    <a:pt x="141" y="36"/>
                    <a:pt x="141" y="33"/>
                    <a:pt x="141" y="29"/>
                  </a:cubicBezTo>
                  <a:close/>
                </a:path>
              </a:pathLst>
            </a:custGeom>
            <a:solidFill>
              <a:srgbClr val="1570C1"/>
            </a:solidFill>
            <a:ln>
              <a:solidFill>
                <a:schemeClr val="bg1"/>
              </a:solidFill>
            </a:ln>
          </p:spPr>
          <p:txBody>
            <a:bodyPr lIns="121920" tIns="60960" rIns="121920" bIns="60960"/>
            <a:lstStyle/>
            <a:p>
              <a:pPr fontAlgn="auto">
                <a:spcBef>
                  <a:spcPts val="0"/>
                </a:spcBef>
                <a:spcAft>
                  <a:spcPts val="0"/>
                </a:spcAft>
                <a:defRPr/>
              </a:pPr>
              <a:endParaRPr lang="zh-CN" altLang="en-US" kern="0">
                <a:solidFill>
                  <a:prstClr val="black"/>
                </a:solidFill>
                <a:latin typeface="+mn-lt"/>
                <a:ea typeface="+mn-ea"/>
              </a:endParaRPr>
            </a:p>
          </p:txBody>
        </p:sp>
        <p:sp>
          <p:nvSpPr>
            <p:cNvPr id="35" name="Freeform 17"/>
            <p:cNvSpPr/>
            <p:nvPr/>
          </p:nvSpPr>
          <p:spPr bwMode="auto">
            <a:xfrm>
              <a:off x="3291167" y="3438344"/>
              <a:ext cx="496102" cy="891172"/>
            </a:xfrm>
            <a:custGeom>
              <a:avLst/>
              <a:gdLst>
                <a:gd name="T0" fmla="*/ 47 w 161"/>
                <a:gd name="T1" fmla="*/ 90 h 289"/>
                <a:gd name="T2" fmla="*/ 61 w 161"/>
                <a:gd name="T3" fmla="*/ 101 h 289"/>
                <a:gd name="T4" fmla="*/ 70 w 161"/>
                <a:gd name="T5" fmla="*/ 108 h 289"/>
                <a:gd name="T6" fmla="*/ 88 w 161"/>
                <a:gd name="T7" fmla="*/ 115 h 289"/>
                <a:gd name="T8" fmla="*/ 88 w 161"/>
                <a:gd name="T9" fmla="*/ 116 h 289"/>
                <a:gd name="T10" fmla="*/ 93 w 161"/>
                <a:gd name="T11" fmla="*/ 124 h 289"/>
                <a:gd name="T12" fmla="*/ 89 w 161"/>
                <a:gd name="T13" fmla="*/ 136 h 289"/>
                <a:gd name="T14" fmla="*/ 88 w 161"/>
                <a:gd name="T15" fmla="*/ 144 h 289"/>
                <a:gd name="T16" fmla="*/ 83 w 161"/>
                <a:gd name="T17" fmla="*/ 158 h 289"/>
                <a:gd name="T18" fmla="*/ 70 w 161"/>
                <a:gd name="T19" fmla="*/ 157 h 289"/>
                <a:gd name="T20" fmla="*/ 56 w 161"/>
                <a:gd name="T21" fmla="*/ 166 h 289"/>
                <a:gd name="T22" fmla="*/ 58 w 161"/>
                <a:gd name="T23" fmla="*/ 177 h 289"/>
                <a:gd name="T24" fmla="*/ 43 w 161"/>
                <a:gd name="T25" fmla="*/ 174 h 289"/>
                <a:gd name="T26" fmla="*/ 31 w 161"/>
                <a:gd name="T27" fmla="*/ 169 h 289"/>
                <a:gd name="T28" fmla="*/ 19 w 161"/>
                <a:gd name="T29" fmla="*/ 197 h 289"/>
                <a:gd name="T30" fmla="*/ 23 w 161"/>
                <a:gd name="T31" fmla="*/ 204 h 289"/>
                <a:gd name="T32" fmla="*/ 26 w 161"/>
                <a:gd name="T33" fmla="*/ 211 h 289"/>
                <a:gd name="T34" fmla="*/ 27 w 161"/>
                <a:gd name="T35" fmla="*/ 222 h 289"/>
                <a:gd name="T36" fmla="*/ 3 w 161"/>
                <a:gd name="T37" fmla="*/ 227 h 289"/>
                <a:gd name="T38" fmla="*/ 3 w 161"/>
                <a:gd name="T39" fmla="*/ 244 h 289"/>
                <a:gd name="T40" fmla="*/ 6 w 161"/>
                <a:gd name="T41" fmla="*/ 254 h 289"/>
                <a:gd name="T42" fmla="*/ 33 w 161"/>
                <a:gd name="T43" fmla="*/ 253 h 289"/>
                <a:gd name="T44" fmla="*/ 43 w 161"/>
                <a:gd name="T45" fmla="*/ 260 h 289"/>
                <a:gd name="T46" fmla="*/ 51 w 161"/>
                <a:gd name="T47" fmla="*/ 266 h 289"/>
                <a:gd name="T48" fmla="*/ 57 w 161"/>
                <a:gd name="T49" fmla="*/ 261 h 289"/>
                <a:gd name="T50" fmla="*/ 76 w 161"/>
                <a:gd name="T51" fmla="*/ 274 h 289"/>
                <a:gd name="T52" fmla="*/ 98 w 161"/>
                <a:gd name="T53" fmla="*/ 275 h 289"/>
                <a:gd name="T54" fmla="*/ 104 w 161"/>
                <a:gd name="T55" fmla="*/ 279 h 289"/>
                <a:gd name="T56" fmla="*/ 104 w 161"/>
                <a:gd name="T57" fmla="*/ 279 h 289"/>
                <a:gd name="T58" fmla="*/ 113 w 161"/>
                <a:gd name="T59" fmla="*/ 288 h 289"/>
                <a:gd name="T60" fmla="*/ 123 w 161"/>
                <a:gd name="T61" fmla="*/ 280 h 289"/>
                <a:gd name="T62" fmla="*/ 120 w 161"/>
                <a:gd name="T63" fmla="*/ 274 h 289"/>
                <a:gd name="T64" fmla="*/ 123 w 161"/>
                <a:gd name="T65" fmla="*/ 258 h 289"/>
                <a:gd name="T66" fmla="*/ 134 w 161"/>
                <a:gd name="T67" fmla="*/ 257 h 289"/>
                <a:gd name="T68" fmla="*/ 121 w 161"/>
                <a:gd name="T69" fmla="*/ 243 h 289"/>
                <a:gd name="T70" fmla="*/ 117 w 161"/>
                <a:gd name="T71" fmla="*/ 238 h 289"/>
                <a:gd name="T72" fmla="*/ 121 w 161"/>
                <a:gd name="T73" fmla="*/ 232 h 289"/>
                <a:gd name="T74" fmla="*/ 151 w 161"/>
                <a:gd name="T75" fmla="*/ 233 h 289"/>
                <a:gd name="T76" fmla="*/ 161 w 161"/>
                <a:gd name="T77" fmla="*/ 232 h 289"/>
                <a:gd name="T78" fmla="*/ 145 w 161"/>
                <a:gd name="T79" fmla="*/ 188 h 289"/>
                <a:gd name="T80" fmla="*/ 137 w 161"/>
                <a:gd name="T81" fmla="*/ 184 h 289"/>
                <a:gd name="T82" fmla="*/ 135 w 161"/>
                <a:gd name="T83" fmla="*/ 172 h 289"/>
                <a:gd name="T84" fmla="*/ 138 w 161"/>
                <a:gd name="T85" fmla="*/ 96 h 289"/>
                <a:gd name="T86" fmla="*/ 139 w 161"/>
                <a:gd name="T87" fmla="*/ 81 h 289"/>
                <a:gd name="T88" fmla="*/ 147 w 161"/>
                <a:gd name="T89" fmla="*/ 68 h 289"/>
                <a:gd name="T90" fmla="*/ 139 w 161"/>
                <a:gd name="T91" fmla="*/ 56 h 289"/>
                <a:gd name="T92" fmla="*/ 138 w 161"/>
                <a:gd name="T93" fmla="*/ 44 h 289"/>
                <a:gd name="T94" fmla="*/ 138 w 161"/>
                <a:gd name="T95" fmla="*/ 43 h 289"/>
                <a:gd name="T96" fmla="*/ 145 w 161"/>
                <a:gd name="T97" fmla="*/ 18 h 289"/>
                <a:gd name="T98" fmla="*/ 150 w 161"/>
                <a:gd name="T99" fmla="*/ 11 h 289"/>
                <a:gd name="T100" fmla="*/ 156 w 161"/>
                <a:gd name="T101" fmla="*/ 6 h 289"/>
                <a:gd name="T102" fmla="*/ 148 w 161"/>
                <a:gd name="T103" fmla="*/ 0 h 289"/>
                <a:gd name="T104" fmla="*/ 134 w 161"/>
                <a:gd name="T105" fmla="*/ 5 h 289"/>
                <a:gd name="T106" fmla="*/ 121 w 161"/>
                <a:gd name="T107" fmla="*/ 17 h 289"/>
                <a:gd name="T108" fmla="*/ 105 w 161"/>
                <a:gd name="T109" fmla="*/ 29 h 289"/>
                <a:gd name="T110" fmla="*/ 97 w 161"/>
                <a:gd name="T111" fmla="*/ 35 h 289"/>
                <a:gd name="T112" fmla="*/ 93 w 161"/>
                <a:gd name="T113" fmla="*/ 59 h 289"/>
                <a:gd name="T114" fmla="*/ 91 w 161"/>
                <a:gd name="T115" fmla="*/ 66 h 289"/>
                <a:gd name="T116" fmla="*/ 87 w 161"/>
                <a:gd name="T117" fmla="*/ 72 h 289"/>
                <a:gd name="T118" fmla="*/ 86 w 161"/>
                <a:gd name="T119" fmla="*/ 73 h 289"/>
                <a:gd name="T120" fmla="*/ 76 w 161"/>
                <a:gd name="T121" fmla="*/ 74 h 289"/>
                <a:gd name="T122" fmla="*/ 75 w 161"/>
                <a:gd name="T123" fmla="*/ 74 h 289"/>
                <a:gd name="T124" fmla="*/ 54 w 161"/>
                <a:gd name="T125" fmla="*/ 6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1" h="289">
                  <a:moveTo>
                    <a:pt x="54" y="66"/>
                  </a:moveTo>
                  <a:cubicBezTo>
                    <a:pt x="51" y="66"/>
                    <a:pt x="51" y="66"/>
                    <a:pt x="51" y="66"/>
                  </a:cubicBezTo>
                  <a:cubicBezTo>
                    <a:pt x="47" y="90"/>
                    <a:pt x="47" y="90"/>
                    <a:pt x="47" y="90"/>
                  </a:cubicBezTo>
                  <a:cubicBezTo>
                    <a:pt x="54" y="98"/>
                    <a:pt x="54" y="98"/>
                    <a:pt x="54" y="98"/>
                  </a:cubicBezTo>
                  <a:cubicBezTo>
                    <a:pt x="61" y="101"/>
                    <a:pt x="61" y="101"/>
                    <a:pt x="61" y="101"/>
                  </a:cubicBezTo>
                  <a:cubicBezTo>
                    <a:pt x="61" y="101"/>
                    <a:pt x="61" y="101"/>
                    <a:pt x="61" y="101"/>
                  </a:cubicBezTo>
                  <a:cubicBezTo>
                    <a:pt x="61" y="101"/>
                    <a:pt x="61" y="101"/>
                    <a:pt x="61" y="101"/>
                  </a:cubicBezTo>
                  <a:cubicBezTo>
                    <a:pt x="61" y="101"/>
                    <a:pt x="61" y="101"/>
                    <a:pt x="61" y="101"/>
                  </a:cubicBezTo>
                  <a:cubicBezTo>
                    <a:pt x="70" y="108"/>
                    <a:pt x="70" y="108"/>
                    <a:pt x="70" y="108"/>
                  </a:cubicBezTo>
                  <a:cubicBezTo>
                    <a:pt x="81" y="111"/>
                    <a:pt x="81" y="111"/>
                    <a:pt x="81" y="111"/>
                  </a:cubicBezTo>
                  <a:cubicBezTo>
                    <a:pt x="82" y="111"/>
                    <a:pt x="82" y="111"/>
                    <a:pt x="82" y="111"/>
                  </a:cubicBezTo>
                  <a:cubicBezTo>
                    <a:pt x="88" y="115"/>
                    <a:pt x="88" y="115"/>
                    <a:pt x="88" y="115"/>
                  </a:cubicBezTo>
                  <a:cubicBezTo>
                    <a:pt x="88" y="115"/>
                    <a:pt x="88" y="115"/>
                    <a:pt x="88" y="115"/>
                  </a:cubicBezTo>
                  <a:cubicBezTo>
                    <a:pt x="88" y="115"/>
                    <a:pt x="88" y="115"/>
                    <a:pt x="88" y="115"/>
                  </a:cubicBezTo>
                  <a:cubicBezTo>
                    <a:pt x="88" y="116"/>
                    <a:pt x="88" y="116"/>
                    <a:pt x="88" y="116"/>
                  </a:cubicBezTo>
                  <a:cubicBezTo>
                    <a:pt x="93" y="122"/>
                    <a:pt x="93" y="122"/>
                    <a:pt x="93" y="122"/>
                  </a:cubicBezTo>
                  <a:cubicBezTo>
                    <a:pt x="93" y="123"/>
                    <a:pt x="93" y="123"/>
                    <a:pt x="93" y="123"/>
                  </a:cubicBezTo>
                  <a:cubicBezTo>
                    <a:pt x="93" y="124"/>
                    <a:pt x="93" y="124"/>
                    <a:pt x="93" y="124"/>
                  </a:cubicBezTo>
                  <a:cubicBezTo>
                    <a:pt x="89" y="130"/>
                    <a:pt x="89" y="130"/>
                    <a:pt x="89" y="130"/>
                  </a:cubicBezTo>
                  <a:cubicBezTo>
                    <a:pt x="88" y="131"/>
                    <a:pt x="88" y="133"/>
                    <a:pt x="88" y="136"/>
                  </a:cubicBezTo>
                  <a:cubicBezTo>
                    <a:pt x="89" y="136"/>
                    <a:pt x="89" y="136"/>
                    <a:pt x="89" y="136"/>
                  </a:cubicBezTo>
                  <a:cubicBezTo>
                    <a:pt x="89" y="144"/>
                    <a:pt x="89" y="144"/>
                    <a:pt x="89" y="144"/>
                  </a:cubicBezTo>
                  <a:cubicBezTo>
                    <a:pt x="88" y="144"/>
                    <a:pt x="88" y="144"/>
                    <a:pt x="88" y="144"/>
                  </a:cubicBezTo>
                  <a:cubicBezTo>
                    <a:pt x="88" y="144"/>
                    <a:pt x="88" y="144"/>
                    <a:pt x="88" y="144"/>
                  </a:cubicBezTo>
                  <a:cubicBezTo>
                    <a:pt x="85" y="156"/>
                    <a:pt x="85" y="156"/>
                    <a:pt x="85" y="156"/>
                  </a:cubicBezTo>
                  <a:cubicBezTo>
                    <a:pt x="84" y="158"/>
                    <a:pt x="84" y="158"/>
                    <a:pt x="84" y="158"/>
                  </a:cubicBezTo>
                  <a:cubicBezTo>
                    <a:pt x="83" y="158"/>
                    <a:pt x="83" y="158"/>
                    <a:pt x="83" y="158"/>
                  </a:cubicBezTo>
                  <a:cubicBezTo>
                    <a:pt x="82" y="158"/>
                    <a:pt x="82" y="158"/>
                    <a:pt x="82" y="158"/>
                  </a:cubicBezTo>
                  <a:cubicBezTo>
                    <a:pt x="77" y="156"/>
                    <a:pt x="77" y="156"/>
                    <a:pt x="77" y="156"/>
                  </a:cubicBezTo>
                  <a:cubicBezTo>
                    <a:pt x="70" y="157"/>
                    <a:pt x="70" y="157"/>
                    <a:pt x="70" y="157"/>
                  </a:cubicBezTo>
                  <a:cubicBezTo>
                    <a:pt x="64" y="159"/>
                    <a:pt x="64" y="159"/>
                    <a:pt x="64" y="159"/>
                  </a:cubicBezTo>
                  <a:cubicBezTo>
                    <a:pt x="57" y="164"/>
                    <a:pt x="57" y="164"/>
                    <a:pt x="57" y="164"/>
                  </a:cubicBezTo>
                  <a:cubicBezTo>
                    <a:pt x="56" y="166"/>
                    <a:pt x="56" y="166"/>
                    <a:pt x="56" y="166"/>
                  </a:cubicBezTo>
                  <a:cubicBezTo>
                    <a:pt x="65" y="170"/>
                    <a:pt x="65" y="170"/>
                    <a:pt x="65" y="170"/>
                  </a:cubicBezTo>
                  <a:cubicBezTo>
                    <a:pt x="64" y="172"/>
                    <a:pt x="64" y="172"/>
                    <a:pt x="64" y="172"/>
                  </a:cubicBezTo>
                  <a:cubicBezTo>
                    <a:pt x="63" y="174"/>
                    <a:pt x="61" y="176"/>
                    <a:pt x="58" y="177"/>
                  </a:cubicBezTo>
                  <a:cubicBezTo>
                    <a:pt x="53" y="178"/>
                    <a:pt x="53" y="178"/>
                    <a:pt x="53" y="178"/>
                  </a:cubicBezTo>
                  <a:cubicBezTo>
                    <a:pt x="43" y="174"/>
                    <a:pt x="43" y="174"/>
                    <a:pt x="43" y="174"/>
                  </a:cubicBezTo>
                  <a:cubicBezTo>
                    <a:pt x="43" y="174"/>
                    <a:pt x="43" y="174"/>
                    <a:pt x="43" y="174"/>
                  </a:cubicBezTo>
                  <a:cubicBezTo>
                    <a:pt x="43" y="174"/>
                    <a:pt x="43" y="174"/>
                    <a:pt x="43" y="174"/>
                  </a:cubicBezTo>
                  <a:cubicBezTo>
                    <a:pt x="35" y="169"/>
                    <a:pt x="35" y="169"/>
                    <a:pt x="35" y="169"/>
                  </a:cubicBezTo>
                  <a:cubicBezTo>
                    <a:pt x="31" y="169"/>
                    <a:pt x="31" y="169"/>
                    <a:pt x="31" y="169"/>
                  </a:cubicBezTo>
                  <a:cubicBezTo>
                    <a:pt x="21" y="184"/>
                    <a:pt x="21" y="184"/>
                    <a:pt x="21" y="184"/>
                  </a:cubicBezTo>
                  <a:cubicBezTo>
                    <a:pt x="19" y="188"/>
                    <a:pt x="19" y="188"/>
                    <a:pt x="19" y="188"/>
                  </a:cubicBezTo>
                  <a:cubicBezTo>
                    <a:pt x="19" y="197"/>
                    <a:pt x="19" y="197"/>
                    <a:pt x="19" y="197"/>
                  </a:cubicBezTo>
                  <a:cubicBezTo>
                    <a:pt x="23" y="204"/>
                    <a:pt x="23" y="204"/>
                    <a:pt x="23" y="204"/>
                  </a:cubicBezTo>
                  <a:cubicBezTo>
                    <a:pt x="23" y="204"/>
                    <a:pt x="23" y="204"/>
                    <a:pt x="23" y="204"/>
                  </a:cubicBezTo>
                  <a:cubicBezTo>
                    <a:pt x="23" y="204"/>
                    <a:pt x="23" y="204"/>
                    <a:pt x="23" y="204"/>
                  </a:cubicBezTo>
                  <a:cubicBezTo>
                    <a:pt x="23" y="204"/>
                    <a:pt x="23" y="204"/>
                    <a:pt x="23" y="204"/>
                  </a:cubicBezTo>
                  <a:cubicBezTo>
                    <a:pt x="26" y="210"/>
                    <a:pt x="26" y="210"/>
                    <a:pt x="26" y="210"/>
                  </a:cubicBezTo>
                  <a:cubicBezTo>
                    <a:pt x="26" y="211"/>
                    <a:pt x="26" y="211"/>
                    <a:pt x="26" y="211"/>
                  </a:cubicBezTo>
                  <a:cubicBezTo>
                    <a:pt x="26" y="220"/>
                    <a:pt x="26" y="220"/>
                    <a:pt x="26" y="220"/>
                  </a:cubicBezTo>
                  <a:cubicBezTo>
                    <a:pt x="26" y="222"/>
                    <a:pt x="26" y="222"/>
                    <a:pt x="26" y="222"/>
                  </a:cubicBezTo>
                  <a:cubicBezTo>
                    <a:pt x="27" y="222"/>
                    <a:pt x="27" y="222"/>
                    <a:pt x="27" y="222"/>
                  </a:cubicBezTo>
                  <a:cubicBezTo>
                    <a:pt x="20" y="224"/>
                    <a:pt x="20" y="224"/>
                    <a:pt x="20" y="224"/>
                  </a:cubicBezTo>
                  <a:cubicBezTo>
                    <a:pt x="8" y="224"/>
                    <a:pt x="8" y="224"/>
                    <a:pt x="8" y="224"/>
                  </a:cubicBezTo>
                  <a:cubicBezTo>
                    <a:pt x="3" y="227"/>
                    <a:pt x="3" y="227"/>
                    <a:pt x="3" y="227"/>
                  </a:cubicBezTo>
                  <a:cubicBezTo>
                    <a:pt x="0" y="231"/>
                    <a:pt x="0" y="231"/>
                    <a:pt x="0" y="231"/>
                  </a:cubicBezTo>
                  <a:cubicBezTo>
                    <a:pt x="1" y="232"/>
                    <a:pt x="1" y="232"/>
                    <a:pt x="1" y="232"/>
                  </a:cubicBezTo>
                  <a:cubicBezTo>
                    <a:pt x="3" y="244"/>
                    <a:pt x="3" y="244"/>
                    <a:pt x="3" y="244"/>
                  </a:cubicBezTo>
                  <a:cubicBezTo>
                    <a:pt x="3" y="244"/>
                    <a:pt x="3" y="244"/>
                    <a:pt x="3" y="244"/>
                  </a:cubicBezTo>
                  <a:cubicBezTo>
                    <a:pt x="3" y="248"/>
                    <a:pt x="3" y="248"/>
                    <a:pt x="3" y="248"/>
                  </a:cubicBezTo>
                  <a:cubicBezTo>
                    <a:pt x="6" y="254"/>
                    <a:pt x="6" y="254"/>
                    <a:pt x="6" y="254"/>
                  </a:cubicBezTo>
                  <a:cubicBezTo>
                    <a:pt x="15" y="260"/>
                    <a:pt x="15" y="260"/>
                    <a:pt x="15" y="260"/>
                  </a:cubicBezTo>
                  <a:cubicBezTo>
                    <a:pt x="27" y="257"/>
                    <a:pt x="27" y="257"/>
                    <a:pt x="27" y="257"/>
                  </a:cubicBezTo>
                  <a:cubicBezTo>
                    <a:pt x="33" y="253"/>
                    <a:pt x="33" y="253"/>
                    <a:pt x="33" y="253"/>
                  </a:cubicBezTo>
                  <a:cubicBezTo>
                    <a:pt x="34" y="252"/>
                    <a:pt x="34" y="252"/>
                    <a:pt x="34" y="252"/>
                  </a:cubicBezTo>
                  <a:cubicBezTo>
                    <a:pt x="39" y="252"/>
                    <a:pt x="39" y="252"/>
                    <a:pt x="39" y="252"/>
                  </a:cubicBezTo>
                  <a:cubicBezTo>
                    <a:pt x="43" y="260"/>
                    <a:pt x="43" y="260"/>
                    <a:pt x="43" y="260"/>
                  </a:cubicBezTo>
                  <a:cubicBezTo>
                    <a:pt x="45" y="262"/>
                    <a:pt x="46" y="264"/>
                    <a:pt x="47" y="266"/>
                  </a:cubicBezTo>
                  <a:cubicBezTo>
                    <a:pt x="50" y="266"/>
                    <a:pt x="50" y="266"/>
                    <a:pt x="50" y="266"/>
                  </a:cubicBezTo>
                  <a:cubicBezTo>
                    <a:pt x="51" y="266"/>
                    <a:pt x="51" y="266"/>
                    <a:pt x="51" y="266"/>
                  </a:cubicBezTo>
                  <a:cubicBezTo>
                    <a:pt x="51" y="266"/>
                    <a:pt x="51" y="266"/>
                    <a:pt x="51" y="266"/>
                  </a:cubicBezTo>
                  <a:cubicBezTo>
                    <a:pt x="52" y="265"/>
                    <a:pt x="52" y="265"/>
                    <a:pt x="52" y="265"/>
                  </a:cubicBezTo>
                  <a:cubicBezTo>
                    <a:pt x="57" y="261"/>
                    <a:pt x="57" y="261"/>
                    <a:pt x="57" y="261"/>
                  </a:cubicBezTo>
                  <a:cubicBezTo>
                    <a:pt x="63" y="270"/>
                    <a:pt x="63" y="270"/>
                    <a:pt x="63" y="270"/>
                  </a:cubicBezTo>
                  <a:cubicBezTo>
                    <a:pt x="68" y="274"/>
                    <a:pt x="68" y="274"/>
                    <a:pt x="68" y="274"/>
                  </a:cubicBezTo>
                  <a:cubicBezTo>
                    <a:pt x="76" y="274"/>
                    <a:pt x="76" y="274"/>
                    <a:pt x="76" y="274"/>
                  </a:cubicBezTo>
                  <a:cubicBezTo>
                    <a:pt x="82" y="273"/>
                    <a:pt x="82" y="273"/>
                    <a:pt x="82" y="273"/>
                  </a:cubicBezTo>
                  <a:cubicBezTo>
                    <a:pt x="83" y="273"/>
                    <a:pt x="83" y="273"/>
                    <a:pt x="83" y="273"/>
                  </a:cubicBezTo>
                  <a:cubicBezTo>
                    <a:pt x="98" y="275"/>
                    <a:pt x="98" y="275"/>
                    <a:pt x="98" y="275"/>
                  </a:cubicBezTo>
                  <a:cubicBezTo>
                    <a:pt x="98" y="275"/>
                    <a:pt x="98" y="275"/>
                    <a:pt x="98" y="275"/>
                  </a:cubicBezTo>
                  <a:cubicBezTo>
                    <a:pt x="98" y="275"/>
                    <a:pt x="98" y="275"/>
                    <a:pt x="98" y="275"/>
                  </a:cubicBezTo>
                  <a:cubicBezTo>
                    <a:pt x="104" y="279"/>
                    <a:pt x="104" y="279"/>
                    <a:pt x="104" y="279"/>
                  </a:cubicBezTo>
                  <a:cubicBezTo>
                    <a:pt x="104" y="279"/>
                    <a:pt x="104" y="279"/>
                    <a:pt x="104" y="279"/>
                  </a:cubicBezTo>
                  <a:cubicBezTo>
                    <a:pt x="104" y="279"/>
                    <a:pt x="104" y="279"/>
                    <a:pt x="104" y="279"/>
                  </a:cubicBezTo>
                  <a:cubicBezTo>
                    <a:pt x="104" y="279"/>
                    <a:pt x="104" y="279"/>
                    <a:pt x="104" y="279"/>
                  </a:cubicBezTo>
                  <a:cubicBezTo>
                    <a:pt x="109" y="283"/>
                    <a:pt x="109" y="283"/>
                    <a:pt x="109" y="283"/>
                  </a:cubicBezTo>
                  <a:cubicBezTo>
                    <a:pt x="109" y="284"/>
                    <a:pt x="109" y="284"/>
                    <a:pt x="109" y="284"/>
                  </a:cubicBezTo>
                  <a:cubicBezTo>
                    <a:pt x="113" y="288"/>
                    <a:pt x="113" y="288"/>
                    <a:pt x="113" y="288"/>
                  </a:cubicBezTo>
                  <a:cubicBezTo>
                    <a:pt x="117" y="289"/>
                    <a:pt x="117" y="289"/>
                    <a:pt x="117" y="289"/>
                  </a:cubicBezTo>
                  <a:cubicBezTo>
                    <a:pt x="123" y="288"/>
                    <a:pt x="123" y="288"/>
                    <a:pt x="123" y="288"/>
                  </a:cubicBezTo>
                  <a:cubicBezTo>
                    <a:pt x="123" y="280"/>
                    <a:pt x="123" y="280"/>
                    <a:pt x="123" y="280"/>
                  </a:cubicBezTo>
                  <a:cubicBezTo>
                    <a:pt x="120" y="274"/>
                    <a:pt x="120" y="274"/>
                    <a:pt x="120" y="274"/>
                  </a:cubicBezTo>
                  <a:cubicBezTo>
                    <a:pt x="120" y="274"/>
                    <a:pt x="120" y="274"/>
                    <a:pt x="120" y="274"/>
                  </a:cubicBezTo>
                  <a:cubicBezTo>
                    <a:pt x="120" y="274"/>
                    <a:pt x="120" y="274"/>
                    <a:pt x="120" y="274"/>
                  </a:cubicBezTo>
                  <a:cubicBezTo>
                    <a:pt x="117" y="264"/>
                    <a:pt x="117" y="264"/>
                    <a:pt x="117" y="264"/>
                  </a:cubicBezTo>
                  <a:cubicBezTo>
                    <a:pt x="123" y="258"/>
                    <a:pt x="123" y="258"/>
                    <a:pt x="123" y="258"/>
                  </a:cubicBezTo>
                  <a:cubicBezTo>
                    <a:pt x="123" y="258"/>
                    <a:pt x="123" y="258"/>
                    <a:pt x="123" y="258"/>
                  </a:cubicBezTo>
                  <a:cubicBezTo>
                    <a:pt x="124" y="258"/>
                    <a:pt x="124" y="258"/>
                    <a:pt x="124" y="258"/>
                  </a:cubicBezTo>
                  <a:cubicBezTo>
                    <a:pt x="129" y="257"/>
                    <a:pt x="129" y="257"/>
                    <a:pt x="129" y="257"/>
                  </a:cubicBezTo>
                  <a:cubicBezTo>
                    <a:pt x="134" y="257"/>
                    <a:pt x="134" y="257"/>
                    <a:pt x="134" y="257"/>
                  </a:cubicBezTo>
                  <a:cubicBezTo>
                    <a:pt x="135" y="255"/>
                    <a:pt x="135" y="255"/>
                    <a:pt x="135" y="255"/>
                  </a:cubicBezTo>
                  <a:cubicBezTo>
                    <a:pt x="132" y="250"/>
                    <a:pt x="132" y="250"/>
                    <a:pt x="132" y="250"/>
                  </a:cubicBezTo>
                  <a:cubicBezTo>
                    <a:pt x="121" y="243"/>
                    <a:pt x="121" y="243"/>
                    <a:pt x="121" y="243"/>
                  </a:cubicBezTo>
                  <a:cubicBezTo>
                    <a:pt x="118" y="238"/>
                    <a:pt x="118" y="238"/>
                    <a:pt x="118" y="238"/>
                  </a:cubicBezTo>
                  <a:cubicBezTo>
                    <a:pt x="117" y="238"/>
                    <a:pt x="117" y="238"/>
                    <a:pt x="117" y="238"/>
                  </a:cubicBezTo>
                  <a:cubicBezTo>
                    <a:pt x="117" y="238"/>
                    <a:pt x="117" y="238"/>
                    <a:pt x="117" y="238"/>
                  </a:cubicBezTo>
                  <a:cubicBezTo>
                    <a:pt x="117" y="237"/>
                    <a:pt x="117" y="237"/>
                    <a:pt x="117" y="237"/>
                  </a:cubicBezTo>
                  <a:cubicBezTo>
                    <a:pt x="121" y="231"/>
                    <a:pt x="121" y="231"/>
                    <a:pt x="121" y="231"/>
                  </a:cubicBezTo>
                  <a:cubicBezTo>
                    <a:pt x="121" y="232"/>
                    <a:pt x="121" y="232"/>
                    <a:pt x="121" y="232"/>
                  </a:cubicBezTo>
                  <a:cubicBezTo>
                    <a:pt x="129" y="234"/>
                    <a:pt x="129" y="234"/>
                    <a:pt x="129" y="234"/>
                  </a:cubicBezTo>
                  <a:cubicBezTo>
                    <a:pt x="151" y="233"/>
                    <a:pt x="151" y="233"/>
                    <a:pt x="151" y="233"/>
                  </a:cubicBezTo>
                  <a:cubicBezTo>
                    <a:pt x="151" y="233"/>
                    <a:pt x="151" y="233"/>
                    <a:pt x="151" y="233"/>
                  </a:cubicBezTo>
                  <a:cubicBezTo>
                    <a:pt x="151" y="233"/>
                    <a:pt x="151" y="233"/>
                    <a:pt x="151" y="233"/>
                  </a:cubicBezTo>
                  <a:cubicBezTo>
                    <a:pt x="157" y="235"/>
                    <a:pt x="157" y="235"/>
                    <a:pt x="157" y="235"/>
                  </a:cubicBezTo>
                  <a:cubicBezTo>
                    <a:pt x="161" y="232"/>
                    <a:pt x="161" y="232"/>
                    <a:pt x="161" y="232"/>
                  </a:cubicBezTo>
                  <a:cubicBezTo>
                    <a:pt x="159" y="219"/>
                    <a:pt x="159" y="219"/>
                    <a:pt x="159" y="219"/>
                  </a:cubicBezTo>
                  <a:cubicBezTo>
                    <a:pt x="152" y="214"/>
                    <a:pt x="152" y="214"/>
                    <a:pt x="152" y="214"/>
                  </a:cubicBezTo>
                  <a:cubicBezTo>
                    <a:pt x="145" y="211"/>
                    <a:pt x="143" y="202"/>
                    <a:pt x="145" y="188"/>
                  </a:cubicBezTo>
                  <a:cubicBezTo>
                    <a:pt x="138" y="184"/>
                    <a:pt x="138" y="184"/>
                    <a:pt x="138" y="184"/>
                  </a:cubicBezTo>
                  <a:cubicBezTo>
                    <a:pt x="137" y="184"/>
                    <a:pt x="137" y="184"/>
                    <a:pt x="137" y="184"/>
                  </a:cubicBezTo>
                  <a:cubicBezTo>
                    <a:pt x="137" y="184"/>
                    <a:pt x="137" y="184"/>
                    <a:pt x="137" y="184"/>
                  </a:cubicBezTo>
                  <a:cubicBezTo>
                    <a:pt x="137" y="183"/>
                    <a:pt x="137" y="183"/>
                    <a:pt x="137" y="183"/>
                  </a:cubicBezTo>
                  <a:cubicBezTo>
                    <a:pt x="137" y="183"/>
                    <a:pt x="137" y="183"/>
                    <a:pt x="137" y="183"/>
                  </a:cubicBezTo>
                  <a:cubicBezTo>
                    <a:pt x="135" y="172"/>
                    <a:pt x="135" y="172"/>
                    <a:pt x="135" y="172"/>
                  </a:cubicBezTo>
                  <a:cubicBezTo>
                    <a:pt x="144" y="132"/>
                    <a:pt x="144" y="132"/>
                    <a:pt x="144" y="132"/>
                  </a:cubicBezTo>
                  <a:cubicBezTo>
                    <a:pt x="141" y="120"/>
                    <a:pt x="139" y="112"/>
                    <a:pt x="139" y="108"/>
                  </a:cubicBezTo>
                  <a:cubicBezTo>
                    <a:pt x="138" y="96"/>
                    <a:pt x="138" y="96"/>
                    <a:pt x="138" y="96"/>
                  </a:cubicBezTo>
                  <a:cubicBezTo>
                    <a:pt x="139" y="82"/>
                    <a:pt x="139" y="82"/>
                    <a:pt x="139" y="82"/>
                  </a:cubicBezTo>
                  <a:cubicBezTo>
                    <a:pt x="139" y="82"/>
                    <a:pt x="139" y="82"/>
                    <a:pt x="139" y="82"/>
                  </a:cubicBezTo>
                  <a:cubicBezTo>
                    <a:pt x="139" y="81"/>
                    <a:pt x="139" y="81"/>
                    <a:pt x="139" y="81"/>
                  </a:cubicBezTo>
                  <a:cubicBezTo>
                    <a:pt x="139" y="81"/>
                    <a:pt x="139" y="81"/>
                    <a:pt x="139" y="81"/>
                  </a:cubicBezTo>
                  <a:cubicBezTo>
                    <a:pt x="147" y="75"/>
                    <a:pt x="147" y="75"/>
                    <a:pt x="147" y="75"/>
                  </a:cubicBezTo>
                  <a:cubicBezTo>
                    <a:pt x="147" y="68"/>
                    <a:pt x="147" y="68"/>
                    <a:pt x="147" y="68"/>
                  </a:cubicBezTo>
                  <a:cubicBezTo>
                    <a:pt x="147" y="67"/>
                    <a:pt x="147" y="64"/>
                    <a:pt x="145" y="61"/>
                  </a:cubicBezTo>
                  <a:cubicBezTo>
                    <a:pt x="139" y="56"/>
                    <a:pt x="139" y="56"/>
                    <a:pt x="139" y="56"/>
                  </a:cubicBezTo>
                  <a:cubicBezTo>
                    <a:pt x="139" y="56"/>
                    <a:pt x="139" y="56"/>
                    <a:pt x="139" y="56"/>
                  </a:cubicBezTo>
                  <a:cubicBezTo>
                    <a:pt x="139" y="54"/>
                    <a:pt x="139" y="54"/>
                    <a:pt x="139" y="54"/>
                  </a:cubicBezTo>
                  <a:cubicBezTo>
                    <a:pt x="138" y="45"/>
                    <a:pt x="138" y="45"/>
                    <a:pt x="138" y="45"/>
                  </a:cubicBezTo>
                  <a:cubicBezTo>
                    <a:pt x="138" y="44"/>
                    <a:pt x="138" y="44"/>
                    <a:pt x="138" y="44"/>
                  </a:cubicBezTo>
                  <a:cubicBezTo>
                    <a:pt x="137" y="44"/>
                    <a:pt x="137" y="44"/>
                    <a:pt x="137" y="44"/>
                  </a:cubicBezTo>
                  <a:cubicBezTo>
                    <a:pt x="138" y="44"/>
                    <a:pt x="138" y="44"/>
                    <a:pt x="138" y="44"/>
                  </a:cubicBezTo>
                  <a:cubicBezTo>
                    <a:pt x="138" y="43"/>
                    <a:pt x="138" y="43"/>
                    <a:pt x="138" y="43"/>
                  </a:cubicBezTo>
                  <a:cubicBezTo>
                    <a:pt x="149" y="30"/>
                    <a:pt x="149" y="30"/>
                    <a:pt x="149" y="30"/>
                  </a:cubicBezTo>
                  <a:cubicBezTo>
                    <a:pt x="149" y="24"/>
                    <a:pt x="149" y="24"/>
                    <a:pt x="149" y="24"/>
                  </a:cubicBezTo>
                  <a:cubicBezTo>
                    <a:pt x="145" y="18"/>
                    <a:pt x="145" y="18"/>
                    <a:pt x="145" y="18"/>
                  </a:cubicBezTo>
                  <a:cubicBezTo>
                    <a:pt x="145" y="18"/>
                    <a:pt x="145" y="18"/>
                    <a:pt x="145" y="18"/>
                  </a:cubicBezTo>
                  <a:cubicBezTo>
                    <a:pt x="145" y="17"/>
                    <a:pt x="145" y="17"/>
                    <a:pt x="145" y="17"/>
                  </a:cubicBezTo>
                  <a:cubicBezTo>
                    <a:pt x="150" y="11"/>
                    <a:pt x="150" y="11"/>
                    <a:pt x="150" y="11"/>
                  </a:cubicBezTo>
                  <a:cubicBezTo>
                    <a:pt x="150" y="10"/>
                    <a:pt x="150" y="10"/>
                    <a:pt x="150" y="10"/>
                  </a:cubicBezTo>
                  <a:cubicBezTo>
                    <a:pt x="151" y="10"/>
                    <a:pt x="151" y="10"/>
                    <a:pt x="151" y="10"/>
                  </a:cubicBezTo>
                  <a:cubicBezTo>
                    <a:pt x="156" y="6"/>
                    <a:pt x="156" y="6"/>
                    <a:pt x="156" y="6"/>
                  </a:cubicBezTo>
                  <a:cubicBezTo>
                    <a:pt x="155" y="1"/>
                    <a:pt x="155" y="1"/>
                    <a:pt x="155" y="1"/>
                  </a:cubicBezTo>
                  <a:cubicBezTo>
                    <a:pt x="153" y="1"/>
                    <a:pt x="153" y="1"/>
                    <a:pt x="153" y="1"/>
                  </a:cubicBezTo>
                  <a:cubicBezTo>
                    <a:pt x="148" y="0"/>
                    <a:pt x="148" y="0"/>
                    <a:pt x="148" y="0"/>
                  </a:cubicBezTo>
                  <a:cubicBezTo>
                    <a:pt x="146" y="10"/>
                    <a:pt x="146" y="10"/>
                    <a:pt x="146" y="10"/>
                  </a:cubicBezTo>
                  <a:cubicBezTo>
                    <a:pt x="145" y="9"/>
                    <a:pt x="145" y="9"/>
                    <a:pt x="145" y="9"/>
                  </a:cubicBezTo>
                  <a:cubicBezTo>
                    <a:pt x="134" y="5"/>
                    <a:pt x="134" y="5"/>
                    <a:pt x="134" y="5"/>
                  </a:cubicBezTo>
                  <a:cubicBezTo>
                    <a:pt x="128" y="4"/>
                    <a:pt x="128" y="4"/>
                    <a:pt x="128" y="4"/>
                  </a:cubicBezTo>
                  <a:cubicBezTo>
                    <a:pt x="130" y="14"/>
                    <a:pt x="130" y="14"/>
                    <a:pt x="130" y="14"/>
                  </a:cubicBezTo>
                  <a:cubicBezTo>
                    <a:pt x="121" y="17"/>
                    <a:pt x="121" y="17"/>
                    <a:pt x="121" y="17"/>
                  </a:cubicBezTo>
                  <a:cubicBezTo>
                    <a:pt x="109" y="24"/>
                    <a:pt x="109" y="24"/>
                    <a:pt x="109" y="24"/>
                  </a:cubicBezTo>
                  <a:cubicBezTo>
                    <a:pt x="105" y="29"/>
                    <a:pt x="105" y="29"/>
                    <a:pt x="105" y="29"/>
                  </a:cubicBezTo>
                  <a:cubicBezTo>
                    <a:pt x="105" y="29"/>
                    <a:pt x="105" y="29"/>
                    <a:pt x="105" y="29"/>
                  </a:cubicBezTo>
                  <a:cubicBezTo>
                    <a:pt x="105" y="29"/>
                    <a:pt x="105" y="29"/>
                    <a:pt x="105" y="29"/>
                  </a:cubicBezTo>
                  <a:cubicBezTo>
                    <a:pt x="104" y="29"/>
                    <a:pt x="104" y="29"/>
                    <a:pt x="104" y="29"/>
                  </a:cubicBezTo>
                  <a:cubicBezTo>
                    <a:pt x="97" y="35"/>
                    <a:pt x="97" y="35"/>
                    <a:pt x="97" y="35"/>
                  </a:cubicBezTo>
                  <a:cubicBezTo>
                    <a:pt x="96" y="45"/>
                    <a:pt x="96" y="45"/>
                    <a:pt x="96" y="45"/>
                  </a:cubicBezTo>
                  <a:cubicBezTo>
                    <a:pt x="96" y="46"/>
                    <a:pt x="96" y="46"/>
                    <a:pt x="96" y="46"/>
                  </a:cubicBezTo>
                  <a:cubicBezTo>
                    <a:pt x="93" y="59"/>
                    <a:pt x="93" y="59"/>
                    <a:pt x="93" y="59"/>
                  </a:cubicBezTo>
                  <a:cubicBezTo>
                    <a:pt x="93" y="59"/>
                    <a:pt x="93" y="59"/>
                    <a:pt x="93" y="59"/>
                  </a:cubicBezTo>
                  <a:cubicBezTo>
                    <a:pt x="91" y="66"/>
                    <a:pt x="91" y="66"/>
                    <a:pt x="91" y="66"/>
                  </a:cubicBezTo>
                  <a:cubicBezTo>
                    <a:pt x="91" y="66"/>
                    <a:pt x="91" y="66"/>
                    <a:pt x="91" y="66"/>
                  </a:cubicBezTo>
                  <a:cubicBezTo>
                    <a:pt x="91" y="66"/>
                    <a:pt x="91" y="66"/>
                    <a:pt x="91" y="66"/>
                  </a:cubicBezTo>
                  <a:cubicBezTo>
                    <a:pt x="91" y="66"/>
                    <a:pt x="91" y="66"/>
                    <a:pt x="91" y="66"/>
                  </a:cubicBezTo>
                  <a:cubicBezTo>
                    <a:pt x="87" y="72"/>
                    <a:pt x="87" y="72"/>
                    <a:pt x="87" y="72"/>
                  </a:cubicBezTo>
                  <a:cubicBezTo>
                    <a:pt x="86" y="72"/>
                    <a:pt x="86" y="72"/>
                    <a:pt x="86" y="72"/>
                  </a:cubicBezTo>
                  <a:cubicBezTo>
                    <a:pt x="86" y="73"/>
                    <a:pt x="86" y="73"/>
                    <a:pt x="86" y="73"/>
                  </a:cubicBezTo>
                  <a:cubicBezTo>
                    <a:pt x="86" y="73"/>
                    <a:pt x="86" y="73"/>
                    <a:pt x="86" y="73"/>
                  </a:cubicBezTo>
                  <a:cubicBezTo>
                    <a:pt x="85" y="73"/>
                    <a:pt x="85" y="73"/>
                    <a:pt x="85" y="73"/>
                  </a:cubicBezTo>
                  <a:cubicBezTo>
                    <a:pt x="76" y="74"/>
                    <a:pt x="76" y="74"/>
                    <a:pt x="76" y="74"/>
                  </a:cubicBezTo>
                  <a:cubicBezTo>
                    <a:pt x="76" y="74"/>
                    <a:pt x="76" y="74"/>
                    <a:pt x="76" y="74"/>
                  </a:cubicBezTo>
                  <a:cubicBezTo>
                    <a:pt x="76" y="75"/>
                    <a:pt x="76" y="75"/>
                    <a:pt x="76" y="75"/>
                  </a:cubicBezTo>
                  <a:cubicBezTo>
                    <a:pt x="75" y="74"/>
                    <a:pt x="75" y="74"/>
                    <a:pt x="75" y="74"/>
                  </a:cubicBezTo>
                  <a:cubicBezTo>
                    <a:pt x="75" y="74"/>
                    <a:pt x="75" y="74"/>
                    <a:pt x="75" y="74"/>
                  </a:cubicBezTo>
                  <a:cubicBezTo>
                    <a:pt x="61" y="70"/>
                    <a:pt x="61" y="70"/>
                    <a:pt x="61" y="70"/>
                  </a:cubicBezTo>
                  <a:cubicBezTo>
                    <a:pt x="61" y="69"/>
                    <a:pt x="61" y="69"/>
                    <a:pt x="61" y="69"/>
                  </a:cubicBezTo>
                  <a:lnTo>
                    <a:pt x="54" y="66"/>
                  </a:lnTo>
                  <a:close/>
                </a:path>
              </a:pathLst>
            </a:custGeom>
            <a:solidFill>
              <a:srgbClr val="1570C1"/>
            </a:solidFill>
            <a:ln>
              <a:solidFill>
                <a:schemeClr val="bg1"/>
              </a:solidFill>
            </a:ln>
          </p:spPr>
          <p:txBody>
            <a:bodyPr lIns="121920" tIns="60960" rIns="121920" bIns="60960"/>
            <a:lstStyle/>
            <a:p>
              <a:pPr fontAlgn="auto">
                <a:spcBef>
                  <a:spcPts val="0"/>
                </a:spcBef>
                <a:spcAft>
                  <a:spcPts val="0"/>
                </a:spcAft>
                <a:defRPr/>
              </a:pPr>
              <a:endParaRPr lang="zh-CN" altLang="en-US" kern="0">
                <a:solidFill>
                  <a:prstClr val="black"/>
                </a:solidFill>
                <a:latin typeface="+mn-lt"/>
                <a:ea typeface="+mn-ea"/>
              </a:endParaRPr>
            </a:p>
          </p:txBody>
        </p:sp>
        <p:sp>
          <p:nvSpPr>
            <p:cNvPr id="36" name="Freeform 18"/>
            <p:cNvSpPr/>
            <p:nvPr/>
          </p:nvSpPr>
          <p:spPr bwMode="auto">
            <a:xfrm>
              <a:off x="3722532" y="3274992"/>
              <a:ext cx="332752" cy="730846"/>
            </a:xfrm>
            <a:custGeom>
              <a:avLst/>
              <a:gdLst>
                <a:gd name="T0" fmla="*/ 99 w 108"/>
                <a:gd name="T1" fmla="*/ 3 h 237"/>
                <a:gd name="T2" fmla="*/ 93 w 108"/>
                <a:gd name="T3" fmla="*/ 5 h 237"/>
                <a:gd name="T4" fmla="*/ 88 w 108"/>
                <a:gd name="T5" fmla="*/ 11 h 237"/>
                <a:gd name="T6" fmla="*/ 87 w 108"/>
                <a:gd name="T7" fmla="*/ 12 h 237"/>
                <a:gd name="T8" fmla="*/ 67 w 108"/>
                <a:gd name="T9" fmla="*/ 13 h 237"/>
                <a:gd name="T10" fmla="*/ 61 w 108"/>
                <a:gd name="T11" fmla="*/ 19 h 237"/>
                <a:gd name="T12" fmla="*/ 55 w 108"/>
                <a:gd name="T13" fmla="*/ 23 h 237"/>
                <a:gd name="T14" fmla="*/ 46 w 108"/>
                <a:gd name="T15" fmla="*/ 23 h 237"/>
                <a:gd name="T16" fmla="*/ 41 w 108"/>
                <a:gd name="T17" fmla="*/ 37 h 237"/>
                <a:gd name="T18" fmla="*/ 41 w 108"/>
                <a:gd name="T19" fmla="*/ 37 h 237"/>
                <a:gd name="T20" fmla="*/ 33 w 108"/>
                <a:gd name="T21" fmla="*/ 45 h 237"/>
                <a:gd name="T22" fmla="*/ 21 w 108"/>
                <a:gd name="T23" fmla="*/ 59 h 237"/>
                <a:gd name="T24" fmla="*/ 13 w 108"/>
                <a:gd name="T25" fmla="*/ 67 h 237"/>
                <a:gd name="T26" fmla="*/ 13 w 108"/>
                <a:gd name="T27" fmla="*/ 77 h 237"/>
                <a:gd name="T28" fmla="*/ 13 w 108"/>
                <a:gd name="T29" fmla="*/ 85 h 237"/>
                <a:gd name="T30" fmla="*/ 8 w 108"/>
                <a:gd name="T31" fmla="*/ 92 h 237"/>
                <a:gd name="T32" fmla="*/ 8 w 108"/>
                <a:gd name="T33" fmla="*/ 111 h 237"/>
                <a:gd name="T34" fmla="*/ 12 w 108"/>
                <a:gd name="T35" fmla="*/ 122 h 237"/>
                <a:gd name="T36" fmla="*/ 11 w 108"/>
                <a:gd name="T37" fmla="*/ 131 h 237"/>
                <a:gd name="T38" fmla="*/ 3 w 108"/>
                <a:gd name="T39" fmla="*/ 161 h 237"/>
                <a:gd name="T40" fmla="*/ 9 w 108"/>
                <a:gd name="T41" fmla="*/ 185 h 237"/>
                <a:gd name="T42" fmla="*/ 7 w 108"/>
                <a:gd name="T43" fmla="*/ 237 h 237"/>
                <a:gd name="T44" fmla="*/ 17 w 108"/>
                <a:gd name="T45" fmla="*/ 227 h 237"/>
                <a:gd name="T46" fmla="*/ 56 w 108"/>
                <a:gd name="T47" fmla="*/ 207 h 237"/>
                <a:gd name="T48" fmla="*/ 75 w 108"/>
                <a:gd name="T49" fmla="*/ 209 h 237"/>
                <a:gd name="T50" fmla="*/ 91 w 108"/>
                <a:gd name="T51" fmla="*/ 195 h 237"/>
                <a:gd name="T52" fmla="*/ 95 w 108"/>
                <a:gd name="T53" fmla="*/ 185 h 237"/>
                <a:gd name="T54" fmla="*/ 95 w 108"/>
                <a:gd name="T55" fmla="*/ 184 h 237"/>
                <a:gd name="T56" fmla="*/ 97 w 108"/>
                <a:gd name="T57" fmla="*/ 170 h 237"/>
                <a:gd name="T58" fmla="*/ 98 w 108"/>
                <a:gd name="T59" fmla="*/ 161 h 237"/>
                <a:gd name="T60" fmla="*/ 95 w 108"/>
                <a:gd name="T61" fmla="*/ 140 h 237"/>
                <a:gd name="T62" fmla="*/ 96 w 108"/>
                <a:gd name="T63" fmla="*/ 133 h 237"/>
                <a:gd name="T64" fmla="*/ 108 w 108"/>
                <a:gd name="T65" fmla="*/ 107 h 237"/>
                <a:gd name="T66" fmla="*/ 91 w 108"/>
                <a:gd name="T67" fmla="*/ 92 h 237"/>
                <a:gd name="T68" fmla="*/ 88 w 108"/>
                <a:gd name="T69" fmla="*/ 85 h 237"/>
                <a:gd name="T70" fmla="*/ 89 w 108"/>
                <a:gd name="T71" fmla="*/ 73 h 237"/>
                <a:gd name="T72" fmla="*/ 92 w 108"/>
                <a:gd name="T73" fmla="*/ 64 h 237"/>
                <a:gd name="T74" fmla="*/ 104 w 108"/>
                <a:gd name="T75" fmla="*/ 55 h 237"/>
                <a:gd name="T76" fmla="*/ 107 w 108"/>
                <a:gd name="T77" fmla="*/ 33 h 237"/>
                <a:gd name="T78" fmla="*/ 99 w 108"/>
                <a:gd name="T79" fmla="*/ 31 h 237"/>
                <a:gd name="T80" fmla="*/ 91 w 108"/>
                <a:gd name="T81" fmla="*/ 26 h 237"/>
                <a:gd name="T82" fmla="*/ 90 w 108"/>
                <a:gd name="T83" fmla="*/ 15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8" h="237">
                  <a:moveTo>
                    <a:pt x="101" y="11"/>
                  </a:moveTo>
                  <a:cubicBezTo>
                    <a:pt x="102" y="9"/>
                    <a:pt x="102" y="9"/>
                    <a:pt x="102" y="9"/>
                  </a:cubicBezTo>
                  <a:cubicBezTo>
                    <a:pt x="99" y="3"/>
                    <a:pt x="99" y="3"/>
                    <a:pt x="99" y="3"/>
                  </a:cubicBezTo>
                  <a:cubicBezTo>
                    <a:pt x="97" y="0"/>
                    <a:pt x="97" y="0"/>
                    <a:pt x="97" y="0"/>
                  </a:cubicBezTo>
                  <a:cubicBezTo>
                    <a:pt x="93" y="5"/>
                    <a:pt x="93" y="5"/>
                    <a:pt x="93" y="5"/>
                  </a:cubicBezTo>
                  <a:cubicBezTo>
                    <a:pt x="93" y="5"/>
                    <a:pt x="93" y="5"/>
                    <a:pt x="93" y="5"/>
                  </a:cubicBezTo>
                  <a:cubicBezTo>
                    <a:pt x="93" y="5"/>
                    <a:pt x="93" y="5"/>
                    <a:pt x="93" y="5"/>
                  </a:cubicBezTo>
                  <a:cubicBezTo>
                    <a:pt x="93" y="5"/>
                    <a:pt x="93" y="5"/>
                    <a:pt x="93" y="5"/>
                  </a:cubicBezTo>
                  <a:cubicBezTo>
                    <a:pt x="88" y="11"/>
                    <a:pt x="88" y="11"/>
                    <a:pt x="88" y="11"/>
                  </a:cubicBezTo>
                  <a:cubicBezTo>
                    <a:pt x="88" y="11"/>
                    <a:pt x="88" y="11"/>
                    <a:pt x="88" y="11"/>
                  </a:cubicBezTo>
                  <a:cubicBezTo>
                    <a:pt x="88" y="12"/>
                    <a:pt x="88" y="12"/>
                    <a:pt x="88" y="12"/>
                  </a:cubicBezTo>
                  <a:cubicBezTo>
                    <a:pt x="87" y="12"/>
                    <a:pt x="87" y="12"/>
                    <a:pt x="87" y="12"/>
                  </a:cubicBezTo>
                  <a:cubicBezTo>
                    <a:pt x="77" y="15"/>
                    <a:pt x="77" y="15"/>
                    <a:pt x="77" y="15"/>
                  </a:cubicBezTo>
                  <a:cubicBezTo>
                    <a:pt x="77" y="15"/>
                    <a:pt x="77" y="15"/>
                    <a:pt x="77" y="15"/>
                  </a:cubicBezTo>
                  <a:cubicBezTo>
                    <a:pt x="67" y="13"/>
                    <a:pt x="67" y="13"/>
                    <a:pt x="67" y="13"/>
                  </a:cubicBezTo>
                  <a:cubicBezTo>
                    <a:pt x="62" y="15"/>
                    <a:pt x="62" y="15"/>
                    <a:pt x="62" y="15"/>
                  </a:cubicBezTo>
                  <a:cubicBezTo>
                    <a:pt x="61" y="19"/>
                    <a:pt x="61" y="19"/>
                    <a:pt x="61" y="19"/>
                  </a:cubicBezTo>
                  <a:cubicBezTo>
                    <a:pt x="61" y="19"/>
                    <a:pt x="61" y="19"/>
                    <a:pt x="61" y="19"/>
                  </a:cubicBezTo>
                  <a:cubicBezTo>
                    <a:pt x="61" y="20"/>
                    <a:pt x="61" y="20"/>
                    <a:pt x="61" y="20"/>
                  </a:cubicBezTo>
                  <a:cubicBezTo>
                    <a:pt x="56" y="23"/>
                    <a:pt x="56" y="23"/>
                    <a:pt x="56" y="23"/>
                  </a:cubicBezTo>
                  <a:cubicBezTo>
                    <a:pt x="55" y="23"/>
                    <a:pt x="55" y="23"/>
                    <a:pt x="55" y="23"/>
                  </a:cubicBezTo>
                  <a:cubicBezTo>
                    <a:pt x="55" y="23"/>
                    <a:pt x="55" y="23"/>
                    <a:pt x="55" y="23"/>
                  </a:cubicBezTo>
                  <a:cubicBezTo>
                    <a:pt x="47" y="22"/>
                    <a:pt x="47" y="22"/>
                    <a:pt x="47" y="22"/>
                  </a:cubicBezTo>
                  <a:cubicBezTo>
                    <a:pt x="46" y="23"/>
                    <a:pt x="46" y="23"/>
                    <a:pt x="46" y="23"/>
                  </a:cubicBezTo>
                  <a:cubicBezTo>
                    <a:pt x="46" y="31"/>
                    <a:pt x="46" y="31"/>
                    <a:pt x="46" y="31"/>
                  </a:cubicBezTo>
                  <a:cubicBezTo>
                    <a:pt x="46" y="31"/>
                    <a:pt x="46" y="31"/>
                    <a:pt x="46" y="31"/>
                  </a:cubicBezTo>
                  <a:cubicBezTo>
                    <a:pt x="41" y="37"/>
                    <a:pt x="41" y="37"/>
                    <a:pt x="41" y="37"/>
                  </a:cubicBezTo>
                  <a:cubicBezTo>
                    <a:pt x="41" y="37"/>
                    <a:pt x="41" y="37"/>
                    <a:pt x="41" y="37"/>
                  </a:cubicBezTo>
                  <a:cubicBezTo>
                    <a:pt x="41" y="37"/>
                    <a:pt x="41" y="37"/>
                    <a:pt x="41" y="37"/>
                  </a:cubicBezTo>
                  <a:cubicBezTo>
                    <a:pt x="41" y="37"/>
                    <a:pt x="41" y="37"/>
                    <a:pt x="41" y="37"/>
                  </a:cubicBezTo>
                  <a:cubicBezTo>
                    <a:pt x="33" y="45"/>
                    <a:pt x="33" y="45"/>
                    <a:pt x="33" y="45"/>
                  </a:cubicBezTo>
                  <a:cubicBezTo>
                    <a:pt x="33" y="45"/>
                    <a:pt x="33" y="45"/>
                    <a:pt x="33" y="45"/>
                  </a:cubicBezTo>
                  <a:cubicBezTo>
                    <a:pt x="33" y="45"/>
                    <a:pt x="33" y="45"/>
                    <a:pt x="33" y="45"/>
                  </a:cubicBezTo>
                  <a:cubicBezTo>
                    <a:pt x="25" y="47"/>
                    <a:pt x="25" y="47"/>
                    <a:pt x="25" y="47"/>
                  </a:cubicBezTo>
                  <a:cubicBezTo>
                    <a:pt x="19" y="53"/>
                    <a:pt x="19" y="53"/>
                    <a:pt x="19" y="53"/>
                  </a:cubicBezTo>
                  <a:cubicBezTo>
                    <a:pt x="21" y="59"/>
                    <a:pt x="21" y="59"/>
                    <a:pt x="21" y="59"/>
                  </a:cubicBezTo>
                  <a:cubicBezTo>
                    <a:pt x="21" y="61"/>
                    <a:pt x="21" y="61"/>
                    <a:pt x="21" y="61"/>
                  </a:cubicBezTo>
                  <a:cubicBezTo>
                    <a:pt x="19" y="61"/>
                    <a:pt x="19" y="61"/>
                    <a:pt x="19" y="61"/>
                  </a:cubicBezTo>
                  <a:cubicBezTo>
                    <a:pt x="13" y="67"/>
                    <a:pt x="13" y="67"/>
                    <a:pt x="13" y="67"/>
                  </a:cubicBezTo>
                  <a:cubicBezTo>
                    <a:pt x="10" y="71"/>
                    <a:pt x="10" y="71"/>
                    <a:pt x="10" y="71"/>
                  </a:cubicBezTo>
                  <a:cubicBezTo>
                    <a:pt x="13" y="76"/>
                    <a:pt x="13" y="76"/>
                    <a:pt x="13" y="76"/>
                  </a:cubicBezTo>
                  <a:cubicBezTo>
                    <a:pt x="13" y="77"/>
                    <a:pt x="13" y="77"/>
                    <a:pt x="13" y="77"/>
                  </a:cubicBezTo>
                  <a:cubicBezTo>
                    <a:pt x="13" y="77"/>
                    <a:pt x="13" y="77"/>
                    <a:pt x="13" y="77"/>
                  </a:cubicBezTo>
                  <a:cubicBezTo>
                    <a:pt x="13" y="85"/>
                    <a:pt x="13" y="85"/>
                    <a:pt x="13" y="85"/>
                  </a:cubicBezTo>
                  <a:cubicBezTo>
                    <a:pt x="13" y="85"/>
                    <a:pt x="13" y="85"/>
                    <a:pt x="13" y="85"/>
                  </a:cubicBezTo>
                  <a:cubicBezTo>
                    <a:pt x="13" y="85"/>
                    <a:pt x="13" y="85"/>
                    <a:pt x="13" y="85"/>
                  </a:cubicBezTo>
                  <a:cubicBezTo>
                    <a:pt x="8" y="91"/>
                    <a:pt x="8" y="91"/>
                    <a:pt x="8" y="91"/>
                  </a:cubicBezTo>
                  <a:cubicBezTo>
                    <a:pt x="8" y="92"/>
                    <a:pt x="8" y="92"/>
                    <a:pt x="8" y="92"/>
                  </a:cubicBezTo>
                  <a:cubicBezTo>
                    <a:pt x="2" y="99"/>
                    <a:pt x="2" y="99"/>
                    <a:pt x="2" y="99"/>
                  </a:cubicBezTo>
                  <a:cubicBezTo>
                    <a:pt x="3" y="107"/>
                    <a:pt x="3" y="107"/>
                    <a:pt x="3" y="107"/>
                  </a:cubicBezTo>
                  <a:cubicBezTo>
                    <a:pt x="8" y="111"/>
                    <a:pt x="8" y="111"/>
                    <a:pt x="8" y="111"/>
                  </a:cubicBezTo>
                  <a:cubicBezTo>
                    <a:pt x="8" y="112"/>
                    <a:pt x="8" y="112"/>
                    <a:pt x="8" y="112"/>
                  </a:cubicBezTo>
                  <a:cubicBezTo>
                    <a:pt x="8" y="112"/>
                    <a:pt x="8" y="112"/>
                    <a:pt x="8" y="112"/>
                  </a:cubicBezTo>
                  <a:cubicBezTo>
                    <a:pt x="11" y="116"/>
                    <a:pt x="12" y="119"/>
                    <a:pt x="12" y="122"/>
                  </a:cubicBezTo>
                  <a:cubicBezTo>
                    <a:pt x="12" y="131"/>
                    <a:pt x="12" y="131"/>
                    <a:pt x="12" y="131"/>
                  </a:cubicBezTo>
                  <a:cubicBezTo>
                    <a:pt x="11" y="131"/>
                    <a:pt x="11" y="131"/>
                    <a:pt x="11" y="131"/>
                  </a:cubicBezTo>
                  <a:cubicBezTo>
                    <a:pt x="11" y="131"/>
                    <a:pt x="11" y="131"/>
                    <a:pt x="11" y="131"/>
                  </a:cubicBezTo>
                  <a:cubicBezTo>
                    <a:pt x="3" y="137"/>
                    <a:pt x="3" y="137"/>
                    <a:pt x="3" y="137"/>
                  </a:cubicBezTo>
                  <a:cubicBezTo>
                    <a:pt x="2" y="149"/>
                    <a:pt x="2" y="149"/>
                    <a:pt x="2" y="149"/>
                  </a:cubicBezTo>
                  <a:cubicBezTo>
                    <a:pt x="3" y="161"/>
                    <a:pt x="3" y="161"/>
                    <a:pt x="3" y="161"/>
                  </a:cubicBezTo>
                  <a:cubicBezTo>
                    <a:pt x="3" y="165"/>
                    <a:pt x="5" y="173"/>
                    <a:pt x="9" y="184"/>
                  </a:cubicBezTo>
                  <a:cubicBezTo>
                    <a:pt x="9" y="184"/>
                    <a:pt x="9" y="184"/>
                    <a:pt x="9" y="184"/>
                  </a:cubicBezTo>
                  <a:cubicBezTo>
                    <a:pt x="9" y="185"/>
                    <a:pt x="9" y="185"/>
                    <a:pt x="9" y="185"/>
                  </a:cubicBezTo>
                  <a:cubicBezTo>
                    <a:pt x="0" y="226"/>
                    <a:pt x="0" y="226"/>
                    <a:pt x="0" y="226"/>
                  </a:cubicBezTo>
                  <a:cubicBezTo>
                    <a:pt x="1" y="234"/>
                    <a:pt x="1" y="234"/>
                    <a:pt x="1" y="234"/>
                  </a:cubicBezTo>
                  <a:cubicBezTo>
                    <a:pt x="7" y="237"/>
                    <a:pt x="7" y="237"/>
                    <a:pt x="7" y="237"/>
                  </a:cubicBezTo>
                  <a:cubicBezTo>
                    <a:pt x="16" y="227"/>
                    <a:pt x="16" y="227"/>
                    <a:pt x="16" y="227"/>
                  </a:cubicBezTo>
                  <a:cubicBezTo>
                    <a:pt x="16" y="227"/>
                    <a:pt x="16" y="227"/>
                    <a:pt x="16" y="227"/>
                  </a:cubicBezTo>
                  <a:cubicBezTo>
                    <a:pt x="17" y="227"/>
                    <a:pt x="17" y="227"/>
                    <a:pt x="17" y="227"/>
                  </a:cubicBezTo>
                  <a:cubicBezTo>
                    <a:pt x="47" y="215"/>
                    <a:pt x="47" y="215"/>
                    <a:pt x="47" y="215"/>
                  </a:cubicBezTo>
                  <a:cubicBezTo>
                    <a:pt x="55" y="208"/>
                    <a:pt x="55" y="208"/>
                    <a:pt x="55" y="208"/>
                  </a:cubicBezTo>
                  <a:cubicBezTo>
                    <a:pt x="56" y="207"/>
                    <a:pt x="56" y="207"/>
                    <a:pt x="56" y="207"/>
                  </a:cubicBezTo>
                  <a:cubicBezTo>
                    <a:pt x="57" y="207"/>
                    <a:pt x="57" y="207"/>
                    <a:pt x="57" y="207"/>
                  </a:cubicBezTo>
                  <a:cubicBezTo>
                    <a:pt x="57" y="207"/>
                    <a:pt x="57" y="207"/>
                    <a:pt x="57" y="207"/>
                  </a:cubicBezTo>
                  <a:cubicBezTo>
                    <a:pt x="75" y="209"/>
                    <a:pt x="75" y="209"/>
                    <a:pt x="75" y="209"/>
                  </a:cubicBezTo>
                  <a:cubicBezTo>
                    <a:pt x="77" y="209"/>
                    <a:pt x="83" y="207"/>
                    <a:pt x="90" y="204"/>
                  </a:cubicBezTo>
                  <a:cubicBezTo>
                    <a:pt x="90" y="195"/>
                    <a:pt x="90" y="195"/>
                    <a:pt x="90" y="195"/>
                  </a:cubicBezTo>
                  <a:cubicBezTo>
                    <a:pt x="91" y="195"/>
                    <a:pt x="91" y="195"/>
                    <a:pt x="91" y="195"/>
                  </a:cubicBezTo>
                  <a:cubicBezTo>
                    <a:pt x="91" y="195"/>
                    <a:pt x="91" y="195"/>
                    <a:pt x="91" y="195"/>
                  </a:cubicBezTo>
                  <a:cubicBezTo>
                    <a:pt x="96" y="191"/>
                    <a:pt x="96" y="191"/>
                    <a:pt x="96" y="191"/>
                  </a:cubicBezTo>
                  <a:cubicBezTo>
                    <a:pt x="95" y="185"/>
                    <a:pt x="95" y="185"/>
                    <a:pt x="95" y="185"/>
                  </a:cubicBezTo>
                  <a:cubicBezTo>
                    <a:pt x="95" y="185"/>
                    <a:pt x="95" y="185"/>
                    <a:pt x="95" y="185"/>
                  </a:cubicBezTo>
                  <a:cubicBezTo>
                    <a:pt x="95" y="185"/>
                    <a:pt x="95" y="185"/>
                    <a:pt x="95" y="185"/>
                  </a:cubicBezTo>
                  <a:cubicBezTo>
                    <a:pt x="95" y="184"/>
                    <a:pt x="95" y="184"/>
                    <a:pt x="95" y="184"/>
                  </a:cubicBezTo>
                  <a:cubicBezTo>
                    <a:pt x="95" y="183"/>
                    <a:pt x="95" y="183"/>
                    <a:pt x="95" y="183"/>
                  </a:cubicBezTo>
                  <a:cubicBezTo>
                    <a:pt x="97" y="182"/>
                    <a:pt x="97" y="180"/>
                    <a:pt x="95" y="179"/>
                  </a:cubicBezTo>
                  <a:cubicBezTo>
                    <a:pt x="94" y="177"/>
                    <a:pt x="95" y="173"/>
                    <a:pt x="97" y="170"/>
                  </a:cubicBezTo>
                  <a:cubicBezTo>
                    <a:pt x="99" y="167"/>
                    <a:pt x="99" y="167"/>
                    <a:pt x="99" y="167"/>
                  </a:cubicBezTo>
                  <a:cubicBezTo>
                    <a:pt x="99" y="167"/>
                    <a:pt x="99" y="167"/>
                    <a:pt x="99" y="167"/>
                  </a:cubicBezTo>
                  <a:cubicBezTo>
                    <a:pt x="98" y="161"/>
                    <a:pt x="98" y="161"/>
                    <a:pt x="98" y="161"/>
                  </a:cubicBezTo>
                  <a:cubicBezTo>
                    <a:pt x="92" y="154"/>
                    <a:pt x="92" y="154"/>
                    <a:pt x="92" y="154"/>
                  </a:cubicBezTo>
                  <a:cubicBezTo>
                    <a:pt x="89" y="152"/>
                    <a:pt x="89" y="149"/>
                    <a:pt x="91" y="147"/>
                  </a:cubicBezTo>
                  <a:cubicBezTo>
                    <a:pt x="91" y="144"/>
                    <a:pt x="93" y="142"/>
                    <a:pt x="95" y="140"/>
                  </a:cubicBezTo>
                  <a:cubicBezTo>
                    <a:pt x="96" y="133"/>
                    <a:pt x="96" y="133"/>
                    <a:pt x="96" y="133"/>
                  </a:cubicBezTo>
                  <a:cubicBezTo>
                    <a:pt x="96" y="133"/>
                    <a:pt x="96" y="133"/>
                    <a:pt x="96" y="133"/>
                  </a:cubicBezTo>
                  <a:cubicBezTo>
                    <a:pt x="96" y="133"/>
                    <a:pt x="96" y="133"/>
                    <a:pt x="96" y="133"/>
                  </a:cubicBezTo>
                  <a:cubicBezTo>
                    <a:pt x="101" y="123"/>
                    <a:pt x="101" y="123"/>
                    <a:pt x="101" y="123"/>
                  </a:cubicBezTo>
                  <a:cubicBezTo>
                    <a:pt x="102" y="119"/>
                    <a:pt x="102" y="119"/>
                    <a:pt x="102" y="119"/>
                  </a:cubicBezTo>
                  <a:cubicBezTo>
                    <a:pt x="108" y="107"/>
                    <a:pt x="108" y="107"/>
                    <a:pt x="108" y="107"/>
                  </a:cubicBezTo>
                  <a:cubicBezTo>
                    <a:pt x="104" y="99"/>
                    <a:pt x="104" y="99"/>
                    <a:pt x="104" y="99"/>
                  </a:cubicBezTo>
                  <a:cubicBezTo>
                    <a:pt x="91" y="92"/>
                    <a:pt x="91" y="92"/>
                    <a:pt x="91" y="92"/>
                  </a:cubicBezTo>
                  <a:cubicBezTo>
                    <a:pt x="91" y="92"/>
                    <a:pt x="91" y="92"/>
                    <a:pt x="91" y="92"/>
                  </a:cubicBezTo>
                  <a:cubicBezTo>
                    <a:pt x="91" y="91"/>
                    <a:pt x="91" y="91"/>
                    <a:pt x="91" y="91"/>
                  </a:cubicBezTo>
                  <a:cubicBezTo>
                    <a:pt x="91" y="91"/>
                    <a:pt x="91" y="91"/>
                    <a:pt x="91" y="91"/>
                  </a:cubicBezTo>
                  <a:cubicBezTo>
                    <a:pt x="88" y="85"/>
                    <a:pt x="88" y="85"/>
                    <a:pt x="88" y="85"/>
                  </a:cubicBezTo>
                  <a:cubicBezTo>
                    <a:pt x="88" y="84"/>
                    <a:pt x="88" y="84"/>
                    <a:pt x="88" y="84"/>
                  </a:cubicBezTo>
                  <a:cubicBezTo>
                    <a:pt x="88" y="83"/>
                    <a:pt x="88" y="83"/>
                    <a:pt x="88" y="83"/>
                  </a:cubicBezTo>
                  <a:cubicBezTo>
                    <a:pt x="89" y="73"/>
                    <a:pt x="89" y="73"/>
                    <a:pt x="89" y="73"/>
                  </a:cubicBezTo>
                  <a:cubicBezTo>
                    <a:pt x="89" y="73"/>
                    <a:pt x="89" y="73"/>
                    <a:pt x="89" y="73"/>
                  </a:cubicBezTo>
                  <a:cubicBezTo>
                    <a:pt x="89" y="72"/>
                    <a:pt x="89" y="72"/>
                    <a:pt x="89" y="72"/>
                  </a:cubicBezTo>
                  <a:cubicBezTo>
                    <a:pt x="92" y="64"/>
                    <a:pt x="92" y="64"/>
                    <a:pt x="92" y="64"/>
                  </a:cubicBezTo>
                  <a:cubicBezTo>
                    <a:pt x="92" y="61"/>
                    <a:pt x="92" y="59"/>
                    <a:pt x="93" y="58"/>
                  </a:cubicBezTo>
                  <a:cubicBezTo>
                    <a:pt x="94" y="57"/>
                    <a:pt x="95" y="56"/>
                    <a:pt x="97" y="56"/>
                  </a:cubicBezTo>
                  <a:cubicBezTo>
                    <a:pt x="104" y="55"/>
                    <a:pt x="104" y="55"/>
                    <a:pt x="104" y="55"/>
                  </a:cubicBezTo>
                  <a:cubicBezTo>
                    <a:pt x="106" y="51"/>
                    <a:pt x="106" y="51"/>
                    <a:pt x="106" y="51"/>
                  </a:cubicBezTo>
                  <a:cubicBezTo>
                    <a:pt x="108" y="37"/>
                    <a:pt x="108" y="37"/>
                    <a:pt x="108" y="37"/>
                  </a:cubicBezTo>
                  <a:cubicBezTo>
                    <a:pt x="107" y="33"/>
                    <a:pt x="107" y="33"/>
                    <a:pt x="107" y="33"/>
                  </a:cubicBezTo>
                  <a:cubicBezTo>
                    <a:pt x="100" y="31"/>
                    <a:pt x="100" y="31"/>
                    <a:pt x="100" y="31"/>
                  </a:cubicBezTo>
                  <a:cubicBezTo>
                    <a:pt x="99" y="31"/>
                    <a:pt x="99" y="31"/>
                    <a:pt x="99" y="31"/>
                  </a:cubicBezTo>
                  <a:cubicBezTo>
                    <a:pt x="99" y="31"/>
                    <a:pt x="99" y="31"/>
                    <a:pt x="99" y="31"/>
                  </a:cubicBezTo>
                  <a:cubicBezTo>
                    <a:pt x="91" y="27"/>
                    <a:pt x="91" y="27"/>
                    <a:pt x="91" y="27"/>
                  </a:cubicBezTo>
                  <a:cubicBezTo>
                    <a:pt x="91" y="27"/>
                    <a:pt x="91" y="27"/>
                    <a:pt x="91" y="27"/>
                  </a:cubicBezTo>
                  <a:cubicBezTo>
                    <a:pt x="91" y="26"/>
                    <a:pt x="91" y="26"/>
                    <a:pt x="91" y="26"/>
                  </a:cubicBezTo>
                  <a:cubicBezTo>
                    <a:pt x="91" y="25"/>
                    <a:pt x="91" y="25"/>
                    <a:pt x="91" y="25"/>
                  </a:cubicBezTo>
                  <a:cubicBezTo>
                    <a:pt x="90" y="16"/>
                    <a:pt x="90" y="16"/>
                    <a:pt x="90" y="16"/>
                  </a:cubicBezTo>
                  <a:cubicBezTo>
                    <a:pt x="90" y="15"/>
                    <a:pt x="90" y="15"/>
                    <a:pt x="90" y="15"/>
                  </a:cubicBezTo>
                  <a:cubicBezTo>
                    <a:pt x="90" y="14"/>
                    <a:pt x="90" y="14"/>
                    <a:pt x="90" y="14"/>
                  </a:cubicBezTo>
                  <a:lnTo>
                    <a:pt x="101" y="11"/>
                  </a:lnTo>
                  <a:close/>
                </a:path>
              </a:pathLst>
            </a:custGeom>
            <a:solidFill>
              <a:srgbClr val="1570C1"/>
            </a:solidFill>
            <a:ln>
              <a:solidFill>
                <a:schemeClr val="bg1"/>
              </a:solidFill>
            </a:ln>
          </p:spPr>
          <p:txBody>
            <a:bodyPr lIns="121920" tIns="60960" rIns="121920" bIns="60960"/>
            <a:lstStyle/>
            <a:p>
              <a:pPr fontAlgn="auto">
                <a:spcBef>
                  <a:spcPts val="0"/>
                </a:spcBef>
                <a:spcAft>
                  <a:spcPts val="0"/>
                </a:spcAft>
                <a:defRPr/>
              </a:pPr>
              <a:endParaRPr lang="zh-CN" altLang="en-US" kern="0">
                <a:solidFill>
                  <a:prstClr val="black"/>
                </a:solidFill>
                <a:latin typeface="+mn-lt"/>
                <a:ea typeface="+mn-ea"/>
              </a:endParaRPr>
            </a:p>
          </p:txBody>
        </p:sp>
        <p:sp>
          <p:nvSpPr>
            <p:cNvPr id="37" name="Freeform 19"/>
            <p:cNvSpPr/>
            <p:nvPr/>
          </p:nvSpPr>
          <p:spPr bwMode="auto">
            <a:xfrm>
              <a:off x="3636018" y="4517066"/>
              <a:ext cx="533613" cy="620129"/>
            </a:xfrm>
            <a:custGeom>
              <a:avLst/>
              <a:gdLst>
                <a:gd name="T0" fmla="*/ 149 w 173"/>
                <a:gd name="T1" fmla="*/ 34 h 201"/>
                <a:gd name="T2" fmla="*/ 146 w 173"/>
                <a:gd name="T3" fmla="*/ 27 h 201"/>
                <a:gd name="T4" fmla="*/ 143 w 173"/>
                <a:gd name="T5" fmla="*/ 12 h 201"/>
                <a:gd name="T6" fmla="*/ 136 w 173"/>
                <a:gd name="T7" fmla="*/ 17 h 201"/>
                <a:gd name="T8" fmla="*/ 125 w 173"/>
                <a:gd name="T9" fmla="*/ 15 h 201"/>
                <a:gd name="T10" fmla="*/ 125 w 173"/>
                <a:gd name="T11" fmla="*/ 7 h 201"/>
                <a:gd name="T12" fmla="*/ 121 w 173"/>
                <a:gd name="T13" fmla="*/ 10 h 201"/>
                <a:gd name="T14" fmla="*/ 109 w 173"/>
                <a:gd name="T15" fmla="*/ 22 h 201"/>
                <a:gd name="T16" fmla="*/ 107 w 173"/>
                <a:gd name="T17" fmla="*/ 22 h 201"/>
                <a:gd name="T18" fmla="*/ 99 w 173"/>
                <a:gd name="T19" fmla="*/ 16 h 201"/>
                <a:gd name="T20" fmla="*/ 92 w 173"/>
                <a:gd name="T21" fmla="*/ 14 h 201"/>
                <a:gd name="T22" fmla="*/ 75 w 173"/>
                <a:gd name="T23" fmla="*/ 8 h 201"/>
                <a:gd name="T24" fmla="*/ 65 w 173"/>
                <a:gd name="T25" fmla="*/ 4 h 201"/>
                <a:gd name="T26" fmla="*/ 47 w 173"/>
                <a:gd name="T27" fmla="*/ 0 h 201"/>
                <a:gd name="T28" fmla="*/ 39 w 173"/>
                <a:gd name="T29" fmla="*/ 16 h 201"/>
                <a:gd name="T30" fmla="*/ 34 w 173"/>
                <a:gd name="T31" fmla="*/ 16 h 201"/>
                <a:gd name="T32" fmla="*/ 14 w 173"/>
                <a:gd name="T33" fmla="*/ 26 h 201"/>
                <a:gd name="T34" fmla="*/ 13 w 173"/>
                <a:gd name="T35" fmla="*/ 73 h 201"/>
                <a:gd name="T36" fmla="*/ 9 w 173"/>
                <a:gd name="T37" fmla="*/ 83 h 201"/>
                <a:gd name="T38" fmla="*/ 1 w 173"/>
                <a:gd name="T39" fmla="*/ 109 h 201"/>
                <a:gd name="T40" fmla="*/ 7 w 173"/>
                <a:gd name="T41" fmla="*/ 112 h 201"/>
                <a:gd name="T42" fmla="*/ 17 w 173"/>
                <a:gd name="T43" fmla="*/ 126 h 201"/>
                <a:gd name="T44" fmla="*/ 13 w 173"/>
                <a:gd name="T45" fmla="*/ 132 h 201"/>
                <a:gd name="T46" fmla="*/ 24 w 173"/>
                <a:gd name="T47" fmla="*/ 158 h 201"/>
                <a:gd name="T48" fmla="*/ 38 w 173"/>
                <a:gd name="T49" fmla="*/ 151 h 201"/>
                <a:gd name="T50" fmla="*/ 46 w 173"/>
                <a:gd name="T51" fmla="*/ 152 h 201"/>
                <a:gd name="T52" fmla="*/ 52 w 173"/>
                <a:gd name="T53" fmla="*/ 140 h 201"/>
                <a:gd name="T54" fmla="*/ 68 w 173"/>
                <a:gd name="T55" fmla="*/ 135 h 201"/>
                <a:gd name="T56" fmla="*/ 77 w 173"/>
                <a:gd name="T57" fmla="*/ 151 h 201"/>
                <a:gd name="T58" fmla="*/ 81 w 173"/>
                <a:gd name="T59" fmla="*/ 165 h 201"/>
                <a:gd name="T60" fmla="*/ 71 w 173"/>
                <a:gd name="T61" fmla="*/ 185 h 201"/>
                <a:gd name="T62" fmla="*/ 84 w 173"/>
                <a:gd name="T63" fmla="*/ 187 h 201"/>
                <a:gd name="T64" fmla="*/ 89 w 173"/>
                <a:gd name="T65" fmla="*/ 200 h 201"/>
                <a:gd name="T66" fmla="*/ 102 w 173"/>
                <a:gd name="T67" fmla="*/ 196 h 201"/>
                <a:gd name="T68" fmla="*/ 108 w 173"/>
                <a:gd name="T69" fmla="*/ 178 h 201"/>
                <a:gd name="T70" fmla="*/ 135 w 173"/>
                <a:gd name="T71" fmla="*/ 189 h 201"/>
                <a:gd name="T72" fmla="*/ 127 w 173"/>
                <a:gd name="T73" fmla="*/ 172 h 201"/>
                <a:gd name="T74" fmla="*/ 128 w 173"/>
                <a:gd name="T75" fmla="*/ 170 h 201"/>
                <a:gd name="T76" fmla="*/ 166 w 173"/>
                <a:gd name="T77" fmla="*/ 166 h 201"/>
                <a:gd name="T78" fmla="*/ 167 w 173"/>
                <a:gd name="T79" fmla="*/ 165 h 201"/>
                <a:gd name="T80" fmla="*/ 167 w 173"/>
                <a:gd name="T81" fmla="*/ 163 h 201"/>
                <a:gd name="T82" fmla="*/ 165 w 173"/>
                <a:gd name="T83" fmla="*/ 142 h 201"/>
                <a:gd name="T84" fmla="*/ 170 w 173"/>
                <a:gd name="T85" fmla="*/ 134 h 201"/>
                <a:gd name="T86" fmla="*/ 163 w 173"/>
                <a:gd name="T87" fmla="*/ 126 h 201"/>
                <a:gd name="T88" fmla="*/ 158 w 173"/>
                <a:gd name="T89" fmla="*/ 98 h 201"/>
                <a:gd name="T90" fmla="*/ 151 w 173"/>
                <a:gd name="T91" fmla="*/ 102 h 201"/>
                <a:gd name="T92" fmla="*/ 149 w 173"/>
                <a:gd name="T93" fmla="*/ 84 h 201"/>
                <a:gd name="T94" fmla="*/ 163 w 173"/>
                <a:gd name="T95" fmla="*/ 50 h 201"/>
                <a:gd name="T96" fmla="*/ 150 w 173"/>
                <a:gd name="T97" fmla="*/ 34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3" h="201">
                  <a:moveTo>
                    <a:pt x="150" y="34"/>
                  </a:moveTo>
                  <a:cubicBezTo>
                    <a:pt x="150" y="34"/>
                    <a:pt x="150" y="34"/>
                    <a:pt x="150" y="34"/>
                  </a:cubicBezTo>
                  <a:cubicBezTo>
                    <a:pt x="149" y="34"/>
                    <a:pt x="149" y="34"/>
                    <a:pt x="149" y="34"/>
                  </a:cubicBezTo>
                  <a:cubicBezTo>
                    <a:pt x="149" y="33"/>
                    <a:pt x="149" y="33"/>
                    <a:pt x="149" y="33"/>
                  </a:cubicBezTo>
                  <a:cubicBezTo>
                    <a:pt x="146" y="27"/>
                    <a:pt x="146" y="27"/>
                    <a:pt x="146" y="27"/>
                  </a:cubicBezTo>
                  <a:cubicBezTo>
                    <a:pt x="146" y="27"/>
                    <a:pt x="146" y="27"/>
                    <a:pt x="146" y="27"/>
                  </a:cubicBezTo>
                  <a:cubicBezTo>
                    <a:pt x="146" y="26"/>
                    <a:pt x="146" y="26"/>
                    <a:pt x="146" y="26"/>
                  </a:cubicBezTo>
                  <a:cubicBezTo>
                    <a:pt x="147" y="16"/>
                    <a:pt x="147" y="16"/>
                    <a:pt x="147" y="16"/>
                  </a:cubicBezTo>
                  <a:cubicBezTo>
                    <a:pt x="147" y="15"/>
                    <a:pt x="145" y="14"/>
                    <a:pt x="143" y="12"/>
                  </a:cubicBezTo>
                  <a:cubicBezTo>
                    <a:pt x="141" y="12"/>
                    <a:pt x="141" y="12"/>
                    <a:pt x="141" y="12"/>
                  </a:cubicBezTo>
                  <a:cubicBezTo>
                    <a:pt x="137" y="17"/>
                    <a:pt x="137" y="17"/>
                    <a:pt x="137" y="17"/>
                  </a:cubicBezTo>
                  <a:cubicBezTo>
                    <a:pt x="136" y="17"/>
                    <a:pt x="136" y="17"/>
                    <a:pt x="136" y="17"/>
                  </a:cubicBezTo>
                  <a:cubicBezTo>
                    <a:pt x="136" y="17"/>
                    <a:pt x="136" y="17"/>
                    <a:pt x="136" y="17"/>
                  </a:cubicBezTo>
                  <a:cubicBezTo>
                    <a:pt x="126" y="22"/>
                    <a:pt x="126" y="22"/>
                    <a:pt x="126" y="22"/>
                  </a:cubicBezTo>
                  <a:cubicBezTo>
                    <a:pt x="125" y="15"/>
                    <a:pt x="125" y="15"/>
                    <a:pt x="125" y="15"/>
                  </a:cubicBezTo>
                  <a:cubicBezTo>
                    <a:pt x="125" y="14"/>
                    <a:pt x="125" y="14"/>
                    <a:pt x="125" y="14"/>
                  </a:cubicBezTo>
                  <a:cubicBezTo>
                    <a:pt x="125" y="11"/>
                    <a:pt x="125" y="11"/>
                    <a:pt x="125" y="11"/>
                  </a:cubicBezTo>
                  <a:cubicBezTo>
                    <a:pt x="125" y="7"/>
                    <a:pt x="125" y="7"/>
                    <a:pt x="125" y="7"/>
                  </a:cubicBezTo>
                  <a:cubicBezTo>
                    <a:pt x="123" y="7"/>
                    <a:pt x="123" y="7"/>
                    <a:pt x="123" y="7"/>
                  </a:cubicBezTo>
                  <a:cubicBezTo>
                    <a:pt x="122" y="10"/>
                    <a:pt x="122" y="10"/>
                    <a:pt x="122" y="10"/>
                  </a:cubicBezTo>
                  <a:cubicBezTo>
                    <a:pt x="121" y="10"/>
                    <a:pt x="121" y="10"/>
                    <a:pt x="121" y="10"/>
                  </a:cubicBezTo>
                  <a:cubicBezTo>
                    <a:pt x="121" y="10"/>
                    <a:pt x="121" y="10"/>
                    <a:pt x="121" y="10"/>
                  </a:cubicBezTo>
                  <a:cubicBezTo>
                    <a:pt x="109" y="21"/>
                    <a:pt x="109" y="21"/>
                    <a:pt x="109" y="21"/>
                  </a:cubicBezTo>
                  <a:cubicBezTo>
                    <a:pt x="109" y="22"/>
                    <a:pt x="109" y="22"/>
                    <a:pt x="109" y="22"/>
                  </a:cubicBezTo>
                  <a:cubicBezTo>
                    <a:pt x="108" y="22"/>
                    <a:pt x="108" y="22"/>
                    <a:pt x="108" y="22"/>
                  </a:cubicBezTo>
                  <a:cubicBezTo>
                    <a:pt x="107" y="22"/>
                    <a:pt x="107" y="22"/>
                    <a:pt x="107" y="22"/>
                  </a:cubicBezTo>
                  <a:cubicBezTo>
                    <a:pt x="107" y="22"/>
                    <a:pt x="107" y="22"/>
                    <a:pt x="107" y="22"/>
                  </a:cubicBezTo>
                  <a:cubicBezTo>
                    <a:pt x="103" y="20"/>
                    <a:pt x="103" y="20"/>
                    <a:pt x="103" y="20"/>
                  </a:cubicBezTo>
                  <a:cubicBezTo>
                    <a:pt x="103" y="20"/>
                    <a:pt x="103" y="20"/>
                    <a:pt x="103" y="20"/>
                  </a:cubicBezTo>
                  <a:cubicBezTo>
                    <a:pt x="99" y="16"/>
                    <a:pt x="99" y="16"/>
                    <a:pt x="99" y="16"/>
                  </a:cubicBezTo>
                  <a:cubicBezTo>
                    <a:pt x="92" y="14"/>
                    <a:pt x="92" y="14"/>
                    <a:pt x="92" y="14"/>
                  </a:cubicBezTo>
                  <a:cubicBezTo>
                    <a:pt x="92" y="14"/>
                    <a:pt x="92" y="14"/>
                    <a:pt x="92" y="14"/>
                  </a:cubicBezTo>
                  <a:cubicBezTo>
                    <a:pt x="92" y="14"/>
                    <a:pt x="92" y="14"/>
                    <a:pt x="92" y="14"/>
                  </a:cubicBezTo>
                  <a:cubicBezTo>
                    <a:pt x="88" y="11"/>
                    <a:pt x="88" y="11"/>
                    <a:pt x="88" y="11"/>
                  </a:cubicBezTo>
                  <a:cubicBezTo>
                    <a:pt x="75" y="8"/>
                    <a:pt x="75" y="8"/>
                    <a:pt x="75" y="8"/>
                  </a:cubicBezTo>
                  <a:cubicBezTo>
                    <a:pt x="75" y="8"/>
                    <a:pt x="75" y="8"/>
                    <a:pt x="75" y="8"/>
                  </a:cubicBezTo>
                  <a:cubicBezTo>
                    <a:pt x="74" y="8"/>
                    <a:pt x="74" y="8"/>
                    <a:pt x="74" y="8"/>
                  </a:cubicBezTo>
                  <a:cubicBezTo>
                    <a:pt x="65" y="4"/>
                    <a:pt x="65" y="4"/>
                    <a:pt x="65" y="4"/>
                  </a:cubicBezTo>
                  <a:cubicBezTo>
                    <a:pt x="65" y="4"/>
                    <a:pt x="65" y="4"/>
                    <a:pt x="65" y="4"/>
                  </a:cubicBezTo>
                  <a:cubicBezTo>
                    <a:pt x="59" y="1"/>
                    <a:pt x="59" y="1"/>
                    <a:pt x="59" y="1"/>
                  </a:cubicBezTo>
                  <a:cubicBezTo>
                    <a:pt x="50" y="0"/>
                    <a:pt x="50" y="0"/>
                    <a:pt x="50" y="0"/>
                  </a:cubicBezTo>
                  <a:cubicBezTo>
                    <a:pt x="47" y="0"/>
                    <a:pt x="47" y="0"/>
                    <a:pt x="47" y="0"/>
                  </a:cubicBezTo>
                  <a:cubicBezTo>
                    <a:pt x="49" y="15"/>
                    <a:pt x="49" y="15"/>
                    <a:pt x="49" y="15"/>
                  </a:cubicBezTo>
                  <a:cubicBezTo>
                    <a:pt x="48" y="15"/>
                    <a:pt x="48" y="15"/>
                    <a:pt x="48" y="15"/>
                  </a:cubicBezTo>
                  <a:cubicBezTo>
                    <a:pt x="39" y="16"/>
                    <a:pt x="39" y="16"/>
                    <a:pt x="39" y="16"/>
                  </a:cubicBezTo>
                  <a:cubicBezTo>
                    <a:pt x="35" y="16"/>
                    <a:pt x="35" y="16"/>
                    <a:pt x="35" y="16"/>
                  </a:cubicBezTo>
                  <a:cubicBezTo>
                    <a:pt x="34" y="16"/>
                    <a:pt x="34" y="16"/>
                    <a:pt x="34" y="16"/>
                  </a:cubicBezTo>
                  <a:cubicBezTo>
                    <a:pt x="34" y="16"/>
                    <a:pt x="34" y="16"/>
                    <a:pt x="34" y="16"/>
                  </a:cubicBezTo>
                  <a:cubicBezTo>
                    <a:pt x="29" y="13"/>
                    <a:pt x="29" y="13"/>
                    <a:pt x="29" y="13"/>
                  </a:cubicBezTo>
                  <a:cubicBezTo>
                    <a:pt x="21" y="16"/>
                    <a:pt x="21" y="16"/>
                    <a:pt x="21" y="16"/>
                  </a:cubicBezTo>
                  <a:cubicBezTo>
                    <a:pt x="14" y="26"/>
                    <a:pt x="14" y="26"/>
                    <a:pt x="14" y="26"/>
                  </a:cubicBezTo>
                  <a:cubicBezTo>
                    <a:pt x="8" y="43"/>
                    <a:pt x="8" y="43"/>
                    <a:pt x="8" y="43"/>
                  </a:cubicBezTo>
                  <a:cubicBezTo>
                    <a:pt x="10" y="62"/>
                    <a:pt x="10" y="62"/>
                    <a:pt x="10" y="62"/>
                  </a:cubicBezTo>
                  <a:cubicBezTo>
                    <a:pt x="13" y="73"/>
                    <a:pt x="13" y="73"/>
                    <a:pt x="13" y="73"/>
                  </a:cubicBezTo>
                  <a:cubicBezTo>
                    <a:pt x="13" y="74"/>
                    <a:pt x="13" y="74"/>
                    <a:pt x="13" y="75"/>
                  </a:cubicBezTo>
                  <a:cubicBezTo>
                    <a:pt x="11" y="75"/>
                    <a:pt x="11" y="75"/>
                    <a:pt x="11" y="75"/>
                  </a:cubicBezTo>
                  <a:cubicBezTo>
                    <a:pt x="9" y="76"/>
                    <a:pt x="9" y="79"/>
                    <a:pt x="9" y="83"/>
                  </a:cubicBezTo>
                  <a:cubicBezTo>
                    <a:pt x="13" y="100"/>
                    <a:pt x="13" y="100"/>
                    <a:pt x="13" y="100"/>
                  </a:cubicBezTo>
                  <a:cubicBezTo>
                    <a:pt x="12" y="100"/>
                    <a:pt x="12" y="100"/>
                    <a:pt x="12" y="100"/>
                  </a:cubicBezTo>
                  <a:cubicBezTo>
                    <a:pt x="5" y="104"/>
                    <a:pt x="1" y="108"/>
                    <a:pt x="1" y="109"/>
                  </a:cubicBezTo>
                  <a:cubicBezTo>
                    <a:pt x="0" y="115"/>
                    <a:pt x="0" y="115"/>
                    <a:pt x="0" y="115"/>
                  </a:cubicBezTo>
                  <a:cubicBezTo>
                    <a:pt x="7" y="112"/>
                    <a:pt x="7" y="112"/>
                    <a:pt x="7" y="112"/>
                  </a:cubicBezTo>
                  <a:cubicBezTo>
                    <a:pt x="7" y="112"/>
                    <a:pt x="7" y="112"/>
                    <a:pt x="7" y="112"/>
                  </a:cubicBezTo>
                  <a:cubicBezTo>
                    <a:pt x="7" y="112"/>
                    <a:pt x="7" y="112"/>
                    <a:pt x="7" y="112"/>
                  </a:cubicBezTo>
                  <a:cubicBezTo>
                    <a:pt x="12" y="112"/>
                    <a:pt x="15" y="113"/>
                    <a:pt x="15" y="117"/>
                  </a:cubicBezTo>
                  <a:cubicBezTo>
                    <a:pt x="17" y="126"/>
                    <a:pt x="17" y="126"/>
                    <a:pt x="17" y="126"/>
                  </a:cubicBezTo>
                  <a:cubicBezTo>
                    <a:pt x="16" y="127"/>
                    <a:pt x="16" y="127"/>
                    <a:pt x="16" y="127"/>
                  </a:cubicBezTo>
                  <a:cubicBezTo>
                    <a:pt x="15" y="128"/>
                    <a:pt x="15" y="128"/>
                    <a:pt x="15" y="128"/>
                  </a:cubicBezTo>
                  <a:cubicBezTo>
                    <a:pt x="14" y="129"/>
                    <a:pt x="13" y="130"/>
                    <a:pt x="13" y="132"/>
                  </a:cubicBezTo>
                  <a:cubicBezTo>
                    <a:pt x="12" y="141"/>
                    <a:pt x="12" y="141"/>
                    <a:pt x="12" y="141"/>
                  </a:cubicBezTo>
                  <a:cubicBezTo>
                    <a:pt x="13" y="144"/>
                    <a:pt x="14" y="147"/>
                    <a:pt x="15" y="148"/>
                  </a:cubicBezTo>
                  <a:cubicBezTo>
                    <a:pt x="24" y="158"/>
                    <a:pt x="24" y="158"/>
                    <a:pt x="24" y="158"/>
                  </a:cubicBezTo>
                  <a:cubicBezTo>
                    <a:pt x="31" y="152"/>
                    <a:pt x="31" y="152"/>
                    <a:pt x="31" y="152"/>
                  </a:cubicBezTo>
                  <a:cubicBezTo>
                    <a:pt x="37" y="151"/>
                    <a:pt x="37" y="151"/>
                    <a:pt x="37" y="151"/>
                  </a:cubicBezTo>
                  <a:cubicBezTo>
                    <a:pt x="38" y="151"/>
                    <a:pt x="38" y="151"/>
                    <a:pt x="38" y="151"/>
                  </a:cubicBezTo>
                  <a:cubicBezTo>
                    <a:pt x="38" y="152"/>
                    <a:pt x="38" y="152"/>
                    <a:pt x="38" y="152"/>
                  </a:cubicBezTo>
                  <a:cubicBezTo>
                    <a:pt x="42" y="153"/>
                    <a:pt x="42" y="153"/>
                    <a:pt x="42" y="153"/>
                  </a:cubicBezTo>
                  <a:cubicBezTo>
                    <a:pt x="43" y="153"/>
                    <a:pt x="45" y="153"/>
                    <a:pt x="46" y="152"/>
                  </a:cubicBezTo>
                  <a:cubicBezTo>
                    <a:pt x="49" y="146"/>
                    <a:pt x="49" y="146"/>
                    <a:pt x="49" y="146"/>
                  </a:cubicBezTo>
                  <a:cubicBezTo>
                    <a:pt x="49" y="143"/>
                    <a:pt x="49" y="143"/>
                    <a:pt x="49" y="143"/>
                  </a:cubicBezTo>
                  <a:cubicBezTo>
                    <a:pt x="49" y="142"/>
                    <a:pt x="51" y="141"/>
                    <a:pt x="52" y="140"/>
                  </a:cubicBezTo>
                  <a:cubicBezTo>
                    <a:pt x="62" y="140"/>
                    <a:pt x="62" y="140"/>
                    <a:pt x="62" y="140"/>
                  </a:cubicBezTo>
                  <a:cubicBezTo>
                    <a:pt x="63" y="141"/>
                    <a:pt x="65" y="141"/>
                    <a:pt x="65" y="140"/>
                  </a:cubicBezTo>
                  <a:cubicBezTo>
                    <a:pt x="66" y="137"/>
                    <a:pt x="67" y="136"/>
                    <a:pt x="68" y="135"/>
                  </a:cubicBezTo>
                  <a:cubicBezTo>
                    <a:pt x="69" y="135"/>
                    <a:pt x="71" y="136"/>
                    <a:pt x="73" y="137"/>
                  </a:cubicBezTo>
                  <a:cubicBezTo>
                    <a:pt x="75" y="139"/>
                    <a:pt x="77" y="141"/>
                    <a:pt x="77" y="144"/>
                  </a:cubicBezTo>
                  <a:cubicBezTo>
                    <a:pt x="77" y="151"/>
                    <a:pt x="77" y="151"/>
                    <a:pt x="77" y="151"/>
                  </a:cubicBezTo>
                  <a:cubicBezTo>
                    <a:pt x="78" y="152"/>
                    <a:pt x="78" y="152"/>
                    <a:pt x="78" y="152"/>
                  </a:cubicBezTo>
                  <a:cubicBezTo>
                    <a:pt x="81" y="154"/>
                    <a:pt x="82" y="156"/>
                    <a:pt x="82" y="158"/>
                  </a:cubicBezTo>
                  <a:cubicBezTo>
                    <a:pt x="81" y="165"/>
                    <a:pt x="81" y="165"/>
                    <a:pt x="81" y="165"/>
                  </a:cubicBezTo>
                  <a:cubicBezTo>
                    <a:pt x="79" y="169"/>
                    <a:pt x="78" y="172"/>
                    <a:pt x="77" y="173"/>
                  </a:cubicBezTo>
                  <a:cubicBezTo>
                    <a:pt x="77" y="172"/>
                    <a:pt x="77" y="172"/>
                    <a:pt x="77" y="172"/>
                  </a:cubicBezTo>
                  <a:cubicBezTo>
                    <a:pt x="71" y="185"/>
                    <a:pt x="71" y="185"/>
                    <a:pt x="71" y="185"/>
                  </a:cubicBezTo>
                  <a:cubicBezTo>
                    <a:pt x="73" y="186"/>
                    <a:pt x="73" y="186"/>
                    <a:pt x="73" y="186"/>
                  </a:cubicBezTo>
                  <a:cubicBezTo>
                    <a:pt x="82" y="186"/>
                    <a:pt x="82" y="186"/>
                    <a:pt x="82" y="186"/>
                  </a:cubicBezTo>
                  <a:cubicBezTo>
                    <a:pt x="84" y="187"/>
                    <a:pt x="84" y="187"/>
                    <a:pt x="84" y="187"/>
                  </a:cubicBezTo>
                  <a:cubicBezTo>
                    <a:pt x="83" y="189"/>
                    <a:pt x="83" y="189"/>
                    <a:pt x="83" y="189"/>
                  </a:cubicBezTo>
                  <a:cubicBezTo>
                    <a:pt x="82" y="193"/>
                    <a:pt x="82" y="196"/>
                    <a:pt x="82" y="198"/>
                  </a:cubicBezTo>
                  <a:cubicBezTo>
                    <a:pt x="85" y="200"/>
                    <a:pt x="87" y="201"/>
                    <a:pt x="89" y="200"/>
                  </a:cubicBezTo>
                  <a:cubicBezTo>
                    <a:pt x="94" y="197"/>
                    <a:pt x="94" y="197"/>
                    <a:pt x="94" y="197"/>
                  </a:cubicBezTo>
                  <a:cubicBezTo>
                    <a:pt x="97" y="196"/>
                    <a:pt x="97" y="196"/>
                    <a:pt x="97" y="196"/>
                  </a:cubicBezTo>
                  <a:cubicBezTo>
                    <a:pt x="102" y="196"/>
                    <a:pt x="102" y="196"/>
                    <a:pt x="102" y="196"/>
                  </a:cubicBezTo>
                  <a:cubicBezTo>
                    <a:pt x="107" y="190"/>
                    <a:pt x="107" y="190"/>
                    <a:pt x="107" y="190"/>
                  </a:cubicBezTo>
                  <a:cubicBezTo>
                    <a:pt x="107" y="184"/>
                    <a:pt x="107" y="184"/>
                    <a:pt x="107" y="184"/>
                  </a:cubicBezTo>
                  <a:cubicBezTo>
                    <a:pt x="107" y="181"/>
                    <a:pt x="107" y="180"/>
                    <a:pt x="108" y="178"/>
                  </a:cubicBezTo>
                  <a:cubicBezTo>
                    <a:pt x="110" y="177"/>
                    <a:pt x="113" y="177"/>
                    <a:pt x="118" y="180"/>
                  </a:cubicBezTo>
                  <a:cubicBezTo>
                    <a:pt x="127" y="186"/>
                    <a:pt x="127" y="186"/>
                    <a:pt x="127" y="186"/>
                  </a:cubicBezTo>
                  <a:cubicBezTo>
                    <a:pt x="131" y="188"/>
                    <a:pt x="133" y="189"/>
                    <a:pt x="135" y="189"/>
                  </a:cubicBezTo>
                  <a:cubicBezTo>
                    <a:pt x="135" y="189"/>
                    <a:pt x="135" y="189"/>
                    <a:pt x="135" y="189"/>
                  </a:cubicBezTo>
                  <a:cubicBezTo>
                    <a:pt x="135" y="187"/>
                    <a:pt x="135" y="184"/>
                    <a:pt x="133" y="180"/>
                  </a:cubicBezTo>
                  <a:cubicBezTo>
                    <a:pt x="127" y="172"/>
                    <a:pt x="127" y="172"/>
                    <a:pt x="127" y="172"/>
                  </a:cubicBezTo>
                  <a:cubicBezTo>
                    <a:pt x="127" y="171"/>
                    <a:pt x="127" y="171"/>
                    <a:pt x="127" y="171"/>
                  </a:cubicBezTo>
                  <a:cubicBezTo>
                    <a:pt x="128" y="171"/>
                    <a:pt x="128" y="171"/>
                    <a:pt x="128" y="171"/>
                  </a:cubicBezTo>
                  <a:cubicBezTo>
                    <a:pt x="128" y="170"/>
                    <a:pt x="128" y="170"/>
                    <a:pt x="128" y="170"/>
                  </a:cubicBezTo>
                  <a:cubicBezTo>
                    <a:pt x="133" y="163"/>
                    <a:pt x="139" y="161"/>
                    <a:pt x="145" y="163"/>
                  </a:cubicBezTo>
                  <a:cubicBezTo>
                    <a:pt x="160" y="170"/>
                    <a:pt x="160" y="170"/>
                    <a:pt x="160" y="170"/>
                  </a:cubicBezTo>
                  <a:cubicBezTo>
                    <a:pt x="166" y="166"/>
                    <a:pt x="166" y="166"/>
                    <a:pt x="166" y="166"/>
                  </a:cubicBezTo>
                  <a:cubicBezTo>
                    <a:pt x="167" y="166"/>
                    <a:pt x="167" y="166"/>
                    <a:pt x="167" y="166"/>
                  </a:cubicBezTo>
                  <a:cubicBezTo>
                    <a:pt x="167" y="166"/>
                    <a:pt x="167" y="166"/>
                    <a:pt x="167" y="166"/>
                  </a:cubicBezTo>
                  <a:cubicBezTo>
                    <a:pt x="167" y="165"/>
                    <a:pt x="167" y="165"/>
                    <a:pt x="167" y="165"/>
                  </a:cubicBezTo>
                  <a:cubicBezTo>
                    <a:pt x="166" y="164"/>
                    <a:pt x="166" y="164"/>
                    <a:pt x="166" y="164"/>
                  </a:cubicBezTo>
                  <a:cubicBezTo>
                    <a:pt x="166" y="164"/>
                    <a:pt x="166" y="164"/>
                    <a:pt x="166" y="164"/>
                  </a:cubicBezTo>
                  <a:cubicBezTo>
                    <a:pt x="167" y="163"/>
                    <a:pt x="167" y="163"/>
                    <a:pt x="167" y="163"/>
                  </a:cubicBezTo>
                  <a:cubicBezTo>
                    <a:pt x="171" y="155"/>
                    <a:pt x="173" y="149"/>
                    <a:pt x="171" y="146"/>
                  </a:cubicBezTo>
                  <a:cubicBezTo>
                    <a:pt x="170" y="143"/>
                    <a:pt x="168" y="142"/>
                    <a:pt x="167" y="142"/>
                  </a:cubicBezTo>
                  <a:cubicBezTo>
                    <a:pt x="165" y="142"/>
                    <a:pt x="165" y="142"/>
                    <a:pt x="165" y="142"/>
                  </a:cubicBezTo>
                  <a:cubicBezTo>
                    <a:pt x="165" y="138"/>
                    <a:pt x="165" y="138"/>
                    <a:pt x="165" y="138"/>
                  </a:cubicBezTo>
                  <a:cubicBezTo>
                    <a:pt x="165" y="138"/>
                    <a:pt x="165" y="138"/>
                    <a:pt x="165" y="138"/>
                  </a:cubicBezTo>
                  <a:cubicBezTo>
                    <a:pt x="168" y="137"/>
                    <a:pt x="170" y="136"/>
                    <a:pt x="170" y="134"/>
                  </a:cubicBezTo>
                  <a:cubicBezTo>
                    <a:pt x="169" y="132"/>
                    <a:pt x="169" y="132"/>
                    <a:pt x="169" y="132"/>
                  </a:cubicBezTo>
                  <a:cubicBezTo>
                    <a:pt x="163" y="126"/>
                    <a:pt x="163" y="126"/>
                    <a:pt x="163" y="126"/>
                  </a:cubicBezTo>
                  <a:cubicBezTo>
                    <a:pt x="163" y="126"/>
                    <a:pt x="163" y="126"/>
                    <a:pt x="163" y="126"/>
                  </a:cubicBezTo>
                  <a:cubicBezTo>
                    <a:pt x="163" y="126"/>
                    <a:pt x="163" y="126"/>
                    <a:pt x="163" y="126"/>
                  </a:cubicBezTo>
                  <a:cubicBezTo>
                    <a:pt x="159" y="117"/>
                    <a:pt x="159" y="117"/>
                    <a:pt x="159" y="117"/>
                  </a:cubicBezTo>
                  <a:cubicBezTo>
                    <a:pt x="158" y="110"/>
                    <a:pt x="157" y="104"/>
                    <a:pt x="158" y="98"/>
                  </a:cubicBezTo>
                  <a:cubicBezTo>
                    <a:pt x="158" y="94"/>
                    <a:pt x="158" y="94"/>
                    <a:pt x="158" y="94"/>
                  </a:cubicBezTo>
                  <a:cubicBezTo>
                    <a:pt x="154" y="98"/>
                    <a:pt x="154" y="98"/>
                    <a:pt x="154" y="98"/>
                  </a:cubicBezTo>
                  <a:cubicBezTo>
                    <a:pt x="151" y="102"/>
                    <a:pt x="151" y="102"/>
                    <a:pt x="151" y="102"/>
                  </a:cubicBezTo>
                  <a:cubicBezTo>
                    <a:pt x="149" y="85"/>
                    <a:pt x="149" y="85"/>
                    <a:pt x="149" y="85"/>
                  </a:cubicBezTo>
                  <a:cubicBezTo>
                    <a:pt x="149" y="85"/>
                    <a:pt x="149" y="85"/>
                    <a:pt x="149" y="85"/>
                  </a:cubicBezTo>
                  <a:cubicBezTo>
                    <a:pt x="149" y="84"/>
                    <a:pt x="149" y="84"/>
                    <a:pt x="149" y="84"/>
                  </a:cubicBezTo>
                  <a:cubicBezTo>
                    <a:pt x="150" y="84"/>
                    <a:pt x="150" y="84"/>
                    <a:pt x="150" y="84"/>
                  </a:cubicBezTo>
                  <a:cubicBezTo>
                    <a:pt x="159" y="72"/>
                    <a:pt x="165" y="64"/>
                    <a:pt x="167" y="62"/>
                  </a:cubicBezTo>
                  <a:cubicBezTo>
                    <a:pt x="163" y="50"/>
                    <a:pt x="163" y="50"/>
                    <a:pt x="163" y="50"/>
                  </a:cubicBezTo>
                  <a:cubicBezTo>
                    <a:pt x="161" y="44"/>
                    <a:pt x="161" y="40"/>
                    <a:pt x="161" y="39"/>
                  </a:cubicBezTo>
                  <a:cubicBezTo>
                    <a:pt x="153" y="36"/>
                    <a:pt x="153" y="36"/>
                    <a:pt x="153" y="36"/>
                  </a:cubicBezTo>
                  <a:lnTo>
                    <a:pt x="150" y="34"/>
                  </a:lnTo>
                  <a:close/>
                </a:path>
              </a:pathLst>
            </a:custGeom>
            <a:solidFill>
              <a:srgbClr val="1570C1"/>
            </a:solidFill>
            <a:ln>
              <a:solidFill>
                <a:schemeClr val="bg1"/>
              </a:solidFill>
            </a:ln>
          </p:spPr>
          <p:txBody>
            <a:bodyPr lIns="121920" tIns="60960" rIns="121920" bIns="60960"/>
            <a:lstStyle/>
            <a:p>
              <a:pPr fontAlgn="auto">
                <a:spcBef>
                  <a:spcPts val="0"/>
                </a:spcBef>
                <a:spcAft>
                  <a:spcPts val="0"/>
                </a:spcAft>
                <a:defRPr/>
              </a:pPr>
              <a:endParaRPr lang="zh-CN" altLang="en-US" kern="0">
                <a:solidFill>
                  <a:prstClr val="black"/>
                </a:solidFill>
                <a:latin typeface="+mn-lt"/>
                <a:ea typeface="+mn-ea"/>
              </a:endParaRPr>
            </a:p>
          </p:txBody>
        </p:sp>
        <p:sp>
          <p:nvSpPr>
            <p:cNvPr id="38" name="Freeform 20"/>
            <p:cNvSpPr/>
            <p:nvPr/>
          </p:nvSpPr>
          <p:spPr bwMode="auto">
            <a:xfrm>
              <a:off x="3574307" y="4166163"/>
              <a:ext cx="752625" cy="468272"/>
            </a:xfrm>
            <a:custGeom>
              <a:avLst/>
              <a:gdLst>
                <a:gd name="T0" fmla="*/ 32 w 244"/>
                <a:gd name="T1" fmla="*/ 4 h 152"/>
                <a:gd name="T2" fmla="*/ 43 w 244"/>
                <a:gd name="T3" fmla="*/ 12 h 152"/>
                <a:gd name="T4" fmla="*/ 49 w 244"/>
                <a:gd name="T5" fmla="*/ 20 h 152"/>
                <a:gd name="T6" fmla="*/ 44 w 244"/>
                <a:gd name="T7" fmla="*/ 26 h 152"/>
                <a:gd name="T8" fmla="*/ 30 w 244"/>
                <a:gd name="T9" fmla="*/ 29 h 152"/>
                <a:gd name="T10" fmla="*/ 32 w 244"/>
                <a:gd name="T11" fmla="*/ 37 h 152"/>
                <a:gd name="T12" fmla="*/ 35 w 244"/>
                <a:gd name="T13" fmla="*/ 54 h 152"/>
                <a:gd name="T14" fmla="*/ 45 w 244"/>
                <a:gd name="T15" fmla="*/ 56 h 152"/>
                <a:gd name="T16" fmla="*/ 45 w 244"/>
                <a:gd name="T17" fmla="*/ 57 h 152"/>
                <a:gd name="T18" fmla="*/ 51 w 244"/>
                <a:gd name="T19" fmla="*/ 65 h 152"/>
                <a:gd name="T20" fmla="*/ 53 w 244"/>
                <a:gd name="T21" fmla="*/ 72 h 152"/>
                <a:gd name="T22" fmla="*/ 40 w 244"/>
                <a:gd name="T23" fmla="*/ 92 h 152"/>
                <a:gd name="T24" fmla="*/ 1 w 244"/>
                <a:gd name="T25" fmla="*/ 101 h 152"/>
                <a:gd name="T26" fmla="*/ 4 w 244"/>
                <a:gd name="T27" fmla="*/ 116 h 152"/>
                <a:gd name="T28" fmla="*/ 19 w 244"/>
                <a:gd name="T29" fmla="*/ 142 h 152"/>
                <a:gd name="T30" fmla="*/ 19 w 244"/>
                <a:gd name="T31" fmla="*/ 143 h 152"/>
                <a:gd name="T32" fmla="*/ 25 w 244"/>
                <a:gd name="T33" fmla="*/ 150 h 152"/>
                <a:gd name="T34" fmla="*/ 30 w 244"/>
                <a:gd name="T35" fmla="*/ 138 h 152"/>
                <a:gd name="T36" fmla="*/ 39 w 244"/>
                <a:gd name="T37" fmla="*/ 127 h 152"/>
                <a:gd name="T38" fmla="*/ 56 w 244"/>
                <a:gd name="T39" fmla="*/ 126 h 152"/>
                <a:gd name="T40" fmla="*/ 63 w 244"/>
                <a:gd name="T41" fmla="*/ 111 h 152"/>
                <a:gd name="T42" fmla="*/ 79 w 244"/>
                <a:gd name="T43" fmla="*/ 110 h 152"/>
                <a:gd name="T44" fmla="*/ 109 w 244"/>
                <a:gd name="T45" fmla="*/ 121 h 152"/>
                <a:gd name="T46" fmla="*/ 110 w 244"/>
                <a:gd name="T47" fmla="*/ 121 h 152"/>
                <a:gd name="T48" fmla="*/ 121 w 244"/>
                <a:gd name="T49" fmla="*/ 127 h 152"/>
                <a:gd name="T50" fmla="*/ 121 w 244"/>
                <a:gd name="T51" fmla="*/ 127 h 152"/>
                <a:gd name="T52" fmla="*/ 131 w 244"/>
                <a:gd name="T53" fmla="*/ 127 h 152"/>
                <a:gd name="T54" fmla="*/ 142 w 244"/>
                <a:gd name="T55" fmla="*/ 115 h 152"/>
                <a:gd name="T56" fmla="*/ 148 w 244"/>
                <a:gd name="T57" fmla="*/ 119 h 152"/>
                <a:gd name="T58" fmla="*/ 149 w 244"/>
                <a:gd name="T59" fmla="*/ 129 h 152"/>
                <a:gd name="T60" fmla="*/ 159 w 244"/>
                <a:gd name="T61" fmla="*/ 122 h 152"/>
                <a:gd name="T62" fmla="*/ 165 w 244"/>
                <a:gd name="T63" fmla="*/ 122 h 152"/>
                <a:gd name="T64" fmla="*/ 170 w 244"/>
                <a:gd name="T65" fmla="*/ 140 h 152"/>
                <a:gd name="T66" fmla="*/ 193 w 244"/>
                <a:gd name="T67" fmla="*/ 129 h 152"/>
                <a:gd name="T68" fmla="*/ 215 w 244"/>
                <a:gd name="T69" fmla="*/ 120 h 152"/>
                <a:gd name="T70" fmla="*/ 237 w 244"/>
                <a:gd name="T71" fmla="*/ 114 h 152"/>
                <a:gd name="T72" fmla="*/ 242 w 244"/>
                <a:gd name="T73" fmla="*/ 110 h 152"/>
                <a:gd name="T74" fmla="*/ 229 w 244"/>
                <a:gd name="T75" fmla="*/ 76 h 152"/>
                <a:gd name="T76" fmla="*/ 235 w 244"/>
                <a:gd name="T77" fmla="*/ 66 h 152"/>
                <a:gd name="T78" fmla="*/ 221 w 244"/>
                <a:gd name="T79" fmla="*/ 62 h 152"/>
                <a:gd name="T80" fmla="*/ 215 w 244"/>
                <a:gd name="T81" fmla="*/ 54 h 152"/>
                <a:gd name="T82" fmla="*/ 214 w 244"/>
                <a:gd name="T83" fmla="*/ 53 h 152"/>
                <a:gd name="T84" fmla="*/ 186 w 244"/>
                <a:gd name="T85" fmla="*/ 47 h 152"/>
                <a:gd name="T86" fmla="*/ 162 w 244"/>
                <a:gd name="T87" fmla="*/ 46 h 152"/>
                <a:gd name="T88" fmla="*/ 107 w 244"/>
                <a:gd name="T89" fmla="*/ 24 h 152"/>
                <a:gd name="T90" fmla="*/ 71 w 244"/>
                <a:gd name="T91" fmla="*/ 0 h 152"/>
                <a:gd name="T92" fmla="*/ 37 w 244"/>
                <a:gd name="T93" fmla="*/ 2 h 152"/>
                <a:gd name="T94" fmla="*/ 31 w 244"/>
                <a:gd name="T95"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4" h="152">
                  <a:moveTo>
                    <a:pt x="31" y="0"/>
                  </a:moveTo>
                  <a:cubicBezTo>
                    <a:pt x="30" y="2"/>
                    <a:pt x="30" y="2"/>
                    <a:pt x="30" y="2"/>
                  </a:cubicBezTo>
                  <a:cubicBezTo>
                    <a:pt x="32" y="4"/>
                    <a:pt x="32" y="4"/>
                    <a:pt x="32" y="4"/>
                  </a:cubicBezTo>
                  <a:cubicBezTo>
                    <a:pt x="43" y="11"/>
                    <a:pt x="43" y="11"/>
                    <a:pt x="43" y="11"/>
                  </a:cubicBezTo>
                  <a:cubicBezTo>
                    <a:pt x="43" y="11"/>
                    <a:pt x="43" y="11"/>
                    <a:pt x="43" y="11"/>
                  </a:cubicBezTo>
                  <a:cubicBezTo>
                    <a:pt x="43" y="12"/>
                    <a:pt x="43" y="12"/>
                    <a:pt x="43" y="12"/>
                  </a:cubicBezTo>
                  <a:cubicBezTo>
                    <a:pt x="43" y="12"/>
                    <a:pt x="43" y="12"/>
                    <a:pt x="43" y="12"/>
                  </a:cubicBezTo>
                  <a:cubicBezTo>
                    <a:pt x="49" y="19"/>
                    <a:pt x="49" y="19"/>
                    <a:pt x="49" y="19"/>
                  </a:cubicBezTo>
                  <a:cubicBezTo>
                    <a:pt x="49" y="20"/>
                    <a:pt x="49" y="20"/>
                    <a:pt x="49" y="20"/>
                  </a:cubicBezTo>
                  <a:cubicBezTo>
                    <a:pt x="45" y="24"/>
                    <a:pt x="45" y="24"/>
                    <a:pt x="45" y="24"/>
                  </a:cubicBezTo>
                  <a:cubicBezTo>
                    <a:pt x="44" y="25"/>
                    <a:pt x="44" y="25"/>
                    <a:pt x="44" y="25"/>
                  </a:cubicBezTo>
                  <a:cubicBezTo>
                    <a:pt x="44" y="26"/>
                    <a:pt x="44" y="26"/>
                    <a:pt x="44" y="26"/>
                  </a:cubicBezTo>
                  <a:cubicBezTo>
                    <a:pt x="37" y="26"/>
                    <a:pt x="37" y="26"/>
                    <a:pt x="37" y="26"/>
                  </a:cubicBezTo>
                  <a:cubicBezTo>
                    <a:pt x="33" y="26"/>
                    <a:pt x="33" y="26"/>
                    <a:pt x="33" y="26"/>
                  </a:cubicBezTo>
                  <a:cubicBezTo>
                    <a:pt x="30" y="29"/>
                    <a:pt x="30" y="29"/>
                    <a:pt x="30" y="29"/>
                  </a:cubicBezTo>
                  <a:cubicBezTo>
                    <a:pt x="31" y="32"/>
                    <a:pt x="31" y="32"/>
                    <a:pt x="31" y="32"/>
                  </a:cubicBezTo>
                  <a:cubicBezTo>
                    <a:pt x="31" y="33"/>
                    <a:pt x="31" y="33"/>
                    <a:pt x="31" y="33"/>
                  </a:cubicBezTo>
                  <a:cubicBezTo>
                    <a:pt x="32" y="37"/>
                    <a:pt x="32" y="37"/>
                    <a:pt x="32" y="37"/>
                  </a:cubicBezTo>
                  <a:cubicBezTo>
                    <a:pt x="35" y="42"/>
                    <a:pt x="35" y="42"/>
                    <a:pt x="35" y="42"/>
                  </a:cubicBezTo>
                  <a:cubicBezTo>
                    <a:pt x="35" y="42"/>
                    <a:pt x="35" y="42"/>
                    <a:pt x="35" y="42"/>
                  </a:cubicBezTo>
                  <a:cubicBezTo>
                    <a:pt x="35" y="54"/>
                    <a:pt x="35" y="54"/>
                    <a:pt x="35" y="54"/>
                  </a:cubicBezTo>
                  <a:cubicBezTo>
                    <a:pt x="39" y="55"/>
                    <a:pt x="39" y="55"/>
                    <a:pt x="39" y="55"/>
                  </a:cubicBezTo>
                  <a:cubicBezTo>
                    <a:pt x="44" y="56"/>
                    <a:pt x="44" y="56"/>
                    <a:pt x="44" y="56"/>
                  </a:cubicBezTo>
                  <a:cubicBezTo>
                    <a:pt x="45" y="56"/>
                    <a:pt x="45" y="56"/>
                    <a:pt x="45" y="56"/>
                  </a:cubicBezTo>
                  <a:cubicBezTo>
                    <a:pt x="45" y="56"/>
                    <a:pt x="45" y="56"/>
                    <a:pt x="45" y="56"/>
                  </a:cubicBezTo>
                  <a:cubicBezTo>
                    <a:pt x="45" y="57"/>
                    <a:pt x="45" y="57"/>
                    <a:pt x="45" y="57"/>
                  </a:cubicBezTo>
                  <a:cubicBezTo>
                    <a:pt x="45" y="57"/>
                    <a:pt x="45" y="57"/>
                    <a:pt x="45" y="57"/>
                  </a:cubicBezTo>
                  <a:cubicBezTo>
                    <a:pt x="51" y="64"/>
                    <a:pt x="51" y="64"/>
                    <a:pt x="51" y="64"/>
                  </a:cubicBezTo>
                  <a:cubicBezTo>
                    <a:pt x="51" y="65"/>
                    <a:pt x="51" y="65"/>
                    <a:pt x="51" y="65"/>
                  </a:cubicBezTo>
                  <a:cubicBezTo>
                    <a:pt x="51" y="65"/>
                    <a:pt x="51" y="65"/>
                    <a:pt x="51" y="65"/>
                  </a:cubicBezTo>
                  <a:cubicBezTo>
                    <a:pt x="53" y="72"/>
                    <a:pt x="53" y="72"/>
                    <a:pt x="53" y="72"/>
                  </a:cubicBezTo>
                  <a:cubicBezTo>
                    <a:pt x="53" y="72"/>
                    <a:pt x="53" y="72"/>
                    <a:pt x="53" y="72"/>
                  </a:cubicBezTo>
                  <a:cubicBezTo>
                    <a:pt x="53" y="72"/>
                    <a:pt x="53" y="72"/>
                    <a:pt x="53" y="72"/>
                  </a:cubicBezTo>
                  <a:cubicBezTo>
                    <a:pt x="53" y="77"/>
                    <a:pt x="53" y="77"/>
                    <a:pt x="53" y="77"/>
                  </a:cubicBezTo>
                  <a:cubicBezTo>
                    <a:pt x="53" y="80"/>
                    <a:pt x="52" y="82"/>
                    <a:pt x="51" y="84"/>
                  </a:cubicBezTo>
                  <a:cubicBezTo>
                    <a:pt x="49" y="87"/>
                    <a:pt x="46" y="89"/>
                    <a:pt x="40" y="92"/>
                  </a:cubicBezTo>
                  <a:cubicBezTo>
                    <a:pt x="27" y="100"/>
                    <a:pt x="27" y="100"/>
                    <a:pt x="27" y="100"/>
                  </a:cubicBezTo>
                  <a:cubicBezTo>
                    <a:pt x="26" y="100"/>
                    <a:pt x="26" y="100"/>
                    <a:pt x="26" y="100"/>
                  </a:cubicBezTo>
                  <a:cubicBezTo>
                    <a:pt x="1" y="101"/>
                    <a:pt x="1" y="101"/>
                    <a:pt x="1" y="101"/>
                  </a:cubicBezTo>
                  <a:cubicBezTo>
                    <a:pt x="0" y="107"/>
                    <a:pt x="0" y="107"/>
                    <a:pt x="0" y="107"/>
                  </a:cubicBezTo>
                  <a:cubicBezTo>
                    <a:pt x="4" y="115"/>
                    <a:pt x="4" y="115"/>
                    <a:pt x="4" y="115"/>
                  </a:cubicBezTo>
                  <a:cubicBezTo>
                    <a:pt x="4" y="116"/>
                    <a:pt x="4" y="116"/>
                    <a:pt x="4" y="116"/>
                  </a:cubicBezTo>
                  <a:cubicBezTo>
                    <a:pt x="4" y="116"/>
                    <a:pt x="4" y="116"/>
                    <a:pt x="4" y="116"/>
                  </a:cubicBezTo>
                  <a:cubicBezTo>
                    <a:pt x="5" y="126"/>
                    <a:pt x="5" y="126"/>
                    <a:pt x="5" y="126"/>
                  </a:cubicBezTo>
                  <a:cubicBezTo>
                    <a:pt x="19" y="142"/>
                    <a:pt x="19" y="142"/>
                    <a:pt x="19" y="142"/>
                  </a:cubicBezTo>
                  <a:cubicBezTo>
                    <a:pt x="19" y="142"/>
                    <a:pt x="19" y="142"/>
                    <a:pt x="19" y="142"/>
                  </a:cubicBezTo>
                  <a:cubicBezTo>
                    <a:pt x="19" y="142"/>
                    <a:pt x="19" y="142"/>
                    <a:pt x="19" y="142"/>
                  </a:cubicBezTo>
                  <a:cubicBezTo>
                    <a:pt x="19" y="143"/>
                    <a:pt x="19" y="143"/>
                    <a:pt x="19" y="143"/>
                  </a:cubicBezTo>
                  <a:cubicBezTo>
                    <a:pt x="25" y="152"/>
                    <a:pt x="25" y="152"/>
                    <a:pt x="25" y="152"/>
                  </a:cubicBezTo>
                  <a:cubicBezTo>
                    <a:pt x="25" y="151"/>
                    <a:pt x="25" y="151"/>
                    <a:pt x="25" y="151"/>
                  </a:cubicBezTo>
                  <a:cubicBezTo>
                    <a:pt x="25" y="150"/>
                    <a:pt x="25" y="150"/>
                    <a:pt x="25" y="150"/>
                  </a:cubicBezTo>
                  <a:cubicBezTo>
                    <a:pt x="30" y="138"/>
                    <a:pt x="30" y="138"/>
                    <a:pt x="30" y="138"/>
                  </a:cubicBezTo>
                  <a:cubicBezTo>
                    <a:pt x="30" y="138"/>
                    <a:pt x="30" y="138"/>
                    <a:pt x="30" y="138"/>
                  </a:cubicBezTo>
                  <a:cubicBezTo>
                    <a:pt x="30" y="138"/>
                    <a:pt x="30" y="138"/>
                    <a:pt x="30" y="138"/>
                  </a:cubicBezTo>
                  <a:cubicBezTo>
                    <a:pt x="30" y="138"/>
                    <a:pt x="30" y="138"/>
                    <a:pt x="30" y="138"/>
                  </a:cubicBezTo>
                  <a:cubicBezTo>
                    <a:pt x="38" y="127"/>
                    <a:pt x="38" y="127"/>
                    <a:pt x="38" y="127"/>
                  </a:cubicBezTo>
                  <a:cubicBezTo>
                    <a:pt x="39" y="127"/>
                    <a:pt x="39" y="127"/>
                    <a:pt x="39" y="127"/>
                  </a:cubicBezTo>
                  <a:cubicBezTo>
                    <a:pt x="49" y="122"/>
                    <a:pt x="49" y="122"/>
                    <a:pt x="49" y="122"/>
                  </a:cubicBezTo>
                  <a:cubicBezTo>
                    <a:pt x="49" y="122"/>
                    <a:pt x="49" y="122"/>
                    <a:pt x="49" y="122"/>
                  </a:cubicBezTo>
                  <a:cubicBezTo>
                    <a:pt x="56" y="126"/>
                    <a:pt x="56" y="126"/>
                    <a:pt x="56" y="126"/>
                  </a:cubicBezTo>
                  <a:cubicBezTo>
                    <a:pt x="64" y="125"/>
                    <a:pt x="64" y="125"/>
                    <a:pt x="64" y="125"/>
                  </a:cubicBezTo>
                  <a:cubicBezTo>
                    <a:pt x="61" y="111"/>
                    <a:pt x="61" y="111"/>
                    <a:pt x="61" y="111"/>
                  </a:cubicBezTo>
                  <a:cubicBezTo>
                    <a:pt x="63" y="111"/>
                    <a:pt x="63" y="111"/>
                    <a:pt x="63" y="111"/>
                  </a:cubicBezTo>
                  <a:cubicBezTo>
                    <a:pt x="71" y="110"/>
                    <a:pt x="71" y="110"/>
                    <a:pt x="71" y="110"/>
                  </a:cubicBezTo>
                  <a:cubicBezTo>
                    <a:pt x="79" y="110"/>
                    <a:pt x="79" y="110"/>
                    <a:pt x="79" y="110"/>
                  </a:cubicBezTo>
                  <a:cubicBezTo>
                    <a:pt x="79" y="110"/>
                    <a:pt x="79" y="110"/>
                    <a:pt x="79" y="110"/>
                  </a:cubicBezTo>
                  <a:cubicBezTo>
                    <a:pt x="79" y="111"/>
                    <a:pt x="79" y="111"/>
                    <a:pt x="79" y="111"/>
                  </a:cubicBezTo>
                  <a:cubicBezTo>
                    <a:pt x="95" y="118"/>
                    <a:pt x="95" y="118"/>
                    <a:pt x="95" y="118"/>
                  </a:cubicBezTo>
                  <a:cubicBezTo>
                    <a:pt x="109" y="121"/>
                    <a:pt x="109" y="121"/>
                    <a:pt x="109" y="121"/>
                  </a:cubicBezTo>
                  <a:cubicBezTo>
                    <a:pt x="109" y="121"/>
                    <a:pt x="109" y="121"/>
                    <a:pt x="109" y="121"/>
                  </a:cubicBezTo>
                  <a:cubicBezTo>
                    <a:pt x="109" y="121"/>
                    <a:pt x="109" y="121"/>
                    <a:pt x="109" y="121"/>
                  </a:cubicBezTo>
                  <a:cubicBezTo>
                    <a:pt x="110" y="121"/>
                    <a:pt x="110" y="121"/>
                    <a:pt x="110" y="121"/>
                  </a:cubicBezTo>
                  <a:cubicBezTo>
                    <a:pt x="114" y="124"/>
                    <a:pt x="114" y="124"/>
                    <a:pt x="114" y="124"/>
                  </a:cubicBezTo>
                  <a:cubicBezTo>
                    <a:pt x="121" y="126"/>
                    <a:pt x="121" y="126"/>
                    <a:pt x="121" y="126"/>
                  </a:cubicBezTo>
                  <a:cubicBezTo>
                    <a:pt x="121" y="127"/>
                    <a:pt x="121" y="127"/>
                    <a:pt x="121" y="127"/>
                  </a:cubicBezTo>
                  <a:cubicBezTo>
                    <a:pt x="121" y="127"/>
                    <a:pt x="121" y="127"/>
                    <a:pt x="121" y="127"/>
                  </a:cubicBezTo>
                  <a:cubicBezTo>
                    <a:pt x="121" y="127"/>
                    <a:pt x="121" y="127"/>
                    <a:pt x="121" y="127"/>
                  </a:cubicBezTo>
                  <a:cubicBezTo>
                    <a:pt x="121" y="127"/>
                    <a:pt x="121" y="127"/>
                    <a:pt x="121" y="127"/>
                  </a:cubicBezTo>
                  <a:cubicBezTo>
                    <a:pt x="125" y="130"/>
                    <a:pt x="125" y="130"/>
                    <a:pt x="125" y="130"/>
                  </a:cubicBezTo>
                  <a:cubicBezTo>
                    <a:pt x="127" y="131"/>
                    <a:pt x="127" y="131"/>
                    <a:pt x="127" y="131"/>
                  </a:cubicBezTo>
                  <a:cubicBezTo>
                    <a:pt x="131" y="127"/>
                    <a:pt x="131" y="127"/>
                    <a:pt x="131" y="127"/>
                  </a:cubicBezTo>
                  <a:cubicBezTo>
                    <a:pt x="131" y="127"/>
                    <a:pt x="131" y="127"/>
                    <a:pt x="131" y="127"/>
                  </a:cubicBezTo>
                  <a:cubicBezTo>
                    <a:pt x="138" y="122"/>
                    <a:pt x="138" y="122"/>
                    <a:pt x="138" y="122"/>
                  </a:cubicBezTo>
                  <a:cubicBezTo>
                    <a:pt x="142" y="115"/>
                    <a:pt x="142" y="115"/>
                    <a:pt x="142" y="115"/>
                  </a:cubicBezTo>
                  <a:cubicBezTo>
                    <a:pt x="148" y="118"/>
                    <a:pt x="148" y="118"/>
                    <a:pt x="148" y="118"/>
                  </a:cubicBezTo>
                  <a:cubicBezTo>
                    <a:pt x="148" y="119"/>
                    <a:pt x="148" y="119"/>
                    <a:pt x="148" y="119"/>
                  </a:cubicBezTo>
                  <a:cubicBezTo>
                    <a:pt x="148" y="119"/>
                    <a:pt x="148" y="119"/>
                    <a:pt x="148" y="119"/>
                  </a:cubicBezTo>
                  <a:cubicBezTo>
                    <a:pt x="150" y="124"/>
                    <a:pt x="150" y="124"/>
                    <a:pt x="150" y="124"/>
                  </a:cubicBezTo>
                  <a:cubicBezTo>
                    <a:pt x="150" y="126"/>
                    <a:pt x="150" y="126"/>
                    <a:pt x="150" y="126"/>
                  </a:cubicBezTo>
                  <a:cubicBezTo>
                    <a:pt x="149" y="129"/>
                    <a:pt x="149" y="129"/>
                    <a:pt x="149" y="129"/>
                  </a:cubicBezTo>
                  <a:cubicBezTo>
                    <a:pt x="149" y="130"/>
                    <a:pt x="149" y="130"/>
                    <a:pt x="149" y="130"/>
                  </a:cubicBezTo>
                  <a:cubicBezTo>
                    <a:pt x="153" y="128"/>
                    <a:pt x="153" y="128"/>
                    <a:pt x="153" y="128"/>
                  </a:cubicBezTo>
                  <a:cubicBezTo>
                    <a:pt x="159" y="122"/>
                    <a:pt x="159" y="122"/>
                    <a:pt x="159" y="122"/>
                  </a:cubicBezTo>
                  <a:cubicBezTo>
                    <a:pt x="164" y="122"/>
                    <a:pt x="164" y="122"/>
                    <a:pt x="164" y="122"/>
                  </a:cubicBezTo>
                  <a:cubicBezTo>
                    <a:pt x="164" y="122"/>
                    <a:pt x="164" y="122"/>
                    <a:pt x="164" y="122"/>
                  </a:cubicBezTo>
                  <a:cubicBezTo>
                    <a:pt x="165" y="122"/>
                    <a:pt x="165" y="122"/>
                    <a:pt x="165" y="122"/>
                  </a:cubicBezTo>
                  <a:cubicBezTo>
                    <a:pt x="168" y="125"/>
                    <a:pt x="168" y="125"/>
                    <a:pt x="168" y="125"/>
                  </a:cubicBezTo>
                  <a:cubicBezTo>
                    <a:pt x="171" y="127"/>
                    <a:pt x="171" y="129"/>
                    <a:pt x="171" y="131"/>
                  </a:cubicBezTo>
                  <a:cubicBezTo>
                    <a:pt x="170" y="140"/>
                    <a:pt x="170" y="140"/>
                    <a:pt x="170" y="140"/>
                  </a:cubicBezTo>
                  <a:cubicBezTo>
                    <a:pt x="173" y="144"/>
                    <a:pt x="173" y="144"/>
                    <a:pt x="173" y="144"/>
                  </a:cubicBezTo>
                  <a:cubicBezTo>
                    <a:pt x="173" y="145"/>
                    <a:pt x="173" y="145"/>
                    <a:pt x="173" y="145"/>
                  </a:cubicBezTo>
                  <a:cubicBezTo>
                    <a:pt x="183" y="134"/>
                    <a:pt x="189" y="129"/>
                    <a:pt x="193" y="129"/>
                  </a:cubicBezTo>
                  <a:cubicBezTo>
                    <a:pt x="204" y="129"/>
                    <a:pt x="204" y="129"/>
                    <a:pt x="204" y="129"/>
                  </a:cubicBezTo>
                  <a:cubicBezTo>
                    <a:pt x="207" y="124"/>
                    <a:pt x="207" y="124"/>
                    <a:pt x="207" y="124"/>
                  </a:cubicBezTo>
                  <a:cubicBezTo>
                    <a:pt x="215" y="120"/>
                    <a:pt x="215" y="120"/>
                    <a:pt x="215" y="120"/>
                  </a:cubicBezTo>
                  <a:cubicBezTo>
                    <a:pt x="215" y="120"/>
                    <a:pt x="215" y="120"/>
                    <a:pt x="215" y="120"/>
                  </a:cubicBezTo>
                  <a:cubicBezTo>
                    <a:pt x="226" y="119"/>
                    <a:pt x="226" y="119"/>
                    <a:pt x="226" y="119"/>
                  </a:cubicBezTo>
                  <a:cubicBezTo>
                    <a:pt x="237" y="114"/>
                    <a:pt x="237" y="114"/>
                    <a:pt x="237" y="114"/>
                  </a:cubicBezTo>
                  <a:cubicBezTo>
                    <a:pt x="237" y="113"/>
                    <a:pt x="237" y="113"/>
                    <a:pt x="237" y="113"/>
                  </a:cubicBezTo>
                  <a:cubicBezTo>
                    <a:pt x="243" y="113"/>
                    <a:pt x="243" y="113"/>
                    <a:pt x="243" y="113"/>
                  </a:cubicBezTo>
                  <a:cubicBezTo>
                    <a:pt x="242" y="110"/>
                    <a:pt x="242" y="110"/>
                    <a:pt x="242" y="110"/>
                  </a:cubicBezTo>
                  <a:cubicBezTo>
                    <a:pt x="243" y="109"/>
                    <a:pt x="243" y="109"/>
                    <a:pt x="243" y="109"/>
                  </a:cubicBezTo>
                  <a:cubicBezTo>
                    <a:pt x="244" y="108"/>
                    <a:pt x="244" y="108"/>
                    <a:pt x="244" y="108"/>
                  </a:cubicBezTo>
                  <a:cubicBezTo>
                    <a:pt x="229" y="76"/>
                    <a:pt x="229" y="76"/>
                    <a:pt x="229" y="76"/>
                  </a:cubicBezTo>
                  <a:cubicBezTo>
                    <a:pt x="229" y="75"/>
                    <a:pt x="229" y="75"/>
                    <a:pt x="229" y="75"/>
                  </a:cubicBezTo>
                  <a:cubicBezTo>
                    <a:pt x="229" y="75"/>
                    <a:pt x="229" y="75"/>
                    <a:pt x="229" y="75"/>
                  </a:cubicBezTo>
                  <a:cubicBezTo>
                    <a:pt x="235" y="66"/>
                    <a:pt x="235" y="66"/>
                    <a:pt x="235" y="66"/>
                  </a:cubicBezTo>
                  <a:cubicBezTo>
                    <a:pt x="233" y="64"/>
                    <a:pt x="233" y="64"/>
                    <a:pt x="233" y="64"/>
                  </a:cubicBezTo>
                  <a:cubicBezTo>
                    <a:pt x="223" y="62"/>
                    <a:pt x="223" y="62"/>
                    <a:pt x="223" y="62"/>
                  </a:cubicBezTo>
                  <a:cubicBezTo>
                    <a:pt x="221" y="62"/>
                    <a:pt x="221" y="62"/>
                    <a:pt x="221" y="62"/>
                  </a:cubicBezTo>
                  <a:cubicBezTo>
                    <a:pt x="221" y="62"/>
                    <a:pt x="221" y="62"/>
                    <a:pt x="221" y="62"/>
                  </a:cubicBezTo>
                  <a:cubicBezTo>
                    <a:pt x="221" y="61"/>
                    <a:pt x="221" y="61"/>
                    <a:pt x="221" y="61"/>
                  </a:cubicBezTo>
                  <a:cubicBezTo>
                    <a:pt x="215" y="54"/>
                    <a:pt x="215" y="54"/>
                    <a:pt x="215" y="54"/>
                  </a:cubicBezTo>
                  <a:cubicBezTo>
                    <a:pt x="215" y="52"/>
                    <a:pt x="215" y="52"/>
                    <a:pt x="215" y="52"/>
                  </a:cubicBezTo>
                  <a:cubicBezTo>
                    <a:pt x="215" y="53"/>
                    <a:pt x="215" y="53"/>
                    <a:pt x="215" y="53"/>
                  </a:cubicBezTo>
                  <a:cubicBezTo>
                    <a:pt x="214" y="53"/>
                    <a:pt x="214" y="53"/>
                    <a:pt x="214" y="53"/>
                  </a:cubicBezTo>
                  <a:cubicBezTo>
                    <a:pt x="208" y="49"/>
                    <a:pt x="208" y="49"/>
                    <a:pt x="208" y="49"/>
                  </a:cubicBezTo>
                  <a:cubicBezTo>
                    <a:pt x="205" y="53"/>
                    <a:pt x="203" y="55"/>
                    <a:pt x="199" y="56"/>
                  </a:cubicBezTo>
                  <a:cubicBezTo>
                    <a:pt x="197" y="57"/>
                    <a:pt x="192" y="54"/>
                    <a:pt x="186" y="47"/>
                  </a:cubicBezTo>
                  <a:cubicBezTo>
                    <a:pt x="183" y="43"/>
                    <a:pt x="183" y="43"/>
                    <a:pt x="183" y="43"/>
                  </a:cubicBezTo>
                  <a:cubicBezTo>
                    <a:pt x="183" y="42"/>
                    <a:pt x="180" y="43"/>
                    <a:pt x="175" y="44"/>
                  </a:cubicBezTo>
                  <a:cubicBezTo>
                    <a:pt x="169" y="47"/>
                    <a:pt x="164" y="47"/>
                    <a:pt x="162" y="46"/>
                  </a:cubicBezTo>
                  <a:cubicBezTo>
                    <a:pt x="160" y="44"/>
                    <a:pt x="159" y="40"/>
                    <a:pt x="160" y="35"/>
                  </a:cubicBezTo>
                  <a:cubicBezTo>
                    <a:pt x="161" y="30"/>
                    <a:pt x="160" y="28"/>
                    <a:pt x="159" y="27"/>
                  </a:cubicBezTo>
                  <a:cubicBezTo>
                    <a:pt x="107" y="24"/>
                    <a:pt x="107" y="24"/>
                    <a:pt x="107" y="24"/>
                  </a:cubicBezTo>
                  <a:cubicBezTo>
                    <a:pt x="103" y="22"/>
                    <a:pt x="99" y="20"/>
                    <a:pt x="97" y="18"/>
                  </a:cubicBezTo>
                  <a:cubicBezTo>
                    <a:pt x="89" y="16"/>
                    <a:pt x="89" y="16"/>
                    <a:pt x="89" y="16"/>
                  </a:cubicBezTo>
                  <a:cubicBezTo>
                    <a:pt x="85" y="15"/>
                    <a:pt x="79" y="10"/>
                    <a:pt x="71" y="0"/>
                  </a:cubicBezTo>
                  <a:cubicBezTo>
                    <a:pt x="66" y="4"/>
                    <a:pt x="66" y="4"/>
                    <a:pt x="66" y="4"/>
                  </a:cubicBezTo>
                  <a:cubicBezTo>
                    <a:pt x="58" y="2"/>
                    <a:pt x="58" y="2"/>
                    <a:pt x="58" y="2"/>
                  </a:cubicBezTo>
                  <a:cubicBezTo>
                    <a:pt x="37" y="2"/>
                    <a:pt x="37" y="2"/>
                    <a:pt x="37" y="2"/>
                  </a:cubicBezTo>
                  <a:cubicBezTo>
                    <a:pt x="37" y="2"/>
                    <a:pt x="37" y="2"/>
                    <a:pt x="37" y="2"/>
                  </a:cubicBezTo>
                  <a:cubicBezTo>
                    <a:pt x="37" y="2"/>
                    <a:pt x="37" y="2"/>
                    <a:pt x="37" y="2"/>
                  </a:cubicBezTo>
                  <a:lnTo>
                    <a:pt x="31" y="0"/>
                  </a:lnTo>
                  <a:close/>
                </a:path>
              </a:pathLst>
            </a:custGeom>
            <a:solidFill>
              <a:srgbClr val="1570C1"/>
            </a:solidFill>
            <a:ln>
              <a:solidFill>
                <a:schemeClr val="bg1"/>
              </a:solidFill>
            </a:ln>
          </p:spPr>
          <p:txBody>
            <a:bodyPr lIns="121920" tIns="60960" rIns="121920" bIns="60960"/>
            <a:lstStyle/>
            <a:p>
              <a:pPr fontAlgn="auto">
                <a:spcBef>
                  <a:spcPts val="0"/>
                </a:spcBef>
                <a:spcAft>
                  <a:spcPts val="0"/>
                </a:spcAft>
                <a:defRPr/>
              </a:pPr>
              <a:endParaRPr lang="zh-CN" altLang="en-US" kern="0">
                <a:solidFill>
                  <a:prstClr val="black"/>
                </a:solidFill>
                <a:latin typeface="+mn-lt"/>
                <a:ea typeface="+mn-ea"/>
              </a:endParaRPr>
            </a:p>
          </p:txBody>
        </p:sp>
        <p:sp>
          <p:nvSpPr>
            <p:cNvPr id="39" name="Freeform 21"/>
            <p:cNvSpPr/>
            <p:nvPr/>
          </p:nvSpPr>
          <p:spPr bwMode="auto">
            <a:xfrm>
              <a:off x="3741288" y="5028899"/>
              <a:ext cx="779850" cy="623155"/>
            </a:xfrm>
            <a:custGeom>
              <a:avLst/>
              <a:gdLst>
                <a:gd name="T0" fmla="*/ 244 w 253"/>
                <a:gd name="T1" fmla="*/ 65 h 202"/>
                <a:gd name="T2" fmla="*/ 253 w 253"/>
                <a:gd name="T3" fmla="*/ 63 h 202"/>
                <a:gd name="T4" fmla="*/ 235 w 253"/>
                <a:gd name="T5" fmla="*/ 45 h 202"/>
                <a:gd name="T6" fmla="*/ 223 w 253"/>
                <a:gd name="T7" fmla="*/ 22 h 202"/>
                <a:gd name="T8" fmla="*/ 201 w 253"/>
                <a:gd name="T9" fmla="*/ 27 h 202"/>
                <a:gd name="T10" fmla="*/ 200 w 253"/>
                <a:gd name="T11" fmla="*/ 29 h 202"/>
                <a:gd name="T12" fmla="*/ 182 w 253"/>
                <a:gd name="T13" fmla="*/ 25 h 202"/>
                <a:gd name="T14" fmla="*/ 150 w 253"/>
                <a:gd name="T15" fmla="*/ 40 h 202"/>
                <a:gd name="T16" fmla="*/ 150 w 253"/>
                <a:gd name="T17" fmla="*/ 19 h 202"/>
                <a:gd name="T18" fmla="*/ 149 w 253"/>
                <a:gd name="T19" fmla="*/ 10 h 202"/>
                <a:gd name="T20" fmla="*/ 138 w 253"/>
                <a:gd name="T21" fmla="*/ 10 h 202"/>
                <a:gd name="T22" fmla="*/ 126 w 253"/>
                <a:gd name="T23" fmla="*/ 9 h 202"/>
                <a:gd name="T24" fmla="*/ 109 w 253"/>
                <a:gd name="T25" fmla="*/ 1 h 202"/>
                <a:gd name="T26" fmla="*/ 105 w 253"/>
                <a:gd name="T27" fmla="*/ 25 h 202"/>
                <a:gd name="T28" fmla="*/ 82 w 253"/>
                <a:gd name="T29" fmla="*/ 18 h 202"/>
                <a:gd name="T30" fmla="*/ 77 w 253"/>
                <a:gd name="T31" fmla="*/ 16 h 202"/>
                <a:gd name="T32" fmla="*/ 71 w 253"/>
                <a:gd name="T33" fmla="*/ 33 h 202"/>
                <a:gd name="T34" fmla="*/ 75 w 253"/>
                <a:gd name="T35" fmla="*/ 48 h 202"/>
                <a:gd name="T36" fmla="*/ 67 w 253"/>
                <a:gd name="T37" fmla="*/ 61 h 202"/>
                <a:gd name="T38" fmla="*/ 52 w 253"/>
                <a:gd name="T39" fmla="*/ 102 h 202"/>
                <a:gd name="T40" fmla="*/ 29 w 253"/>
                <a:gd name="T41" fmla="*/ 118 h 202"/>
                <a:gd name="T42" fmla="*/ 31 w 253"/>
                <a:gd name="T43" fmla="*/ 125 h 202"/>
                <a:gd name="T44" fmla="*/ 19 w 253"/>
                <a:gd name="T45" fmla="*/ 143 h 202"/>
                <a:gd name="T46" fmla="*/ 5 w 253"/>
                <a:gd name="T47" fmla="*/ 147 h 202"/>
                <a:gd name="T48" fmla="*/ 2 w 253"/>
                <a:gd name="T49" fmla="*/ 184 h 202"/>
                <a:gd name="T50" fmla="*/ 7 w 253"/>
                <a:gd name="T51" fmla="*/ 196 h 202"/>
                <a:gd name="T52" fmla="*/ 21 w 253"/>
                <a:gd name="T53" fmla="*/ 201 h 202"/>
                <a:gd name="T54" fmla="*/ 22 w 253"/>
                <a:gd name="T55" fmla="*/ 199 h 202"/>
                <a:gd name="T56" fmla="*/ 17 w 253"/>
                <a:gd name="T57" fmla="*/ 187 h 202"/>
                <a:gd name="T58" fmla="*/ 12 w 253"/>
                <a:gd name="T59" fmla="*/ 182 h 202"/>
                <a:gd name="T60" fmla="*/ 18 w 253"/>
                <a:gd name="T61" fmla="*/ 174 h 202"/>
                <a:gd name="T62" fmla="*/ 32 w 253"/>
                <a:gd name="T63" fmla="*/ 163 h 202"/>
                <a:gd name="T64" fmla="*/ 64 w 253"/>
                <a:gd name="T65" fmla="*/ 142 h 202"/>
                <a:gd name="T66" fmla="*/ 70 w 253"/>
                <a:gd name="T67" fmla="*/ 145 h 202"/>
                <a:gd name="T68" fmla="*/ 75 w 253"/>
                <a:gd name="T69" fmla="*/ 142 h 202"/>
                <a:gd name="T70" fmla="*/ 96 w 253"/>
                <a:gd name="T71" fmla="*/ 137 h 202"/>
                <a:gd name="T72" fmla="*/ 97 w 253"/>
                <a:gd name="T73" fmla="*/ 136 h 202"/>
                <a:gd name="T74" fmla="*/ 119 w 253"/>
                <a:gd name="T75" fmla="*/ 128 h 202"/>
                <a:gd name="T76" fmla="*/ 123 w 253"/>
                <a:gd name="T77" fmla="*/ 96 h 202"/>
                <a:gd name="T78" fmla="*/ 130 w 253"/>
                <a:gd name="T79" fmla="*/ 95 h 202"/>
                <a:gd name="T80" fmla="*/ 132 w 253"/>
                <a:gd name="T81" fmla="*/ 96 h 202"/>
                <a:gd name="T82" fmla="*/ 159 w 253"/>
                <a:gd name="T83" fmla="*/ 113 h 202"/>
                <a:gd name="T84" fmla="*/ 155 w 253"/>
                <a:gd name="T85" fmla="*/ 103 h 202"/>
                <a:gd name="T86" fmla="*/ 166 w 253"/>
                <a:gd name="T87" fmla="*/ 99 h 202"/>
                <a:gd name="T88" fmla="*/ 173 w 253"/>
                <a:gd name="T89" fmla="*/ 96 h 202"/>
                <a:gd name="T90" fmla="*/ 193 w 253"/>
                <a:gd name="T91" fmla="*/ 102 h 202"/>
                <a:gd name="T92" fmla="*/ 206 w 253"/>
                <a:gd name="T93" fmla="*/ 93 h 202"/>
                <a:gd name="T94" fmla="*/ 207 w 253"/>
                <a:gd name="T95" fmla="*/ 94 h 202"/>
                <a:gd name="T96" fmla="*/ 238 w 253"/>
                <a:gd name="T97" fmla="*/ 69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3" h="202">
                  <a:moveTo>
                    <a:pt x="238" y="69"/>
                  </a:moveTo>
                  <a:cubicBezTo>
                    <a:pt x="241" y="69"/>
                    <a:pt x="243" y="67"/>
                    <a:pt x="244" y="65"/>
                  </a:cubicBezTo>
                  <a:cubicBezTo>
                    <a:pt x="244" y="65"/>
                    <a:pt x="244" y="65"/>
                    <a:pt x="244" y="65"/>
                  </a:cubicBezTo>
                  <a:cubicBezTo>
                    <a:pt x="245" y="64"/>
                    <a:pt x="245" y="64"/>
                    <a:pt x="245" y="64"/>
                  </a:cubicBezTo>
                  <a:cubicBezTo>
                    <a:pt x="246" y="64"/>
                    <a:pt x="246" y="64"/>
                    <a:pt x="246" y="64"/>
                  </a:cubicBezTo>
                  <a:cubicBezTo>
                    <a:pt x="253" y="63"/>
                    <a:pt x="253" y="63"/>
                    <a:pt x="253" y="63"/>
                  </a:cubicBezTo>
                  <a:cubicBezTo>
                    <a:pt x="253" y="58"/>
                    <a:pt x="253" y="58"/>
                    <a:pt x="253" y="58"/>
                  </a:cubicBezTo>
                  <a:cubicBezTo>
                    <a:pt x="251" y="58"/>
                    <a:pt x="249" y="57"/>
                    <a:pt x="247" y="56"/>
                  </a:cubicBezTo>
                  <a:cubicBezTo>
                    <a:pt x="235" y="45"/>
                    <a:pt x="235" y="45"/>
                    <a:pt x="235" y="45"/>
                  </a:cubicBezTo>
                  <a:cubicBezTo>
                    <a:pt x="235" y="44"/>
                    <a:pt x="235" y="44"/>
                    <a:pt x="235" y="44"/>
                  </a:cubicBezTo>
                  <a:cubicBezTo>
                    <a:pt x="230" y="29"/>
                    <a:pt x="230" y="29"/>
                    <a:pt x="230" y="29"/>
                  </a:cubicBezTo>
                  <a:cubicBezTo>
                    <a:pt x="223" y="22"/>
                    <a:pt x="223" y="22"/>
                    <a:pt x="223" y="22"/>
                  </a:cubicBezTo>
                  <a:cubicBezTo>
                    <a:pt x="214" y="22"/>
                    <a:pt x="207" y="22"/>
                    <a:pt x="203" y="22"/>
                  </a:cubicBezTo>
                  <a:cubicBezTo>
                    <a:pt x="201" y="22"/>
                    <a:pt x="201" y="22"/>
                    <a:pt x="201" y="22"/>
                  </a:cubicBezTo>
                  <a:cubicBezTo>
                    <a:pt x="201" y="27"/>
                    <a:pt x="201" y="27"/>
                    <a:pt x="201" y="27"/>
                  </a:cubicBezTo>
                  <a:cubicBezTo>
                    <a:pt x="201" y="28"/>
                    <a:pt x="201" y="28"/>
                    <a:pt x="201" y="28"/>
                  </a:cubicBezTo>
                  <a:cubicBezTo>
                    <a:pt x="201" y="29"/>
                    <a:pt x="201" y="29"/>
                    <a:pt x="201" y="29"/>
                  </a:cubicBezTo>
                  <a:cubicBezTo>
                    <a:pt x="200" y="29"/>
                    <a:pt x="200" y="29"/>
                    <a:pt x="200" y="29"/>
                  </a:cubicBezTo>
                  <a:cubicBezTo>
                    <a:pt x="194" y="32"/>
                    <a:pt x="194" y="32"/>
                    <a:pt x="194" y="32"/>
                  </a:cubicBezTo>
                  <a:cubicBezTo>
                    <a:pt x="193" y="31"/>
                    <a:pt x="193" y="31"/>
                    <a:pt x="193" y="31"/>
                  </a:cubicBezTo>
                  <a:cubicBezTo>
                    <a:pt x="187" y="26"/>
                    <a:pt x="184" y="24"/>
                    <a:pt x="182" y="25"/>
                  </a:cubicBezTo>
                  <a:cubicBezTo>
                    <a:pt x="168" y="32"/>
                    <a:pt x="160" y="35"/>
                    <a:pt x="158" y="34"/>
                  </a:cubicBezTo>
                  <a:cubicBezTo>
                    <a:pt x="156" y="34"/>
                    <a:pt x="154" y="36"/>
                    <a:pt x="151" y="38"/>
                  </a:cubicBezTo>
                  <a:cubicBezTo>
                    <a:pt x="150" y="40"/>
                    <a:pt x="150" y="40"/>
                    <a:pt x="150" y="40"/>
                  </a:cubicBezTo>
                  <a:cubicBezTo>
                    <a:pt x="149" y="38"/>
                    <a:pt x="149" y="38"/>
                    <a:pt x="149" y="38"/>
                  </a:cubicBezTo>
                  <a:cubicBezTo>
                    <a:pt x="145" y="35"/>
                    <a:pt x="143" y="32"/>
                    <a:pt x="143" y="29"/>
                  </a:cubicBezTo>
                  <a:cubicBezTo>
                    <a:pt x="143" y="28"/>
                    <a:pt x="145" y="24"/>
                    <a:pt x="150" y="19"/>
                  </a:cubicBezTo>
                  <a:cubicBezTo>
                    <a:pt x="156" y="13"/>
                    <a:pt x="159" y="9"/>
                    <a:pt x="159" y="8"/>
                  </a:cubicBezTo>
                  <a:cubicBezTo>
                    <a:pt x="157" y="6"/>
                    <a:pt x="157" y="6"/>
                    <a:pt x="157" y="6"/>
                  </a:cubicBezTo>
                  <a:cubicBezTo>
                    <a:pt x="156" y="6"/>
                    <a:pt x="153" y="7"/>
                    <a:pt x="149" y="10"/>
                  </a:cubicBezTo>
                  <a:cubicBezTo>
                    <a:pt x="145" y="13"/>
                    <a:pt x="142" y="14"/>
                    <a:pt x="141" y="14"/>
                  </a:cubicBezTo>
                  <a:cubicBezTo>
                    <a:pt x="140" y="14"/>
                    <a:pt x="139" y="13"/>
                    <a:pt x="139" y="11"/>
                  </a:cubicBezTo>
                  <a:cubicBezTo>
                    <a:pt x="138" y="10"/>
                    <a:pt x="138" y="10"/>
                    <a:pt x="138" y="10"/>
                  </a:cubicBezTo>
                  <a:cubicBezTo>
                    <a:pt x="135" y="4"/>
                    <a:pt x="135" y="4"/>
                    <a:pt x="135" y="4"/>
                  </a:cubicBezTo>
                  <a:cubicBezTo>
                    <a:pt x="127" y="8"/>
                    <a:pt x="127" y="8"/>
                    <a:pt x="127" y="8"/>
                  </a:cubicBezTo>
                  <a:cubicBezTo>
                    <a:pt x="126" y="9"/>
                    <a:pt x="126" y="9"/>
                    <a:pt x="126" y="9"/>
                  </a:cubicBezTo>
                  <a:cubicBezTo>
                    <a:pt x="126" y="8"/>
                    <a:pt x="126" y="8"/>
                    <a:pt x="126" y="8"/>
                  </a:cubicBezTo>
                  <a:cubicBezTo>
                    <a:pt x="125" y="8"/>
                    <a:pt x="125" y="8"/>
                    <a:pt x="125" y="8"/>
                  </a:cubicBezTo>
                  <a:cubicBezTo>
                    <a:pt x="120" y="5"/>
                    <a:pt x="115" y="3"/>
                    <a:pt x="109" y="1"/>
                  </a:cubicBezTo>
                  <a:cubicBezTo>
                    <a:pt x="106" y="0"/>
                    <a:pt x="102" y="2"/>
                    <a:pt x="99" y="6"/>
                  </a:cubicBezTo>
                  <a:cubicBezTo>
                    <a:pt x="102" y="12"/>
                    <a:pt x="102" y="12"/>
                    <a:pt x="102" y="12"/>
                  </a:cubicBezTo>
                  <a:cubicBezTo>
                    <a:pt x="105" y="18"/>
                    <a:pt x="106" y="22"/>
                    <a:pt x="105" y="25"/>
                  </a:cubicBezTo>
                  <a:cubicBezTo>
                    <a:pt x="104" y="26"/>
                    <a:pt x="103" y="27"/>
                    <a:pt x="101" y="27"/>
                  </a:cubicBezTo>
                  <a:cubicBezTo>
                    <a:pt x="99" y="28"/>
                    <a:pt x="95" y="27"/>
                    <a:pt x="91" y="24"/>
                  </a:cubicBezTo>
                  <a:cubicBezTo>
                    <a:pt x="87" y="21"/>
                    <a:pt x="85" y="19"/>
                    <a:pt x="82" y="18"/>
                  </a:cubicBezTo>
                  <a:cubicBezTo>
                    <a:pt x="77" y="16"/>
                    <a:pt x="77" y="16"/>
                    <a:pt x="77" y="16"/>
                  </a:cubicBezTo>
                  <a:cubicBezTo>
                    <a:pt x="77" y="16"/>
                    <a:pt x="77" y="16"/>
                    <a:pt x="77" y="16"/>
                  </a:cubicBezTo>
                  <a:cubicBezTo>
                    <a:pt x="77" y="16"/>
                    <a:pt x="77" y="16"/>
                    <a:pt x="77" y="16"/>
                  </a:cubicBezTo>
                  <a:cubicBezTo>
                    <a:pt x="78" y="17"/>
                    <a:pt x="78" y="17"/>
                    <a:pt x="78" y="17"/>
                  </a:cubicBezTo>
                  <a:cubicBezTo>
                    <a:pt x="78" y="26"/>
                    <a:pt x="78" y="26"/>
                    <a:pt x="78" y="26"/>
                  </a:cubicBezTo>
                  <a:cubicBezTo>
                    <a:pt x="71" y="33"/>
                    <a:pt x="71" y="33"/>
                    <a:pt x="71" y="33"/>
                  </a:cubicBezTo>
                  <a:cubicBezTo>
                    <a:pt x="71" y="40"/>
                    <a:pt x="71" y="40"/>
                    <a:pt x="71" y="40"/>
                  </a:cubicBezTo>
                  <a:cubicBezTo>
                    <a:pt x="74" y="47"/>
                    <a:pt x="74" y="47"/>
                    <a:pt x="74" y="47"/>
                  </a:cubicBezTo>
                  <a:cubicBezTo>
                    <a:pt x="75" y="48"/>
                    <a:pt x="75" y="48"/>
                    <a:pt x="75" y="48"/>
                  </a:cubicBezTo>
                  <a:cubicBezTo>
                    <a:pt x="70" y="54"/>
                    <a:pt x="70" y="54"/>
                    <a:pt x="70" y="54"/>
                  </a:cubicBezTo>
                  <a:cubicBezTo>
                    <a:pt x="67" y="61"/>
                    <a:pt x="67" y="61"/>
                    <a:pt x="67" y="61"/>
                  </a:cubicBezTo>
                  <a:cubicBezTo>
                    <a:pt x="67" y="61"/>
                    <a:pt x="67" y="61"/>
                    <a:pt x="67" y="61"/>
                  </a:cubicBezTo>
                  <a:cubicBezTo>
                    <a:pt x="61" y="67"/>
                    <a:pt x="61" y="67"/>
                    <a:pt x="61" y="67"/>
                  </a:cubicBezTo>
                  <a:cubicBezTo>
                    <a:pt x="51" y="90"/>
                    <a:pt x="51" y="90"/>
                    <a:pt x="51" y="90"/>
                  </a:cubicBezTo>
                  <a:cubicBezTo>
                    <a:pt x="52" y="102"/>
                    <a:pt x="52" y="102"/>
                    <a:pt x="52" y="102"/>
                  </a:cubicBezTo>
                  <a:cubicBezTo>
                    <a:pt x="51" y="103"/>
                    <a:pt x="51" y="103"/>
                    <a:pt x="51" y="103"/>
                  </a:cubicBezTo>
                  <a:cubicBezTo>
                    <a:pt x="30" y="115"/>
                    <a:pt x="30" y="115"/>
                    <a:pt x="30" y="115"/>
                  </a:cubicBezTo>
                  <a:cubicBezTo>
                    <a:pt x="29" y="118"/>
                    <a:pt x="29" y="118"/>
                    <a:pt x="29" y="118"/>
                  </a:cubicBezTo>
                  <a:cubicBezTo>
                    <a:pt x="31" y="124"/>
                    <a:pt x="31" y="124"/>
                    <a:pt x="31" y="124"/>
                  </a:cubicBezTo>
                  <a:cubicBezTo>
                    <a:pt x="31" y="124"/>
                    <a:pt x="31" y="124"/>
                    <a:pt x="31" y="124"/>
                  </a:cubicBezTo>
                  <a:cubicBezTo>
                    <a:pt x="31" y="125"/>
                    <a:pt x="31" y="125"/>
                    <a:pt x="31" y="125"/>
                  </a:cubicBezTo>
                  <a:cubicBezTo>
                    <a:pt x="29" y="133"/>
                    <a:pt x="29" y="133"/>
                    <a:pt x="29" y="133"/>
                  </a:cubicBezTo>
                  <a:cubicBezTo>
                    <a:pt x="21" y="132"/>
                    <a:pt x="21" y="132"/>
                    <a:pt x="21" y="132"/>
                  </a:cubicBezTo>
                  <a:cubicBezTo>
                    <a:pt x="19" y="143"/>
                    <a:pt x="19" y="143"/>
                    <a:pt x="19" y="143"/>
                  </a:cubicBezTo>
                  <a:cubicBezTo>
                    <a:pt x="7" y="143"/>
                    <a:pt x="7" y="143"/>
                    <a:pt x="7" y="143"/>
                  </a:cubicBezTo>
                  <a:cubicBezTo>
                    <a:pt x="5" y="147"/>
                    <a:pt x="5" y="147"/>
                    <a:pt x="5" y="147"/>
                  </a:cubicBezTo>
                  <a:cubicBezTo>
                    <a:pt x="5" y="147"/>
                    <a:pt x="5" y="147"/>
                    <a:pt x="5" y="147"/>
                  </a:cubicBezTo>
                  <a:cubicBezTo>
                    <a:pt x="2" y="154"/>
                    <a:pt x="2" y="154"/>
                    <a:pt x="2" y="154"/>
                  </a:cubicBezTo>
                  <a:cubicBezTo>
                    <a:pt x="0" y="179"/>
                    <a:pt x="0" y="179"/>
                    <a:pt x="0" y="179"/>
                  </a:cubicBezTo>
                  <a:cubicBezTo>
                    <a:pt x="2" y="184"/>
                    <a:pt x="2" y="184"/>
                    <a:pt x="2" y="184"/>
                  </a:cubicBezTo>
                  <a:cubicBezTo>
                    <a:pt x="3" y="185"/>
                    <a:pt x="3" y="185"/>
                    <a:pt x="3" y="185"/>
                  </a:cubicBezTo>
                  <a:cubicBezTo>
                    <a:pt x="3" y="190"/>
                    <a:pt x="3" y="190"/>
                    <a:pt x="3" y="190"/>
                  </a:cubicBezTo>
                  <a:cubicBezTo>
                    <a:pt x="7" y="196"/>
                    <a:pt x="7" y="196"/>
                    <a:pt x="7" y="196"/>
                  </a:cubicBezTo>
                  <a:cubicBezTo>
                    <a:pt x="8" y="197"/>
                    <a:pt x="8" y="197"/>
                    <a:pt x="8" y="197"/>
                  </a:cubicBezTo>
                  <a:cubicBezTo>
                    <a:pt x="8" y="202"/>
                    <a:pt x="8" y="202"/>
                    <a:pt x="8" y="202"/>
                  </a:cubicBezTo>
                  <a:cubicBezTo>
                    <a:pt x="21" y="201"/>
                    <a:pt x="21" y="201"/>
                    <a:pt x="21" y="201"/>
                  </a:cubicBezTo>
                  <a:cubicBezTo>
                    <a:pt x="21" y="200"/>
                    <a:pt x="21" y="200"/>
                    <a:pt x="21" y="200"/>
                  </a:cubicBezTo>
                  <a:cubicBezTo>
                    <a:pt x="21" y="199"/>
                    <a:pt x="21" y="199"/>
                    <a:pt x="21" y="199"/>
                  </a:cubicBezTo>
                  <a:cubicBezTo>
                    <a:pt x="22" y="199"/>
                    <a:pt x="22" y="199"/>
                    <a:pt x="22" y="199"/>
                  </a:cubicBezTo>
                  <a:cubicBezTo>
                    <a:pt x="22" y="199"/>
                    <a:pt x="22" y="199"/>
                    <a:pt x="22" y="199"/>
                  </a:cubicBezTo>
                  <a:cubicBezTo>
                    <a:pt x="25" y="194"/>
                    <a:pt x="25" y="194"/>
                    <a:pt x="25" y="194"/>
                  </a:cubicBezTo>
                  <a:cubicBezTo>
                    <a:pt x="17" y="187"/>
                    <a:pt x="17" y="187"/>
                    <a:pt x="17" y="187"/>
                  </a:cubicBezTo>
                  <a:cubicBezTo>
                    <a:pt x="17" y="186"/>
                    <a:pt x="17" y="186"/>
                    <a:pt x="17" y="186"/>
                  </a:cubicBezTo>
                  <a:cubicBezTo>
                    <a:pt x="12" y="182"/>
                    <a:pt x="12" y="182"/>
                    <a:pt x="12" y="182"/>
                  </a:cubicBezTo>
                  <a:cubicBezTo>
                    <a:pt x="12" y="182"/>
                    <a:pt x="12" y="182"/>
                    <a:pt x="12" y="182"/>
                  </a:cubicBezTo>
                  <a:cubicBezTo>
                    <a:pt x="11" y="182"/>
                    <a:pt x="11" y="182"/>
                    <a:pt x="11" y="182"/>
                  </a:cubicBezTo>
                  <a:cubicBezTo>
                    <a:pt x="11" y="174"/>
                    <a:pt x="11" y="174"/>
                    <a:pt x="11" y="174"/>
                  </a:cubicBezTo>
                  <a:cubicBezTo>
                    <a:pt x="18" y="174"/>
                    <a:pt x="18" y="174"/>
                    <a:pt x="18" y="174"/>
                  </a:cubicBezTo>
                  <a:cubicBezTo>
                    <a:pt x="19" y="171"/>
                    <a:pt x="19" y="171"/>
                    <a:pt x="19" y="171"/>
                  </a:cubicBezTo>
                  <a:cubicBezTo>
                    <a:pt x="16" y="163"/>
                    <a:pt x="16" y="163"/>
                    <a:pt x="16" y="163"/>
                  </a:cubicBezTo>
                  <a:cubicBezTo>
                    <a:pt x="32" y="163"/>
                    <a:pt x="32" y="163"/>
                    <a:pt x="32" y="163"/>
                  </a:cubicBezTo>
                  <a:cubicBezTo>
                    <a:pt x="59" y="150"/>
                    <a:pt x="59" y="150"/>
                    <a:pt x="59" y="150"/>
                  </a:cubicBezTo>
                  <a:cubicBezTo>
                    <a:pt x="63" y="144"/>
                    <a:pt x="63" y="144"/>
                    <a:pt x="63" y="144"/>
                  </a:cubicBezTo>
                  <a:cubicBezTo>
                    <a:pt x="64" y="142"/>
                    <a:pt x="64" y="142"/>
                    <a:pt x="64" y="142"/>
                  </a:cubicBezTo>
                  <a:cubicBezTo>
                    <a:pt x="69" y="144"/>
                    <a:pt x="69" y="144"/>
                    <a:pt x="69" y="144"/>
                  </a:cubicBezTo>
                  <a:cubicBezTo>
                    <a:pt x="70" y="144"/>
                    <a:pt x="70" y="144"/>
                    <a:pt x="70" y="144"/>
                  </a:cubicBezTo>
                  <a:cubicBezTo>
                    <a:pt x="70" y="145"/>
                    <a:pt x="70" y="145"/>
                    <a:pt x="70" y="145"/>
                  </a:cubicBezTo>
                  <a:cubicBezTo>
                    <a:pt x="73" y="148"/>
                    <a:pt x="73" y="148"/>
                    <a:pt x="73" y="148"/>
                  </a:cubicBezTo>
                  <a:cubicBezTo>
                    <a:pt x="75" y="148"/>
                    <a:pt x="75" y="148"/>
                    <a:pt x="75" y="148"/>
                  </a:cubicBezTo>
                  <a:cubicBezTo>
                    <a:pt x="75" y="142"/>
                    <a:pt x="75" y="142"/>
                    <a:pt x="75" y="142"/>
                  </a:cubicBezTo>
                  <a:cubicBezTo>
                    <a:pt x="84" y="142"/>
                    <a:pt x="84" y="142"/>
                    <a:pt x="84" y="142"/>
                  </a:cubicBezTo>
                  <a:cubicBezTo>
                    <a:pt x="93" y="143"/>
                    <a:pt x="93" y="143"/>
                    <a:pt x="93" y="143"/>
                  </a:cubicBezTo>
                  <a:cubicBezTo>
                    <a:pt x="96" y="137"/>
                    <a:pt x="96" y="137"/>
                    <a:pt x="96" y="137"/>
                  </a:cubicBezTo>
                  <a:cubicBezTo>
                    <a:pt x="97" y="137"/>
                    <a:pt x="97" y="137"/>
                    <a:pt x="97" y="137"/>
                  </a:cubicBezTo>
                  <a:cubicBezTo>
                    <a:pt x="97" y="136"/>
                    <a:pt x="97" y="136"/>
                    <a:pt x="97" y="136"/>
                  </a:cubicBezTo>
                  <a:cubicBezTo>
                    <a:pt x="97" y="136"/>
                    <a:pt x="97" y="136"/>
                    <a:pt x="97" y="136"/>
                  </a:cubicBezTo>
                  <a:cubicBezTo>
                    <a:pt x="107" y="133"/>
                    <a:pt x="107" y="133"/>
                    <a:pt x="107" y="133"/>
                  </a:cubicBezTo>
                  <a:cubicBezTo>
                    <a:pt x="109" y="119"/>
                    <a:pt x="109" y="119"/>
                    <a:pt x="109" y="119"/>
                  </a:cubicBezTo>
                  <a:cubicBezTo>
                    <a:pt x="119" y="128"/>
                    <a:pt x="119" y="128"/>
                    <a:pt x="119" y="128"/>
                  </a:cubicBezTo>
                  <a:cubicBezTo>
                    <a:pt x="123" y="129"/>
                    <a:pt x="123" y="129"/>
                    <a:pt x="123" y="129"/>
                  </a:cubicBezTo>
                  <a:cubicBezTo>
                    <a:pt x="125" y="126"/>
                    <a:pt x="125" y="126"/>
                    <a:pt x="125" y="126"/>
                  </a:cubicBezTo>
                  <a:cubicBezTo>
                    <a:pt x="123" y="96"/>
                    <a:pt x="123" y="96"/>
                    <a:pt x="123" y="96"/>
                  </a:cubicBezTo>
                  <a:cubicBezTo>
                    <a:pt x="123" y="95"/>
                    <a:pt x="123" y="95"/>
                    <a:pt x="123" y="95"/>
                  </a:cubicBezTo>
                  <a:cubicBezTo>
                    <a:pt x="123" y="94"/>
                    <a:pt x="123" y="94"/>
                    <a:pt x="123" y="94"/>
                  </a:cubicBezTo>
                  <a:cubicBezTo>
                    <a:pt x="130" y="95"/>
                    <a:pt x="130" y="95"/>
                    <a:pt x="130" y="95"/>
                  </a:cubicBezTo>
                  <a:cubicBezTo>
                    <a:pt x="131" y="95"/>
                    <a:pt x="131" y="95"/>
                    <a:pt x="131" y="95"/>
                  </a:cubicBezTo>
                  <a:cubicBezTo>
                    <a:pt x="131" y="95"/>
                    <a:pt x="131" y="95"/>
                    <a:pt x="131" y="95"/>
                  </a:cubicBezTo>
                  <a:cubicBezTo>
                    <a:pt x="132" y="96"/>
                    <a:pt x="132" y="96"/>
                    <a:pt x="132" y="96"/>
                  </a:cubicBezTo>
                  <a:cubicBezTo>
                    <a:pt x="143" y="115"/>
                    <a:pt x="143" y="115"/>
                    <a:pt x="143" y="115"/>
                  </a:cubicBezTo>
                  <a:cubicBezTo>
                    <a:pt x="156" y="114"/>
                    <a:pt x="156" y="114"/>
                    <a:pt x="156" y="114"/>
                  </a:cubicBezTo>
                  <a:cubicBezTo>
                    <a:pt x="159" y="113"/>
                    <a:pt x="159" y="113"/>
                    <a:pt x="159" y="113"/>
                  </a:cubicBezTo>
                  <a:cubicBezTo>
                    <a:pt x="161" y="108"/>
                    <a:pt x="161" y="108"/>
                    <a:pt x="161" y="108"/>
                  </a:cubicBezTo>
                  <a:cubicBezTo>
                    <a:pt x="157" y="105"/>
                    <a:pt x="157" y="105"/>
                    <a:pt x="157" y="105"/>
                  </a:cubicBezTo>
                  <a:cubicBezTo>
                    <a:pt x="155" y="103"/>
                    <a:pt x="155" y="103"/>
                    <a:pt x="155" y="103"/>
                  </a:cubicBezTo>
                  <a:cubicBezTo>
                    <a:pt x="165" y="100"/>
                    <a:pt x="165" y="100"/>
                    <a:pt x="165" y="100"/>
                  </a:cubicBezTo>
                  <a:cubicBezTo>
                    <a:pt x="165" y="100"/>
                    <a:pt x="165" y="100"/>
                    <a:pt x="165" y="100"/>
                  </a:cubicBezTo>
                  <a:cubicBezTo>
                    <a:pt x="166" y="99"/>
                    <a:pt x="166" y="99"/>
                    <a:pt x="166" y="99"/>
                  </a:cubicBezTo>
                  <a:cubicBezTo>
                    <a:pt x="169" y="103"/>
                    <a:pt x="169" y="103"/>
                    <a:pt x="169" y="103"/>
                  </a:cubicBezTo>
                  <a:cubicBezTo>
                    <a:pt x="173" y="102"/>
                    <a:pt x="173" y="102"/>
                    <a:pt x="173" y="102"/>
                  </a:cubicBezTo>
                  <a:cubicBezTo>
                    <a:pt x="173" y="96"/>
                    <a:pt x="173" y="96"/>
                    <a:pt x="173" y="96"/>
                  </a:cubicBezTo>
                  <a:cubicBezTo>
                    <a:pt x="175" y="95"/>
                    <a:pt x="175" y="95"/>
                    <a:pt x="175" y="95"/>
                  </a:cubicBezTo>
                  <a:cubicBezTo>
                    <a:pt x="181" y="95"/>
                    <a:pt x="181" y="95"/>
                    <a:pt x="181" y="95"/>
                  </a:cubicBezTo>
                  <a:cubicBezTo>
                    <a:pt x="186" y="96"/>
                    <a:pt x="190" y="98"/>
                    <a:pt x="193" y="102"/>
                  </a:cubicBezTo>
                  <a:cubicBezTo>
                    <a:pt x="193" y="103"/>
                    <a:pt x="193" y="103"/>
                    <a:pt x="193" y="103"/>
                  </a:cubicBezTo>
                  <a:cubicBezTo>
                    <a:pt x="196" y="94"/>
                    <a:pt x="196" y="94"/>
                    <a:pt x="196" y="94"/>
                  </a:cubicBezTo>
                  <a:cubicBezTo>
                    <a:pt x="198" y="91"/>
                    <a:pt x="201" y="91"/>
                    <a:pt x="206" y="93"/>
                  </a:cubicBezTo>
                  <a:cubicBezTo>
                    <a:pt x="207" y="93"/>
                    <a:pt x="207" y="93"/>
                    <a:pt x="207" y="93"/>
                  </a:cubicBezTo>
                  <a:cubicBezTo>
                    <a:pt x="207" y="94"/>
                    <a:pt x="207" y="94"/>
                    <a:pt x="207" y="94"/>
                  </a:cubicBezTo>
                  <a:cubicBezTo>
                    <a:pt x="207" y="94"/>
                    <a:pt x="207" y="94"/>
                    <a:pt x="207" y="94"/>
                  </a:cubicBezTo>
                  <a:cubicBezTo>
                    <a:pt x="207" y="94"/>
                    <a:pt x="208" y="95"/>
                    <a:pt x="209" y="95"/>
                  </a:cubicBezTo>
                  <a:cubicBezTo>
                    <a:pt x="211" y="94"/>
                    <a:pt x="218" y="89"/>
                    <a:pt x="229" y="80"/>
                  </a:cubicBezTo>
                  <a:cubicBezTo>
                    <a:pt x="229" y="74"/>
                    <a:pt x="233" y="71"/>
                    <a:pt x="238" y="69"/>
                  </a:cubicBezTo>
                  <a:close/>
                </a:path>
              </a:pathLst>
            </a:custGeom>
            <a:solidFill>
              <a:srgbClr val="0070C0"/>
            </a:solidFill>
            <a:ln>
              <a:solidFill>
                <a:schemeClr val="bg1"/>
              </a:solidFill>
            </a:ln>
          </p:spPr>
          <p:txBody>
            <a:bodyPr lIns="121920" tIns="60960" rIns="121920" bIns="60960"/>
            <a:lstStyle/>
            <a:p>
              <a:pPr fontAlgn="auto">
                <a:spcBef>
                  <a:spcPts val="0"/>
                </a:spcBef>
                <a:spcAft>
                  <a:spcPts val="0"/>
                </a:spcAft>
                <a:defRPr/>
              </a:pPr>
              <a:endParaRPr lang="zh-CN" altLang="en-US" kern="0">
                <a:solidFill>
                  <a:prstClr val="black"/>
                </a:solidFill>
                <a:latin typeface="+mn-lt"/>
                <a:ea typeface="+mn-ea"/>
              </a:endParaRPr>
            </a:p>
          </p:txBody>
        </p:sp>
        <p:sp>
          <p:nvSpPr>
            <p:cNvPr id="40" name="Freeform 22"/>
            <p:cNvSpPr/>
            <p:nvPr/>
          </p:nvSpPr>
          <p:spPr bwMode="auto">
            <a:xfrm>
              <a:off x="4107921" y="4495891"/>
              <a:ext cx="471903" cy="638278"/>
            </a:xfrm>
            <a:custGeom>
              <a:avLst/>
              <a:gdLst>
                <a:gd name="T0" fmla="*/ 120 w 153"/>
                <a:gd name="T1" fmla="*/ 7 h 207"/>
                <a:gd name="T2" fmla="*/ 106 w 153"/>
                <a:gd name="T3" fmla="*/ 2 h 207"/>
                <a:gd name="T4" fmla="*/ 88 w 153"/>
                <a:gd name="T5" fmla="*/ 15 h 207"/>
                <a:gd name="T6" fmla="*/ 77 w 153"/>
                <a:gd name="T7" fmla="*/ 10 h 207"/>
                <a:gd name="T8" fmla="*/ 76 w 153"/>
                <a:gd name="T9" fmla="*/ 11 h 207"/>
                <a:gd name="T10" fmla="*/ 54 w 153"/>
                <a:gd name="T11" fmla="*/ 16 h 207"/>
                <a:gd name="T12" fmla="*/ 43 w 153"/>
                <a:gd name="T13" fmla="*/ 17 h 207"/>
                <a:gd name="T14" fmla="*/ 34 w 153"/>
                <a:gd name="T15" fmla="*/ 26 h 207"/>
                <a:gd name="T16" fmla="*/ 20 w 153"/>
                <a:gd name="T17" fmla="*/ 27 h 207"/>
                <a:gd name="T18" fmla="*/ 11 w 153"/>
                <a:gd name="T19" fmla="*/ 44 h 207"/>
                <a:gd name="T20" fmla="*/ 12 w 153"/>
                <a:gd name="T21" fmla="*/ 46 h 207"/>
                <a:gd name="T22" fmla="*/ 18 w 153"/>
                <a:gd name="T23" fmla="*/ 68 h 207"/>
                <a:gd name="T24" fmla="*/ 18 w 153"/>
                <a:gd name="T25" fmla="*/ 71 h 207"/>
                <a:gd name="T26" fmla="*/ 17 w 153"/>
                <a:gd name="T27" fmla="*/ 71 h 207"/>
                <a:gd name="T28" fmla="*/ 0 w 153"/>
                <a:gd name="T29" fmla="*/ 93 h 207"/>
                <a:gd name="T30" fmla="*/ 7 w 153"/>
                <a:gd name="T31" fmla="*/ 97 h 207"/>
                <a:gd name="T32" fmla="*/ 13 w 153"/>
                <a:gd name="T33" fmla="*/ 130 h 207"/>
                <a:gd name="T34" fmla="*/ 21 w 153"/>
                <a:gd name="T35" fmla="*/ 142 h 207"/>
                <a:gd name="T36" fmla="*/ 22 w 153"/>
                <a:gd name="T37" fmla="*/ 151 h 207"/>
                <a:gd name="T38" fmla="*/ 23 w 153"/>
                <a:gd name="T39" fmla="*/ 180 h 207"/>
                <a:gd name="T40" fmla="*/ 27 w 153"/>
                <a:gd name="T41" fmla="*/ 180 h 207"/>
                <a:gd name="T42" fmla="*/ 44 w 153"/>
                <a:gd name="T43" fmla="*/ 180 h 207"/>
                <a:gd name="T44" fmla="*/ 28 w 153"/>
                <a:gd name="T45" fmla="*/ 202 h 207"/>
                <a:gd name="T46" fmla="*/ 40 w 153"/>
                <a:gd name="T47" fmla="*/ 203 h 207"/>
                <a:gd name="T48" fmla="*/ 76 w 153"/>
                <a:gd name="T49" fmla="*/ 200 h 207"/>
                <a:gd name="T50" fmla="*/ 78 w 153"/>
                <a:gd name="T51" fmla="*/ 194 h 207"/>
                <a:gd name="T52" fmla="*/ 78 w 153"/>
                <a:gd name="T53" fmla="*/ 190 h 207"/>
                <a:gd name="T54" fmla="*/ 76 w 153"/>
                <a:gd name="T55" fmla="*/ 178 h 207"/>
                <a:gd name="T56" fmla="*/ 84 w 153"/>
                <a:gd name="T57" fmla="*/ 172 h 207"/>
                <a:gd name="T58" fmla="*/ 82 w 153"/>
                <a:gd name="T59" fmla="*/ 167 h 207"/>
                <a:gd name="T60" fmla="*/ 82 w 153"/>
                <a:gd name="T61" fmla="*/ 167 h 207"/>
                <a:gd name="T62" fmla="*/ 86 w 153"/>
                <a:gd name="T63" fmla="*/ 153 h 207"/>
                <a:gd name="T64" fmla="*/ 90 w 153"/>
                <a:gd name="T65" fmla="*/ 149 h 207"/>
                <a:gd name="T66" fmla="*/ 94 w 153"/>
                <a:gd name="T67" fmla="*/ 145 h 207"/>
                <a:gd name="T68" fmla="*/ 101 w 153"/>
                <a:gd name="T69" fmla="*/ 129 h 207"/>
                <a:gd name="T70" fmla="*/ 104 w 153"/>
                <a:gd name="T71" fmla="*/ 127 h 207"/>
                <a:gd name="T72" fmla="*/ 100 w 153"/>
                <a:gd name="T73" fmla="*/ 110 h 207"/>
                <a:gd name="T74" fmla="*/ 112 w 153"/>
                <a:gd name="T75" fmla="*/ 99 h 207"/>
                <a:gd name="T76" fmla="*/ 111 w 153"/>
                <a:gd name="T77" fmla="*/ 84 h 207"/>
                <a:gd name="T78" fmla="*/ 126 w 153"/>
                <a:gd name="T79" fmla="*/ 67 h 207"/>
                <a:gd name="T80" fmla="*/ 132 w 153"/>
                <a:gd name="T81" fmla="*/ 70 h 207"/>
                <a:gd name="T82" fmla="*/ 142 w 153"/>
                <a:gd name="T83" fmla="*/ 63 h 207"/>
                <a:gd name="T84" fmla="*/ 142 w 153"/>
                <a:gd name="T85" fmla="*/ 63 h 207"/>
                <a:gd name="T86" fmla="*/ 149 w 153"/>
                <a:gd name="T87" fmla="*/ 59 h 207"/>
                <a:gd name="T88" fmla="*/ 148 w 153"/>
                <a:gd name="T89" fmla="*/ 52 h 207"/>
                <a:gd name="T90" fmla="*/ 151 w 153"/>
                <a:gd name="T91" fmla="*/ 51 h 207"/>
                <a:gd name="T92" fmla="*/ 153 w 153"/>
                <a:gd name="T93" fmla="*/ 48 h 207"/>
                <a:gd name="T94" fmla="*/ 139 w 153"/>
                <a:gd name="T95" fmla="*/ 25 h 207"/>
                <a:gd name="T96" fmla="*/ 133 w 153"/>
                <a:gd name="T97" fmla="*/ 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3" h="207">
                  <a:moveTo>
                    <a:pt x="120" y="8"/>
                  </a:moveTo>
                  <a:cubicBezTo>
                    <a:pt x="120" y="7"/>
                    <a:pt x="120" y="7"/>
                    <a:pt x="120" y="7"/>
                  </a:cubicBezTo>
                  <a:cubicBezTo>
                    <a:pt x="111" y="0"/>
                    <a:pt x="111" y="0"/>
                    <a:pt x="111" y="0"/>
                  </a:cubicBezTo>
                  <a:cubicBezTo>
                    <a:pt x="106" y="2"/>
                    <a:pt x="106" y="2"/>
                    <a:pt x="106" y="2"/>
                  </a:cubicBezTo>
                  <a:cubicBezTo>
                    <a:pt x="103" y="9"/>
                    <a:pt x="99" y="14"/>
                    <a:pt x="93" y="16"/>
                  </a:cubicBezTo>
                  <a:cubicBezTo>
                    <a:pt x="92" y="17"/>
                    <a:pt x="90" y="16"/>
                    <a:pt x="88" y="15"/>
                  </a:cubicBezTo>
                  <a:cubicBezTo>
                    <a:pt x="87" y="13"/>
                    <a:pt x="88" y="9"/>
                    <a:pt x="90" y="2"/>
                  </a:cubicBezTo>
                  <a:cubicBezTo>
                    <a:pt x="77" y="10"/>
                    <a:pt x="77" y="10"/>
                    <a:pt x="77" y="10"/>
                  </a:cubicBezTo>
                  <a:cubicBezTo>
                    <a:pt x="77" y="11"/>
                    <a:pt x="77" y="11"/>
                    <a:pt x="77" y="11"/>
                  </a:cubicBezTo>
                  <a:cubicBezTo>
                    <a:pt x="76" y="11"/>
                    <a:pt x="76" y="11"/>
                    <a:pt x="76" y="11"/>
                  </a:cubicBezTo>
                  <a:cubicBezTo>
                    <a:pt x="65" y="11"/>
                    <a:pt x="65" y="11"/>
                    <a:pt x="65" y="11"/>
                  </a:cubicBezTo>
                  <a:cubicBezTo>
                    <a:pt x="54" y="16"/>
                    <a:pt x="54" y="16"/>
                    <a:pt x="54" y="16"/>
                  </a:cubicBezTo>
                  <a:cubicBezTo>
                    <a:pt x="54" y="17"/>
                    <a:pt x="54" y="17"/>
                    <a:pt x="54" y="17"/>
                  </a:cubicBezTo>
                  <a:cubicBezTo>
                    <a:pt x="43" y="17"/>
                    <a:pt x="43" y="17"/>
                    <a:pt x="43" y="17"/>
                  </a:cubicBezTo>
                  <a:cubicBezTo>
                    <a:pt x="37" y="21"/>
                    <a:pt x="37" y="21"/>
                    <a:pt x="37" y="21"/>
                  </a:cubicBezTo>
                  <a:cubicBezTo>
                    <a:pt x="34" y="26"/>
                    <a:pt x="34" y="26"/>
                    <a:pt x="34" y="26"/>
                  </a:cubicBezTo>
                  <a:cubicBezTo>
                    <a:pt x="34" y="27"/>
                    <a:pt x="34" y="27"/>
                    <a:pt x="34" y="27"/>
                  </a:cubicBezTo>
                  <a:cubicBezTo>
                    <a:pt x="20" y="27"/>
                    <a:pt x="20" y="27"/>
                    <a:pt x="20" y="27"/>
                  </a:cubicBezTo>
                  <a:cubicBezTo>
                    <a:pt x="18" y="27"/>
                    <a:pt x="13" y="31"/>
                    <a:pt x="4" y="39"/>
                  </a:cubicBezTo>
                  <a:cubicBezTo>
                    <a:pt x="8" y="41"/>
                    <a:pt x="10" y="43"/>
                    <a:pt x="11" y="44"/>
                  </a:cubicBezTo>
                  <a:cubicBezTo>
                    <a:pt x="12" y="46"/>
                    <a:pt x="12" y="46"/>
                    <a:pt x="12" y="46"/>
                  </a:cubicBezTo>
                  <a:cubicBezTo>
                    <a:pt x="12" y="46"/>
                    <a:pt x="12" y="46"/>
                    <a:pt x="12" y="46"/>
                  </a:cubicBezTo>
                  <a:cubicBezTo>
                    <a:pt x="18" y="68"/>
                    <a:pt x="18" y="68"/>
                    <a:pt x="18" y="68"/>
                  </a:cubicBezTo>
                  <a:cubicBezTo>
                    <a:pt x="18" y="68"/>
                    <a:pt x="18" y="68"/>
                    <a:pt x="18" y="68"/>
                  </a:cubicBezTo>
                  <a:cubicBezTo>
                    <a:pt x="18" y="69"/>
                    <a:pt x="18" y="69"/>
                    <a:pt x="18" y="69"/>
                  </a:cubicBezTo>
                  <a:cubicBezTo>
                    <a:pt x="18" y="71"/>
                    <a:pt x="18" y="71"/>
                    <a:pt x="18" y="71"/>
                  </a:cubicBezTo>
                  <a:cubicBezTo>
                    <a:pt x="18" y="71"/>
                    <a:pt x="18" y="71"/>
                    <a:pt x="18" y="71"/>
                  </a:cubicBezTo>
                  <a:cubicBezTo>
                    <a:pt x="17" y="71"/>
                    <a:pt x="17" y="71"/>
                    <a:pt x="17" y="71"/>
                  </a:cubicBezTo>
                  <a:cubicBezTo>
                    <a:pt x="16" y="71"/>
                    <a:pt x="16" y="71"/>
                    <a:pt x="16" y="71"/>
                  </a:cubicBezTo>
                  <a:cubicBezTo>
                    <a:pt x="0" y="93"/>
                    <a:pt x="0" y="93"/>
                    <a:pt x="0" y="93"/>
                  </a:cubicBezTo>
                  <a:cubicBezTo>
                    <a:pt x="1" y="99"/>
                    <a:pt x="1" y="99"/>
                    <a:pt x="1" y="99"/>
                  </a:cubicBezTo>
                  <a:cubicBezTo>
                    <a:pt x="4" y="97"/>
                    <a:pt x="6" y="97"/>
                    <a:pt x="7" y="97"/>
                  </a:cubicBezTo>
                  <a:cubicBezTo>
                    <a:pt x="9" y="98"/>
                    <a:pt x="10" y="101"/>
                    <a:pt x="9" y="106"/>
                  </a:cubicBezTo>
                  <a:cubicBezTo>
                    <a:pt x="8" y="114"/>
                    <a:pt x="10" y="122"/>
                    <a:pt x="13" y="130"/>
                  </a:cubicBezTo>
                  <a:cubicBezTo>
                    <a:pt x="19" y="136"/>
                    <a:pt x="19" y="136"/>
                    <a:pt x="19" y="136"/>
                  </a:cubicBezTo>
                  <a:cubicBezTo>
                    <a:pt x="21" y="138"/>
                    <a:pt x="22" y="140"/>
                    <a:pt x="21" y="142"/>
                  </a:cubicBezTo>
                  <a:cubicBezTo>
                    <a:pt x="18" y="146"/>
                    <a:pt x="18" y="146"/>
                    <a:pt x="18" y="146"/>
                  </a:cubicBezTo>
                  <a:cubicBezTo>
                    <a:pt x="22" y="151"/>
                    <a:pt x="22" y="151"/>
                    <a:pt x="22" y="151"/>
                  </a:cubicBezTo>
                  <a:cubicBezTo>
                    <a:pt x="24" y="155"/>
                    <a:pt x="22" y="162"/>
                    <a:pt x="18" y="171"/>
                  </a:cubicBezTo>
                  <a:cubicBezTo>
                    <a:pt x="23" y="180"/>
                    <a:pt x="23" y="180"/>
                    <a:pt x="23" y="180"/>
                  </a:cubicBezTo>
                  <a:cubicBezTo>
                    <a:pt x="24" y="182"/>
                    <a:pt x="24" y="182"/>
                    <a:pt x="24" y="182"/>
                  </a:cubicBezTo>
                  <a:cubicBezTo>
                    <a:pt x="27" y="180"/>
                    <a:pt x="27" y="180"/>
                    <a:pt x="27" y="180"/>
                  </a:cubicBezTo>
                  <a:cubicBezTo>
                    <a:pt x="32" y="175"/>
                    <a:pt x="36" y="174"/>
                    <a:pt x="40" y="175"/>
                  </a:cubicBezTo>
                  <a:cubicBezTo>
                    <a:pt x="42" y="176"/>
                    <a:pt x="44" y="178"/>
                    <a:pt x="44" y="180"/>
                  </a:cubicBezTo>
                  <a:cubicBezTo>
                    <a:pt x="44" y="183"/>
                    <a:pt x="41" y="188"/>
                    <a:pt x="34" y="195"/>
                  </a:cubicBezTo>
                  <a:cubicBezTo>
                    <a:pt x="28" y="202"/>
                    <a:pt x="28" y="202"/>
                    <a:pt x="28" y="202"/>
                  </a:cubicBezTo>
                  <a:cubicBezTo>
                    <a:pt x="31" y="207"/>
                    <a:pt x="31" y="207"/>
                    <a:pt x="31" y="207"/>
                  </a:cubicBezTo>
                  <a:cubicBezTo>
                    <a:pt x="35" y="203"/>
                    <a:pt x="38" y="202"/>
                    <a:pt x="40" y="203"/>
                  </a:cubicBezTo>
                  <a:cubicBezTo>
                    <a:pt x="43" y="203"/>
                    <a:pt x="50" y="200"/>
                    <a:pt x="61" y="194"/>
                  </a:cubicBezTo>
                  <a:cubicBezTo>
                    <a:pt x="65" y="192"/>
                    <a:pt x="70" y="194"/>
                    <a:pt x="76" y="200"/>
                  </a:cubicBezTo>
                  <a:cubicBezTo>
                    <a:pt x="78" y="199"/>
                    <a:pt x="78" y="199"/>
                    <a:pt x="78" y="199"/>
                  </a:cubicBezTo>
                  <a:cubicBezTo>
                    <a:pt x="78" y="194"/>
                    <a:pt x="78" y="194"/>
                    <a:pt x="78" y="194"/>
                  </a:cubicBezTo>
                  <a:cubicBezTo>
                    <a:pt x="76" y="193"/>
                    <a:pt x="76" y="193"/>
                    <a:pt x="76" y="193"/>
                  </a:cubicBezTo>
                  <a:cubicBezTo>
                    <a:pt x="76" y="192"/>
                    <a:pt x="76" y="191"/>
                    <a:pt x="78" y="190"/>
                  </a:cubicBezTo>
                  <a:cubicBezTo>
                    <a:pt x="76" y="182"/>
                    <a:pt x="76" y="182"/>
                    <a:pt x="76" y="182"/>
                  </a:cubicBezTo>
                  <a:cubicBezTo>
                    <a:pt x="75" y="181"/>
                    <a:pt x="75" y="179"/>
                    <a:pt x="76" y="178"/>
                  </a:cubicBezTo>
                  <a:cubicBezTo>
                    <a:pt x="77" y="177"/>
                    <a:pt x="78" y="176"/>
                    <a:pt x="80" y="175"/>
                  </a:cubicBezTo>
                  <a:cubicBezTo>
                    <a:pt x="84" y="172"/>
                    <a:pt x="84" y="172"/>
                    <a:pt x="84" y="172"/>
                  </a:cubicBezTo>
                  <a:cubicBezTo>
                    <a:pt x="82" y="167"/>
                    <a:pt x="82" y="167"/>
                    <a:pt x="82" y="167"/>
                  </a:cubicBezTo>
                  <a:cubicBezTo>
                    <a:pt x="82" y="167"/>
                    <a:pt x="82" y="167"/>
                    <a:pt x="82" y="167"/>
                  </a:cubicBezTo>
                  <a:cubicBezTo>
                    <a:pt x="82" y="167"/>
                    <a:pt x="82" y="167"/>
                    <a:pt x="82" y="167"/>
                  </a:cubicBezTo>
                  <a:cubicBezTo>
                    <a:pt x="82" y="167"/>
                    <a:pt x="82" y="167"/>
                    <a:pt x="82" y="167"/>
                  </a:cubicBezTo>
                  <a:cubicBezTo>
                    <a:pt x="84" y="164"/>
                    <a:pt x="84" y="162"/>
                    <a:pt x="83" y="161"/>
                  </a:cubicBezTo>
                  <a:cubicBezTo>
                    <a:pt x="82" y="158"/>
                    <a:pt x="83" y="156"/>
                    <a:pt x="86" y="153"/>
                  </a:cubicBezTo>
                  <a:cubicBezTo>
                    <a:pt x="90" y="149"/>
                    <a:pt x="90" y="149"/>
                    <a:pt x="90" y="149"/>
                  </a:cubicBezTo>
                  <a:cubicBezTo>
                    <a:pt x="90" y="149"/>
                    <a:pt x="90" y="149"/>
                    <a:pt x="90" y="149"/>
                  </a:cubicBezTo>
                  <a:cubicBezTo>
                    <a:pt x="88" y="147"/>
                    <a:pt x="88" y="147"/>
                    <a:pt x="88" y="147"/>
                  </a:cubicBezTo>
                  <a:cubicBezTo>
                    <a:pt x="94" y="145"/>
                    <a:pt x="94" y="145"/>
                    <a:pt x="94" y="145"/>
                  </a:cubicBezTo>
                  <a:cubicBezTo>
                    <a:pt x="94" y="139"/>
                    <a:pt x="94" y="139"/>
                    <a:pt x="94" y="139"/>
                  </a:cubicBezTo>
                  <a:cubicBezTo>
                    <a:pt x="94" y="136"/>
                    <a:pt x="96" y="133"/>
                    <a:pt x="101" y="129"/>
                  </a:cubicBezTo>
                  <a:cubicBezTo>
                    <a:pt x="104" y="127"/>
                    <a:pt x="104" y="127"/>
                    <a:pt x="104" y="127"/>
                  </a:cubicBezTo>
                  <a:cubicBezTo>
                    <a:pt x="104" y="127"/>
                    <a:pt x="104" y="127"/>
                    <a:pt x="104" y="127"/>
                  </a:cubicBezTo>
                  <a:cubicBezTo>
                    <a:pt x="98" y="120"/>
                    <a:pt x="98" y="120"/>
                    <a:pt x="98" y="120"/>
                  </a:cubicBezTo>
                  <a:cubicBezTo>
                    <a:pt x="96" y="117"/>
                    <a:pt x="96" y="114"/>
                    <a:pt x="100" y="110"/>
                  </a:cubicBezTo>
                  <a:cubicBezTo>
                    <a:pt x="100" y="109"/>
                    <a:pt x="100" y="109"/>
                    <a:pt x="100" y="109"/>
                  </a:cubicBezTo>
                  <a:cubicBezTo>
                    <a:pt x="112" y="99"/>
                    <a:pt x="112" y="99"/>
                    <a:pt x="112" y="99"/>
                  </a:cubicBezTo>
                  <a:cubicBezTo>
                    <a:pt x="113" y="96"/>
                    <a:pt x="113" y="96"/>
                    <a:pt x="113" y="96"/>
                  </a:cubicBezTo>
                  <a:cubicBezTo>
                    <a:pt x="110" y="95"/>
                    <a:pt x="110" y="91"/>
                    <a:pt x="111" y="84"/>
                  </a:cubicBezTo>
                  <a:cubicBezTo>
                    <a:pt x="112" y="73"/>
                    <a:pt x="117" y="68"/>
                    <a:pt x="126" y="67"/>
                  </a:cubicBezTo>
                  <a:cubicBezTo>
                    <a:pt x="126" y="67"/>
                    <a:pt x="126" y="67"/>
                    <a:pt x="126" y="67"/>
                  </a:cubicBezTo>
                  <a:cubicBezTo>
                    <a:pt x="126" y="67"/>
                    <a:pt x="126" y="67"/>
                    <a:pt x="126" y="67"/>
                  </a:cubicBezTo>
                  <a:cubicBezTo>
                    <a:pt x="132" y="70"/>
                    <a:pt x="132" y="70"/>
                    <a:pt x="132" y="70"/>
                  </a:cubicBezTo>
                  <a:cubicBezTo>
                    <a:pt x="137" y="70"/>
                    <a:pt x="137" y="70"/>
                    <a:pt x="137" y="70"/>
                  </a:cubicBezTo>
                  <a:cubicBezTo>
                    <a:pt x="142" y="63"/>
                    <a:pt x="142" y="63"/>
                    <a:pt x="142" y="63"/>
                  </a:cubicBezTo>
                  <a:cubicBezTo>
                    <a:pt x="142" y="63"/>
                    <a:pt x="142" y="63"/>
                    <a:pt x="142" y="63"/>
                  </a:cubicBezTo>
                  <a:cubicBezTo>
                    <a:pt x="142" y="63"/>
                    <a:pt x="142" y="63"/>
                    <a:pt x="142" y="63"/>
                  </a:cubicBezTo>
                  <a:cubicBezTo>
                    <a:pt x="143" y="63"/>
                    <a:pt x="143" y="63"/>
                    <a:pt x="143" y="63"/>
                  </a:cubicBezTo>
                  <a:cubicBezTo>
                    <a:pt x="149" y="59"/>
                    <a:pt x="149" y="59"/>
                    <a:pt x="149" y="59"/>
                  </a:cubicBezTo>
                  <a:cubicBezTo>
                    <a:pt x="148" y="53"/>
                    <a:pt x="148" y="53"/>
                    <a:pt x="148" y="53"/>
                  </a:cubicBezTo>
                  <a:cubicBezTo>
                    <a:pt x="148" y="52"/>
                    <a:pt x="148" y="52"/>
                    <a:pt x="148" y="52"/>
                  </a:cubicBezTo>
                  <a:cubicBezTo>
                    <a:pt x="149" y="51"/>
                    <a:pt x="149" y="51"/>
                    <a:pt x="149" y="51"/>
                  </a:cubicBezTo>
                  <a:cubicBezTo>
                    <a:pt x="151" y="51"/>
                    <a:pt x="151" y="51"/>
                    <a:pt x="151" y="51"/>
                  </a:cubicBezTo>
                  <a:cubicBezTo>
                    <a:pt x="153" y="48"/>
                    <a:pt x="153" y="48"/>
                    <a:pt x="153" y="48"/>
                  </a:cubicBezTo>
                  <a:cubicBezTo>
                    <a:pt x="153" y="48"/>
                    <a:pt x="153" y="48"/>
                    <a:pt x="153" y="48"/>
                  </a:cubicBezTo>
                  <a:cubicBezTo>
                    <a:pt x="149" y="41"/>
                    <a:pt x="149" y="41"/>
                    <a:pt x="149" y="41"/>
                  </a:cubicBezTo>
                  <a:cubicBezTo>
                    <a:pt x="145" y="36"/>
                    <a:pt x="142" y="31"/>
                    <a:pt x="139" y="25"/>
                  </a:cubicBezTo>
                  <a:cubicBezTo>
                    <a:pt x="137" y="22"/>
                    <a:pt x="138" y="18"/>
                    <a:pt x="140" y="13"/>
                  </a:cubicBezTo>
                  <a:cubicBezTo>
                    <a:pt x="133" y="9"/>
                    <a:pt x="133" y="9"/>
                    <a:pt x="133" y="9"/>
                  </a:cubicBezTo>
                  <a:lnTo>
                    <a:pt x="120" y="8"/>
                  </a:lnTo>
                  <a:close/>
                </a:path>
              </a:pathLst>
            </a:custGeom>
            <a:solidFill>
              <a:srgbClr val="1570C1"/>
            </a:solidFill>
            <a:ln>
              <a:solidFill>
                <a:schemeClr val="bg1"/>
              </a:solidFill>
            </a:ln>
          </p:spPr>
          <p:txBody>
            <a:bodyPr lIns="121920" tIns="60960" rIns="121920" bIns="60960"/>
            <a:lstStyle/>
            <a:p>
              <a:pPr fontAlgn="auto">
                <a:spcBef>
                  <a:spcPts val="0"/>
                </a:spcBef>
                <a:spcAft>
                  <a:spcPts val="0"/>
                </a:spcAft>
                <a:defRPr/>
              </a:pPr>
              <a:endParaRPr lang="zh-CN" altLang="en-US" kern="0">
                <a:solidFill>
                  <a:prstClr val="black"/>
                </a:solidFill>
                <a:latin typeface="+mn-lt"/>
                <a:ea typeface="+mn-ea"/>
              </a:endParaRPr>
            </a:p>
          </p:txBody>
        </p:sp>
        <p:sp>
          <p:nvSpPr>
            <p:cNvPr id="41" name="Freeform 23"/>
            <p:cNvSpPr/>
            <p:nvPr/>
          </p:nvSpPr>
          <p:spPr bwMode="auto">
            <a:xfrm>
              <a:off x="4354762" y="4662266"/>
              <a:ext cx="431368" cy="533612"/>
            </a:xfrm>
            <a:custGeom>
              <a:avLst/>
              <a:gdLst>
                <a:gd name="T0" fmla="*/ 72 w 140"/>
                <a:gd name="T1" fmla="*/ 8 h 173"/>
                <a:gd name="T2" fmla="*/ 60 w 140"/>
                <a:gd name="T3" fmla="*/ 19 h 173"/>
                <a:gd name="T4" fmla="*/ 59 w 140"/>
                <a:gd name="T5" fmla="*/ 20 h 173"/>
                <a:gd name="T6" fmla="*/ 50 w 140"/>
                <a:gd name="T7" fmla="*/ 20 h 173"/>
                <a:gd name="T8" fmla="*/ 35 w 140"/>
                <a:gd name="T9" fmla="*/ 31 h 173"/>
                <a:gd name="T10" fmla="*/ 40 w 140"/>
                <a:gd name="T11" fmla="*/ 33 h 173"/>
                <a:gd name="T12" fmla="*/ 36 w 140"/>
                <a:gd name="T13" fmla="*/ 47 h 173"/>
                <a:gd name="T14" fmla="*/ 23 w 140"/>
                <a:gd name="T15" fmla="*/ 59 h 173"/>
                <a:gd name="T16" fmla="*/ 24 w 140"/>
                <a:gd name="T17" fmla="*/ 67 h 173"/>
                <a:gd name="T18" fmla="*/ 26 w 140"/>
                <a:gd name="T19" fmla="*/ 76 h 173"/>
                <a:gd name="T20" fmla="*/ 18 w 140"/>
                <a:gd name="T21" fmla="*/ 92 h 173"/>
                <a:gd name="T22" fmla="*/ 18 w 140"/>
                <a:gd name="T23" fmla="*/ 94 h 173"/>
                <a:gd name="T24" fmla="*/ 12 w 140"/>
                <a:gd name="T25" fmla="*/ 100 h 173"/>
                <a:gd name="T26" fmla="*/ 7 w 140"/>
                <a:gd name="T27" fmla="*/ 105 h 173"/>
                <a:gd name="T28" fmla="*/ 6 w 140"/>
                <a:gd name="T29" fmla="*/ 121 h 173"/>
                <a:gd name="T30" fmla="*/ 2 w 140"/>
                <a:gd name="T31" fmla="*/ 125 h 173"/>
                <a:gd name="T32" fmla="*/ 0 w 140"/>
                <a:gd name="T33" fmla="*/ 127 h 173"/>
                <a:gd name="T34" fmla="*/ 3 w 140"/>
                <a:gd name="T35" fmla="*/ 137 h 173"/>
                <a:gd name="T36" fmla="*/ 26 w 140"/>
                <a:gd name="T37" fmla="*/ 137 h 173"/>
                <a:gd name="T38" fmla="*/ 35 w 140"/>
                <a:gd name="T39" fmla="*/ 146 h 173"/>
                <a:gd name="T40" fmla="*/ 35 w 140"/>
                <a:gd name="T41" fmla="*/ 146 h 173"/>
                <a:gd name="T42" fmla="*/ 51 w 140"/>
                <a:gd name="T43" fmla="*/ 171 h 173"/>
                <a:gd name="T44" fmla="*/ 56 w 140"/>
                <a:gd name="T45" fmla="*/ 160 h 173"/>
                <a:gd name="T46" fmla="*/ 68 w 140"/>
                <a:gd name="T47" fmla="*/ 169 h 173"/>
                <a:gd name="T48" fmla="*/ 76 w 140"/>
                <a:gd name="T49" fmla="*/ 145 h 173"/>
                <a:gd name="T50" fmla="*/ 78 w 140"/>
                <a:gd name="T51" fmla="*/ 146 h 173"/>
                <a:gd name="T52" fmla="*/ 85 w 140"/>
                <a:gd name="T53" fmla="*/ 140 h 173"/>
                <a:gd name="T54" fmla="*/ 85 w 140"/>
                <a:gd name="T55" fmla="*/ 138 h 173"/>
                <a:gd name="T56" fmla="*/ 96 w 140"/>
                <a:gd name="T57" fmla="*/ 139 h 173"/>
                <a:gd name="T58" fmla="*/ 102 w 140"/>
                <a:gd name="T59" fmla="*/ 111 h 173"/>
                <a:gd name="T60" fmla="*/ 114 w 140"/>
                <a:gd name="T61" fmla="*/ 110 h 173"/>
                <a:gd name="T62" fmla="*/ 108 w 140"/>
                <a:gd name="T63" fmla="*/ 104 h 173"/>
                <a:gd name="T64" fmla="*/ 117 w 140"/>
                <a:gd name="T65" fmla="*/ 97 h 173"/>
                <a:gd name="T66" fmla="*/ 122 w 140"/>
                <a:gd name="T67" fmla="*/ 100 h 173"/>
                <a:gd name="T68" fmla="*/ 119 w 140"/>
                <a:gd name="T69" fmla="*/ 91 h 173"/>
                <a:gd name="T70" fmla="*/ 122 w 140"/>
                <a:gd name="T71" fmla="*/ 89 h 173"/>
                <a:gd name="T72" fmla="*/ 118 w 140"/>
                <a:gd name="T73" fmla="*/ 79 h 173"/>
                <a:gd name="T74" fmla="*/ 119 w 140"/>
                <a:gd name="T75" fmla="*/ 77 h 173"/>
                <a:gd name="T76" fmla="*/ 130 w 140"/>
                <a:gd name="T77" fmla="*/ 67 h 173"/>
                <a:gd name="T78" fmla="*/ 120 w 140"/>
                <a:gd name="T79" fmla="*/ 54 h 173"/>
                <a:gd name="T80" fmla="*/ 133 w 140"/>
                <a:gd name="T81" fmla="*/ 49 h 173"/>
                <a:gd name="T82" fmla="*/ 139 w 140"/>
                <a:gd name="T83" fmla="*/ 42 h 173"/>
                <a:gd name="T84" fmla="*/ 135 w 140"/>
                <a:gd name="T85" fmla="*/ 34 h 173"/>
                <a:gd name="T86" fmla="*/ 134 w 140"/>
                <a:gd name="T87" fmla="*/ 32 h 173"/>
                <a:gd name="T88" fmla="*/ 134 w 140"/>
                <a:gd name="T89" fmla="*/ 29 h 173"/>
                <a:gd name="T90" fmla="*/ 133 w 140"/>
                <a:gd name="T91" fmla="*/ 29 h 173"/>
                <a:gd name="T92" fmla="*/ 117 w 140"/>
                <a:gd name="T93" fmla="*/ 27 h 173"/>
                <a:gd name="T94" fmla="*/ 116 w 140"/>
                <a:gd name="T95" fmla="*/ 27 h 173"/>
                <a:gd name="T96" fmla="*/ 112 w 140"/>
                <a:gd name="T97" fmla="*/ 22 h 173"/>
                <a:gd name="T98" fmla="*/ 93 w 140"/>
                <a:gd name="T99" fmla="*/ 30 h 173"/>
                <a:gd name="T100" fmla="*/ 85 w 140"/>
                <a:gd name="T101" fmla="*/ 15 h 173"/>
                <a:gd name="T102" fmla="*/ 73 w 140"/>
                <a:gd name="T103" fmla="*/ 0 h 173"/>
                <a:gd name="T104" fmla="*/ 73 w 140"/>
                <a:gd name="T105" fmla="*/ 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0" h="173">
                  <a:moveTo>
                    <a:pt x="73" y="7"/>
                  </a:moveTo>
                  <a:cubicBezTo>
                    <a:pt x="72" y="8"/>
                    <a:pt x="72" y="8"/>
                    <a:pt x="72" y="8"/>
                  </a:cubicBezTo>
                  <a:cubicBezTo>
                    <a:pt x="66" y="13"/>
                    <a:pt x="66" y="13"/>
                    <a:pt x="66" y="13"/>
                  </a:cubicBezTo>
                  <a:cubicBezTo>
                    <a:pt x="60" y="19"/>
                    <a:pt x="60" y="19"/>
                    <a:pt x="60" y="19"/>
                  </a:cubicBezTo>
                  <a:cubicBezTo>
                    <a:pt x="59" y="19"/>
                    <a:pt x="59" y="19"/>
                    <a:pt x="59" y="19"/>
                  </a:cubicBezTo>
                  <a:cubicBezTo>
                    <a:pt x="59" y="20"/>
                    <a:pt x="59" y="20"/>
                    <a:pt x="59" y="20"/>
                  </a:cubicBezTo>
                  <a:cubicBezTo>
                    <a:pt x="50" y="20"/>
                    <a:pt x="50" y="20"/>
                    <a:pt x="50" y="20"/>
                  </a:cubicBezTo>
                  <a:cubicBezTo>
                    <a:pt x="50" y="20"/>
                    <a:pt x="50" y="20"/>
                    <a:pt x="50" y="20"/>
                  </a:cubicBezTo>
                  <a:cubicBezTo>
                    <a:pt x="46" y="17"/>
                    <a:pt x="46" y="17"/>
                    <a:pt x="46" y="17"/>
                  </a:cubicBezTo>
                  <a:cubicBezTo>
                    <a:pt x="40" y="19"/>
                    <a:pt x="36" y="23"/>
                    <a:pt x="35" y="31"/>
                  </a:cubicBezTo>
                  <a:cubicBezTo>
                    <a:pt x="35" y="37"/>
                    <a:pt x="35" y="37"/>
                    <a:pt x="35" y="37"/>
                  </a:cubicBezTo>
                  <a:cubicBezTo>
                    <a:pt x="40" y="33"/>
                    <a:pt x="40" y="33"/>
                    <a:pt x="40" y="33"/>
                  </a:cubicBezTo>
                  <a:cubicBezTo>
                    <a:pt x="36" y="46"/>
                    <a:pt x="36" y="46"/>
                    <a:pt x="36" y="46"/>
                  </a:cubicBezTo>
                  <a:cubicBezTo>
                    <a:pt x="36" y="47"/>
                    <a:pt x="36" y="47"/>
                    <a:pt x="36" y="47"/>
                  </a:cubicBezTo>
                  <a:cubicBezTo>
                    <a:pt x="36" y="47"/>
                    <a:pt x="36" y="47"/>
                    <a:pt x="36" y="47"/>
                  </a:cubicBezTo>
                  <a:cubicBezTo>
                    <a:pt x="23" y="59"/>
                    <a:pt x="23" y="59"/>
                    <a:pt x="23" y="59"/>
                  </a:cubicBezTo>
                  <a:cubicBezTo>
                    <a:pt x="21" y="61"/>
                    <a:pt x="20" y="63"/>
                    <a:pt x="21" y="64"/>
                  </a:cubicBezTo>
                  <a:cubicBezTo>
                    <a:pt x="24" y="67"/>
                    <a:pt x="24" y="67"/>
                    <a:pt x="24" y="67"/>
                  </a:cubicBezTo>
                  <a:cubicBezTo>
                    <a:pt x="26" y="69"/>
                    <a:pt x="28" y="71"/>
                    <a:pt x="28" y="73"/>
                  </a:cubicBezTo>
                  <a:cubicBezTo>
                    <a:pt x="28" y="74"/>
                    <a:pt x="27" y="75"/>
                    <a:pt x="26" y="76"/>
                  </a:cubicBezTo>
                  <a:cubicBezTo>
                    <a:pt x="18" y="83"/>
                    <a:pt x="18" y="83"/>
                    <a:pt x="18" y="83"/>
                  </a:cubicBezTo>
                  <a:cubicBezTo>
                    <a:pt x="18" y="85"/>
                    <a:pt x="18" y="89"/>
                    <a:pt x="18" y="92"/>
                  </a:cubicBezTo>
                  <a:cubicBezTo>
                    <a:pt x="18" y="93"/>
                    <a:pt x="18" y="93"/>
                    <a:pt x="18" y="93"/>
                  </a:cubicBezTo>
                  <a:cubicBezTo>
                    <a:pt x="18" y="94"/>
                    <a:pt x="18" y="94"/>
                    <a:pt x="18" y="94"/>
                  </a:cubicBezTo>
                  <a:cubicBezTo>
                    <a:pt x="14" y="95"/>
                    <a:pt x="14" y="95"/>
                    <a:pt x="14" y="95"/>
                  </a:cubicBezTo>
                  <a:cubicBezTo>
                    <a:pt x="14" y="97"/>
                    <a:pt x="14" y="98"/>
                    <a:pt x="12" y="100"/>
                  </a:cubicBezTo>
                  <a:cubicBezTo>
                    <a:pt x="7" y="105"/>
                    <a:pt x="7" y="105"/>
                    <a:pt x="7" y="105"/>
                  </a:cubicBezTo>
                  <a:cubicBezTo>
                    <a:pt x="7" y="105"/>
                    <a:pt x="7" y="105"/>
                    <a:pt x="7" y="105"/>
                  </a:cubicBezTo>
                  <a:cubicBezTo>
                    <a:pt x="8" y="107"/>
                    <a:pt x="8" y="109"/>
                    <a:pt x="6" y="113"/>
                  </a:cubicBezTo>
                  <a:cubicBezTo>
                    <a:pt x="8" y="117"/>
                    <a:pt x="8" y="120"/>
                    <a:pt x="6" y="121"/>
                  </a:cubicBezTo>
                  <a:cubicBezTo>
                    <a:pt x="2" y="125"/>
                    <a:pt x="2" y="125"/>
                    <a:pt x="2" y="125"/>
                  </a:cubicBezTo>
                  <a:cubicBezTo>
                    <a:pt x="2" y="125"/>
                    <a:pt x="2" y="125"/>
                    <a:pt x="2" y="125"/>
                  </a:cubicBezTo>
                  <a:cubicBezTo>
                    <a:pt x="0" y="126"/>
                    <a:pt x="0" y="126"/>
                    <a:pt x="0" y="126"/>
                  </a:cubicBezTo>
                  <a:cubicBezTo>
                    <a:pt x="0" y="127"/>
                    <a:pt x="0" y="127"/>
                    <a:pt x="0" y="127"/>
                  </a:cubicBezTo>
                  <a:cubicBezTo>
                    <a:pt x="2" y="137"/>
                    <a:pt x="2" y="137"/>
                    <a:pt x="2" y="137"/>
                  </a:cubicBezTo>
                  <a:cubicBezTo>
                    <a:pt x="3" y="137"/>
                    <a:pt x="3" y="137"/>
                    <a:pt x="3" y="137"/>
                  </a:cubicBezTo>
                  <a:cubicBezTo>
                    <a:pt x="10" y="136"/>
                    <a:pt x="17" y="136"/>
                    <a:pt x="25" y="137"/>
                  </a:cubicBezTo>
                  <a:cubicBezTo>
                    <a:pt x="26" y="137"/>
                    <a:pt x="26" y="137"/>
                    <a:pt x="26" y="137"/>
                  </a:cubicBezTo>
                  <a:cubicBezTo>
                    <a:pt x="26" y="137"/>
                    <a:pt x="26" y="137"/>
                    <a:pt x="26" y="137"/>
                  </a:cubicBezTo>
                  <a:cubicBezTo>
                    <a:pt x="35" y="146"/>
                    <a:pt x="35" y="146"/>
                    <a:pt x="35" y="146"/>
                  </a:cubicBezTo>
                  <a:cubicBezTo>
                    <a:pt x="35" y="146"/>
                    <a:pt x="35" y="146"/>
                    <a:pt x="35" y="146"/>
                  </a:cubicBezTo>
                  <a:cubicBezTo>
                    <a:pt x="35" y="146"/>
                    <a:pt x="35" y="146"/>
                    <a:pt x="35" y="146"/>
                  </a:cubicBezTo>
                  <a:cubicBezTo>
                    <a:pt x="40" y="161"/>
                    <a:pt x="40" y="161"/>
                    <a:pt x="40" y="161"/>
                  </a:cubicBezTo>
                  <a:cubicBezTo>
                    <a:pt x="51" y="171"/>
                    <a:pt x="51" y="171"/>
                    <a:pt x="51" y="171"/>
                  </a:cubicBezTo>
                  <a:cubicBezTo>
                    <a:pt x="56" y="173"/>
                    <a:pt x="56" y="173"/>
                    <a:pt x="56" y="173"/>
                  </a:cubicBezTo>
                  <a:cubicBezTo>
                    <a:pt x="56" y="160"/>
                    <a:pt x="56" y="160"/>
                    <a:pt x="56" y="160"/>
                  </a:cubicBezTo>
                  <a:cubicBezTo>
                    <a:pt x="66" y="170"/>
                    <a:pt x="66" y="170"/>
                    <a:pt x="66" y="170"/>
                  </a:cubicBezTo>
                  <a:cubicBezTo>
                    <a:pt x="68" y="169"/>
                    <a:pt x="68" y="169"/>
                    <a:pt x="68" y="169"/>
                  </a:cubicBezTo>
                  <a:cubicBezTo>
                    <a:pt x="75" y="154"/>
                    <a:pt x="75" y="154"/>
                    <a:pt x="75" y="154"/>
                  </a:cubicBezTo>
                  <a:cubicBezTo>
                    <a:pt x="76" y="145"/>
                    <a:pt x="76" y="145"/>
                    <a:pt x="76" y="145"/>
                  </a:cubicBezTo>
                  <a:cubicBezTo>
                    <a:pt x="77" y="146"/>
                    <a:pt x="77" y="146"/>
                    <a:pt x="77" y="146"/>
                  </a:cubicBezTo>
                  <a:cubicBezTo>
                    <a:pt x="78" y="146"/>
                    <a:pt x="78" y="146"/>
                    <a:pt x="78" y="146"/>
                  </a:cubicBezTo>
                  <a:cubicBezTo>
                    <a:pt x="86" y="146"/>
                    <a:pt x="86" y="146"/>
                    <a:pt x="86" y="146"/>
                  </a:cubicBezTo>
                  <a:cubicBezTo>
                    <a:pt x="85" y="140"/>
                    <a:pt x="85" y="140"/>
                    <a:pt x="85" y="140"/>
                  </a:cubicBezTo>
                  <a:cubicBezTo>
                    <a:pt x="85" y="139"/>
                    <a:pt x="85" y="139"/>
                    <a:pt x="85" y="139"/>
                  </a:cubicBezTo>
                  <a:cubicBezTo>
                    <a:pt x="85" y="138"/>
                    <a:pt x="85" y="138"/>
                    <a:pt x="85" y="138"/>
                  </a:cubicBezTo>
                  <a:cubicBezTo>
                    <a:pt x="86" y="138"/>
                    <a:pt x="86" y="138"/>
                    <a:pt x="86" y="138"/>
                  </a:cubicBezTo>
                  <a:cubicBezTo>
                    <a:pt x="96" y="139"/>
                    <a:pt x="96" y="139"/>
                    <a:pt x="96" y="139"/>
                  </a:cubicBezTo>
                  <a:cubicBezTo>
                    <a:pt x="102" y="133"/>
                    <a:pt x="104" y="129"/>
                    <a:pt x="104" y="125"/>
                  </a:cubicBezTo>
                  <a:cubicBezTo>
                    <a:pt x="102" y="111"/>
                    <a:pt x="102" y="111"/>
                    <a:pt x="102" y="111"/>
                  </a:cubicBezTo>
                  <a:cubicBezTo>
                    <a:pt x="111" y="114"/>
                    <a:pt x="111" y="114"/>
                    <a:pt x="111" y="114"/>
                  </a:cubicBezTo>
                  <a:cubicBezTo>
                    <a:pt x="114" y="110"/>
                    <a:pt x="114" y="110"/>
                    <a:pt x="114" y="110"/>
                  </a:cubicBezTo>
                  <a:cubicBezTo>
                    <a:pt x="110" y="106"/>
                    <a:pt x="110" y="106"/>
                    <a:pt x="110" y="106"/>
                  </a:cubicBezTo>
                  <a:cubicBezTo>
                    <a:pt x="108" y="104"/>
                    <a:pt x="108" y="104"/>
                    <a:pt x="108" y="104"/>
                  </a:cubicBezTo>
                  <a:cubicBezTo>
                    <a:pt x="116" y="96"/>
                    <a:pt x="116" y="96"/>
                    <a:pt x="116" y="96"/>
                  </a:cubicBezTo>
                  <a:cubicBezTo>
                    <a:pt x="117" y="97"/>
                    <a:pt x="117" y="97"/>
                    <a:pt x="117" y="97"/>
                  </a:cubicBezTo>
                  <a:cubicBezTo>
                    <a:pt x="118" y="97"/>
                    <a:pt x="118" y="97"/>
                    <a:pt x="118" y="97"/>
                  </a:cubicBezTo>
                  <a:cubicBezTo>
                    <a:pt x="122" y="100"/>
                    <a:pt x="122" y="100"/>
                    <a:pt x="122" y="100"/>
                  </a:cubicBezTo>
                  <a:cubicBezTo>
                    <a:pt x="122" y="99"/>
                    <a:pt x="122" y="99"/>
                    <a:pt x="122" y="99"/>
                  </a:cubicBezTo>
                  <a:cubicBezTo>
                    <a:pt x="119" y="91"/>
                    <a:pt x="119" y="91"/>
                    <a:pt x="119" y="91"/>
                  </a:cubicBezTo>
                  <a:cubicBezTo>
                    <a:pt x="120" y="90"/>
                    <a:pt x="120" y="90"/>
                    <a:pt x="120" y="90"/>
                  </a:cubicBezTo>
                  <a:cubicBezTo>
                    <a:pt x="122" y="89"/>
                    <a:pt x="122" y="89"/>
                    <a:pt x="122" y="89"/>
                  </a:cubicBezTo>
                  <a:cubicBezTo>
                    <a:pt x="122" y="86"/>
                    <a:pt x="122" y="86"/>
                    <a:pt x="122" y="86"/>
                  </a:cubicBezTo>
                  <a:cubicBezTo>
                    <a:pt x="118" y="79"/>
                    <a:pt x="118" y="79"/>
                    <a:pt x="118" y="79"/>
                  </a:cubicBezTo>
                  <a:cubicBezTo>
                    <a:pt x="118" y="78"/>
                    <a:pt x="118" y="78"/>
                    <a:pt x="118" y="78"/>
                  </a:cubicBezTo>
                  <a:cubicBezTo>
                    <a:pt x="119" y="77"/>
                    <a:pt x="119" y="77"/>
                    <a:pt x="119" y="77"/>
                  </a:cubicBezTo>
                  <a:cubicBezTo>
                    <a:pt x="130" y="71"/>
                    <a:pt x="130" y="71"/>
                    <a:pt x="130" y="71"/>
                  </a:cubicBezTo>
                  <a:cubicBezTo>
                    <a:pt x="130" y="67"/>
                    <a:pt x="130" y="67"/>
                    <a:pt x="130" y="67"/>
                  </a:cubicBezTo>
                  <a:cubicBezTo>
                    <a:pt x="121" y="62"/>
                    <a:pt x="116" y="58"/>
                    <a:pt x="117" y="56"/>
                  </a:cubicBezTo>
                  <a:cubicBezTo>
                    <a:pt x="118" y="55"/>
                    <a:pt x="118" y="54"/>
                    <a:pt x="120" y="54"/>
                  </a:cubicBezTo>
                  <a:cubicBezTo>
                    <a:pt x="132" y="56"/>
                    <a:pt x="132" y="56"/>
                    <a:pt x="132" y="56"/>
                  </a:cubicBezTo>
                  <a:cubicBezTo>
                    <a:pt x="133" y="49"/>
                    <a:pt x="133" y="49"/>
                    <a:pt x="133" y="49"/>
                  </a:cubicBezTo>
                  <a:cubicBezTo>
                    <a:pt x="133" y="48"/>
                    <a:pt x="133" y="48"/>
                    <a:pt x="133" y="48"/>
                  </a:cubicBezTo>
                  <a:cubicBezTo>
                    <a:pt x="139" y="42"/>
                    <a:pt x="139" y="42"/>
                    <a:pt x="139" y="42"/>
                  </a:cubicBezTo>
                  <a:cubicBezTo>
                    <a:pt x="140" y="38"/>
                    <a:pt x="140" y="38"/>
                    <a:pt x="140" y="38"/>
                  </a:cubicBezTo>
                  <a:cubicBezTo>
                    <a:pt x="138" y="37"/>
                    <a:pt x="136" y="35"/>
                    <a:pt x="135" y="34"/>
                  </a:cubicBezTo>
                  <a:cubicBezTo>
                    <a:pt x="134" y="33"/>
                    <a:pt x="134" y="33"/>
                    <a:pt x="134" y="33"/>
                  </a:cubicBezTo>
                  <a:cubicBezTo>
                    <a:pt x="134" y="32"/>
                    <a:pt x="134" y="32"/>
                    <a:pt x="134" y="32"/>
                  </a:cubicBezTo>
                  <a:cubicBezTo>
                    <a:pt x="135" y="30"/>
                    <a:pt x="135" y="30"/>
                    <a:pt x="135" y="30"/>
                  </a:cubicBezTo>
                  <a:cubicBezTo>
                    <a:pt x="134" y="29"/>
                    <a:pt x="134" y="29"/>
                    <a:pt x="134" y="29"/>
                  </a:cubicBezTo>
                  <a:cubicBezTo>
                    <a:pt x="134" y="29"/>
                    <a:pt x="134" y="29"/>
                    <a:pt x="134" y="29"/>
                  </a:cubicBezTo>
                  <a:cubicBezTo>
                    <a:pt x="133" y="29"/>
                    <a:pt x="133" y="29"/>
                    <a:pt x="133" y="29"/>
                  </a:cubicBezTo>
                  <a:cubicBezTo>
                    <a:pt x="132" y="31"/>
                    <a:pt x="130" y="32"/>
                    <a:pt x="128" y="32"/>
                  </a:cubicBezTo>
                  <a:cubicBezTo>
                    <a:pt x="123" y="32"/>
                    <a:pt x="120" y="30"/>
                    <a:pt x="117" y="27"/>
                  </a:cubicBezTo>
                  <a:cubicBezTo>
                    <a:pt x="117" y="27"/>
                    <a:pt x="117" y="27"/>
                    <a:pt x="117" y="27"/>
                  </a:cubicBezTo>
                  <a:cubicBezTo>
                    <a:pt x="116" y="27"/>
                    <a:pt x="116" y="27"/>
                    <a:pt x="116" y="27"/>
                  </a:cubicBezTo>
                  <a:cubicBezTo>
                    <a:pt x="113" y="21"/>
                    <a:pt x="113" y="21"/>
                    <a:pt x="113" y="21"/>
                  </a:cubicBezTo>
                  <a:cubicBezTo>
                    <a:pt x="112" y="22"/>
                    <a:pt x="112" y="22"/>
                    <a:pt x="112" y="22"/>
                  </a:cubicBezTo>
                  <a:cubicBezTo>
                    <a:pt x="112" y="25"/>
                    <a:pt x="110" y="27"/>
                    <a:pt x="108" y="29"/>
                  </a:cubicBezTo>
                  <a:cubicBezTo>
                    <a:pt x="102" y="31"/>
                    <a:pt x="98" y="32"/>
                    <a:pt x="93" y="30"/>
                  </a:cubicBezTo>
                  <a:cubicBezTo>
                    <a:pt x="90" y="29"/>
                    <a:pt x="88" y="27"/>
                    <a:pt x="86" y="23"/>
                  </a:cubicBezTo>
                  <a:cubicBezTo>
                    <a:pt x="85" y="15"/>
                    <a:pt x="85" y="15"/>
                    <a:pt x="85" y="15"/>
                  </a:cubicBezTo>
                  <a:cubicBezTo>
                    <a:pt x="84" y="7"/>
                    <a:pt x="82" y="3"/>
                    <a:pt x="80" y="2"/>
                  </a:cubicBezTo>
                  <a:cubicBezTo>
                    <a:pt x="78" y="0"/>
                    <a:pt x="75" y="0"/>
                    <a:pt x="73" y="0"/>
                  </a:cubicBezTo>
                  <a:cubicBezTo>
                    <a:pt x="74" y="7"/>
                    <a:pt x="74" y="7"/>
                    <a:pt x="74" y="7"/>
                  </a:cubicBezTo>
                  <a:lnTo>
                    <a:pt x="73" y="7"/>
                  </a:lnTo>
                  <a:close/>
                </a:path>
              </a:pathLst>
            </a:custGeom>
            <a:solidFill>
              <a:srgbClr val="1570C1"/>
            </a:solidFill>
            <a:ln>
              <a:solidFill>
                <a:schemeClr val="bg1"/>
              </a:solidFill>
            </a:ln>
          </p:spPr>
          <p:txBody>
            <a:bodyPr lIns="121920" tIns="60960" rIns="121920" bIns="60960"/>
            <a:lstStyle/>
            <a:p>
              <a:pPr fontAlgn="auto">
                <a:spcBef>
                  <a:spcPts val="0"/>
                </a:spcBef>
                <a:spcAft>
                  <a:spcPts val="0"/>
                </a:spcAft>
                <a:defRPr/>
              </a:pPr>
              <a:endParaRPr lang="zh-CN" altLang="en-US" kern="0">
                <a:solidFill>
                  <a:prstClr val="black"/>
                </a:solidFill>
                <a:latin typeface="+mn-lt"/>
                <a:ea typeface="+mn-ea"/>
              </a:endParaRPr>
            </a:p>
          </p:txBody>
        </p:sp>
        <p:sp>
          <p:nvSpPr>
            <p:cNvPr id="42" name="Freeform 24"/>
            <p:cNvSpPr/>
            <p:nvPr/>
          </p:nvSpPr>
          <p:spPr bwMode="auto">
            <a:xfrm>
              <a:off x="4545944" y="4326489"/>
              <a:ext cx="375709" cy="434392"/>
            </a:xfrm>
            <a:custGeom>
              <a:avLst/>
              <a:gdLst>
                <a:gd name="T0" fmla="*/ 64 w 122"/>
                <a:gd name="T1" fmla="*/ 6 h 141"/>
                <a:gd name="T2" fmla="*/ 42 w 122"/>
                <a:gd name="T3" fmla="*/ 2 h 141"/>
                <a:gd name="T4" fmla="*/ 38 w 122"/>
                <a:gd name="T5" fmla="*/ 27 h 141"/>
                <a:gd name="T6" fmla="*/ 28 w 122"/>
                <a:gd name="T7" fmla="*/ 32 h 141"/>
                <a:gd name="T8" fmla="*/ 22 w 122"/>
                <a:gd name="T9" fmla="*/ 41 h 141"/>
                <a:gd name="T10" fmla="*/ 16 w 122"/>
                <a:gd name="T11" fmla="*/ 54 h 141"/>
                <a:gd name="T12" fmla="*/ 6 w 122"/>
                <a:gd name="T13" fmla="*/ 68 h 141"/>
                <a:gd name="T14" fmla="*/ 1 w 122"/>
                <a:gd name="T15" fmla="*/ 78 h 141"/>
                <a:gd name="T16" fmla="*/ 11 w 122"/>
                <a:gd name="T17" fmla="*/ 93 h 141"/>
                <a:gd name="T18" fmla="*/ 16 w 122"/>
                <a:gd name="T19" fmla="*/ 102 h 141"/>
                <a:gd name="T20" fmla="*/ 16 w 122"/>
                <a:gd name="T21" fmla="*/ 102 h 141"/>
                <a:gd name="T22" fmla="*/ 16 w 122"/>
                <a:gd name="T23" fmla="*/ 104 h 141"/>
                <a:gd name="T24" fmla="*/ 15 w 122"/>
                <a:gd name="T25" fmla="*/ 105 h 141"/>
                <a:gd name="T26" fmla="*/ 27 w 122"/>
                <a:gd name="T27" fmla="*/ 123 h 141"/>
                <a:gd name="T28" fmla="*/ 32 w 122"/>
                <a:gd name="T29" fmla="*/ 135 h 141"/>
                <a:gd name="T30" fmla="*/ 46 w 122"/>
                <a:gd name="T31" fmla="*/ 130 h 141"/>
                <a:gd name="T32" fmla="*/ 46 w 122"/>
                <a:gd name="T33" fmla="*/ 129 h 141"/>
                <a:gd name="T34" fmla="*/ 53 w 122"/>
                <a:gd name="T35" fmla="*/ 125 h 141"/>
                <a:gd name="T36" fmla="*/ 66 w 122"/>
                <a:gd name="T37" fmla="*/ 136 h 141"/>
                <a:gd name="T38" fmla="*/ 68 w 122"/>
                <a:gd name="T39" fmla="*/ 136 h 141"/>
                <a:gd name="T40" fmla="*/ 74 w 122"/>
                <a:gd name="T41" fmla="*/ 134 h 141"/>
                <a:gd name="T42" fmla="*/ 76 w 122"/>
                <a:gd name="T43" fmla="*/ 134 h 141"/>
                <a:gd name="T44" fmla="*/ 84 w 122"/>
                <a:gd name="T45" fmla="*/ 141 h 141"/>
                <a:gd name="T46" fmla="*/ 85 w 122"/>
                <a:gd name="T47" fmla="*/ 124 h 141"/>
                <a:gd name="T48" fmla="*/ 86 w 122"/>
                <a:gd name="T49" fmla="*/ 124 h 141"/>
                <a:gd name="T50" fmla="*/ 88 w 122"/>
                <a:gd name="T51" fmla="*/ 113 h 141"/>
                <a:gd name="T52" fmla="*/ 88 w 122"/>
                <a:gd name="T53" fmla="*/ 111 h 141"/>
                <a:gd name="T54" fmla="*/ 90 w 122"/>
                <a:gd name="T55" fmla="*/ 110 h 141"/>
                <a:gd name="T56" fmla="*/ 100 w 122"/>
                <a:gd name="T57" fmla="*/ 94 h 141"/>
                <a:gd name="T58" fmla="*/ 103 w 122"/>
                <a:gd name="T59" fmla="*/ 95 h 141"/>
                <a:gd name="T60" fmla="*/ 102 w 122"/>
                <a:gd name="T61" fmla="*/ 102 h 141"/>
                <a:gd name="T62" fmla="*/ 114 w 122"/>
                <a:gd name="T63" fmla="*/ 92 h 141"/>
                <a:gd name="T64" fmla="*/ 112 w 122"/>
                <a:gd name="T65" fmla="*/ 87 h 141"/>
                <a:gd name="T66" fmla="*/ 114 w 122"/>
                <a:gd name="T67" fmla="*/ 69 h 141"/>
                <a:gd name="T68" fmla="*/ 108 w 122"/>
                <a:gd name="T69" fmla="*/ 68 h 141"/>
                <a:gd name="T70" fmla="*/ 108 w 122"/>
                <a:gd name="T71" fmla="*/ 67 h 141"/>
                <a:gd name="T72" fmla="*/ 106 w 122"/>
                <a:gd name="T73" fmla="*/ 58 h 141"/>
                <a:gd name="T74" fmla="*/ 122 w 122"/>
                <a:gd name="T75" fmla="*/ 58 h 141"/>
                <a:gd name="T76" fmla="*/ 108 w 122"/>
                <a:gd name="T77" fmla="*/ 44 h 141"/>
                <a:gd name="T78" fmla="*/ 117 w 122"/>
                <a:gd name="T79" fmla="*/ 33 h 141"/>
                <a:gd name="T80" fmla="*/ 111 w 122"/>
                <a:gd name="T81" fmla="*/ 34 h 141"/>
                <a:gd name="T82" fmla="*/ 111 w 122"/>
                <a:gd name="T83" fmla="*/ 33 h 141"/>
                <a:gd name="T84" fmla="*/ 103 w 122"/>
                <a:gd name="T85" fmla="*/ 24 h 141"/>
                <a:gd name="T86" fmla="*/ 80 w 122"/>
                <a:gd name="T87" fmla="*/ 32 h 141"/>
                <a:gd name="T88" fmla="*/ 78 w 122"/>
                <a:gd name="T89" fmla="*/ 32 h 141"/>
                <a:gd name="T90" fmla="*/ 78 w 122"/>
                <a:gd name="T91" fmla="*/ 18 h 141"/>
                <a:gd name="T92" fmla="*/ 82 w 122"/>
                <a:gd name="T93"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2" h="141">
                  <a:moveTo>
                    <a:pt x="74" y="2"/>
                  </a:moveTo>
                  <a:cubicBezTo>
                    <a:pt x="70" y="4"/>
                    <a:pt x="66" y="6"/>
                    <a:pt x="64" y="6"/>
                  </a:cubicBezTo>
                  <a:cubicBezTo>
                    <a:pt x="61" y="6"/>
                    <a:pt x="57" y="5"/>
                    <a:pt x="52" y="3"/>
                  </a:cubicBezTo>
                  <a:cubicBezTo>
                    <a:pt x="42" y="2"/>
                    <a:pt x="42" y="2"/>
                    <a:pt x="42" y="2"/>
                  </a:cubicBezTo>
                  <a:cubicBezTo>
                    <a:pt x="40" y="3"/>
                    <a:pt x="36" y="7"/>
                    <a:pt x="32" y="14"/>
                  </a:cubicBezTo>
                  <a:cubicBezTo>
                    <a:pt x="38" y="27"/>
                    <a:pt x="38" y="27"/>
                    <a:pt x="38" y="27"/>
                  </a:cubicBezTo>
                  <a:cubicBezTo>
                    <a:pt x="28" y="32"/>
                    <a:pt x="28" y="32"/>
                    <a:pt x="28" y="32"/>
                  </a:cubicBezTo>
                  <a:cubicBezTo>
                    <a:pt x="28" y="32"/>
                    <a:pt x="28" y="32"/>
                    <a:pt x="28" y="32"/>
                  </a:cubicBezTo>
                  <a:cubicBezTo>
                    <a:pt x="20" y="30"/>
                    <a:pt x="20" y="30"/>
                    <a:pt x="20" y="30"/>
                  </a:cubicBezTo>
                  <a:cubicBezTo>
                    <a:pt x="23" y="36"/>
                    <a:pt x="24" y="40"/>
                    <a:pt x="22" y="41"/>
                  </a:cubicBezTo>
                  <a:cubicBezTo>
                    <a:pt x="22" y="44"/>
                    <a:pt x="22" y="44"/>
                    <a:pt x="22" y="44"/>
                  </a:cubicBezTo>
                  <a:cubicBezTo>
                    <a:pt x="20" y="49"/>
                    <a:pt x="18" y="52"/>
                    <a:pt x="16" y="54"/>
                  </a:cubicBezTo>
                  <a:cubicBezTo>
                    <a:pt x="2" y="66"/>
                    <a:pt x="2" y="66"/>
                    <a:pt x="2" y="66"/>
                  </a:cubicBezTo>
                  <a:cubicBezTo>
                    <a:pt x="6" y="68"/>
                    <a:pt x="6" y="68"/>
                    <a:pt x="6" y="68"/>
                  </a:cubicBezTo>
                  <a:cubicBezTo>
                    <a:pt x="4" y="70"/>
                    <a:pt x="4" y="70"/>
                    <a:pt x="4" y="70"/>
                  </a:cubicBezTo>
                  <a:cubicBezTo>
                    <a:pt x="0" y="73"/>
                    <a:pt x="0" y="76"/>
                    <a:pt x="1" y="78"/>
                  </a:cubicBezTo>
                  <a:cubicBezTo>
                    <a:pt x="11" y="93"/>
                    <a:pt x="11" y="93"/>
                    <a:pt x="11" y="93"/>
                  </a:cubicBezTo>
                  <a:cubicBezTo>
                    <a:pt x="11" y="93"/>
                    <a:pt x="11" y="93"/>
                    <a:pt x="11" y="93"/>
                  </a:cubicBezTo>
                  <a:cubicBezTo>
                    <a:pt x="11" y="94"/>
                    <a:pt x="11" y="94"/>
                    <a:pt x="11" y="94"/>
                  </a:cubicBezTo>
                  <a:cubicBezTo>
                    <a:pt x="16" y="102"/>
                    <a:pt x="16" y="102"/>
                    <a:pt x="16" y="102"/>
                  </a:cubicBezTo>
                  <a:cubicBezTo>
                    <a:pt x="16" y="102"/>
                    <a:pt x="16" y="102"/>
                    <a:pt x="16" y="102"/>
                  </a:cubicBezTo>
                  <a:cubicBezTo>
                    <a:pt x="16" y="102"/>
                    <a:pt x="16" y="102"/>
                    <a:pt x="16" y="102"/>
                  </a:cubicBezTo>
                  <a:cubicBezTo>
                    <a:pt x="16" y="103"/>
                    <a:pt x="16" y="103"/>
                    <a:pt x="16" y="103"/>
                  </a:cubicBezTo>
                  <a:cubicBezTo>
                    <a:pt x="16" y="104"/>
                    <a:pt x="16" y="104"/>
                    <a:pt x="16" y="104"/>
                  </a:cubicBezTo>
                  <a:cubicBezTo>
                    <a:pt x="16" y="104"/>
                    <a:pt x="16" y="104"/>
                    <a:pt x="16" y="104"/>
                  </a:cubicBezTo>
                  <a:cubicBezTo>
                    <a:pt x="15" y="105"/>
                    <a:pt x="15" y="105"/>
                    <a:pt x="15" y="105"/>
                  </a:cubicBezTo>
                  <a:cubicBezTo>
                    <a:pt x="17" y="105"/>
                    <a:pt x="18" y="106"/>
                    <a:pt x="20" y="107"/>
                  </a:cubicBezTo>
                  <a:cubicBezTo>
                    <a:pt x="24" y="109"/>
                    <a:pt x="26" y="115"/>
                    <a:pt x="27" y="123"/>
                  </a:cubicBezTo>
                  <a:cubicBezTo>
                    <a:pt x="29" y="131"/>
                    <a:pt x="29" y="131"/>
                    <a:pt x="29" y="131"/>
                  </a:cubicBezTo>
                  <a:cubicBezTo>
                    <a:pt x="30" y="133"/>
                    <a:pt x="30" y="134"/>
                    <a:pt x="32" y="135"/>
                  </a:cubicBezTo>
                  <a:cubicBezTo>
                    <a:pt x="36" y="137"/>
                    <a:pt x="40" y="136"/>
                    <a:pt x="43" y="134"/>
                  </a:cubicBezTo>
                  <a:cubicBezTo>
                    <a:pt x="45" y="133"/>
                    <a:pt x="46" y="132"/>
                    <a:pt x="46" y="130"/>
                  </a:cubicBezTo>
                  <a:cubicBezTo>
                    <a:pt x="46" y="130"/>
                    <a:pt x="46" y="130"/>
                    <a:pt x="46" y="130"/>
                  </a:cubicBezTo>
                  <a:cubicBezTo>
                    <a:pt x="46" y="129"/>
                    <a:pt x="46" y="129"/>
                    <a:pt x="46" y="129"/>
                  </a:cubicBezTo>
                  <a:cubicBezTo>
                    <a:pt x="52" y="124"/>
                    <a:pt x="52" y="124"/>
                    <a:pt x="52" y="124"/>
                  </a:cubicBezTo>
                  <a:cubicBezTo>
                    <a:pt x="53" y="125"/>
                    <a:pt x="53" y="125"/>
                    <a:pt x="53" y="125"/>
                  </a:cubicBezTo>
                  <a:cubicBezTo>
                    <a:pt x="58" y="134"/>
                    <a:pt x="58" y="134"/>
                    <a:pt x="58" y="134"/>
                  </a:cubicBezTo>
                  <a:cubicBezTo>
                    <a:pt x="60" y="136"/>
                    <a:pt x="62" y="136"/>
                    <a:pt x="66" y="136"/>
                  </a:cubicBezTo>
                  <a:cubicBezTo>
                    <a:pt x="68" y="136"/>
                    <a:pt x="68" y="136"/>
                    <a:pt x="68" y="136"/>
                  </a:cubicBezTo>
                  <a:cubicBezTo>
                    <a:pt x="68" y="136"/>
                    <a:pt x="68" y="136"/>
                    <a:pt x="68" y="136"/>
                  </a:cubicBezTo>
                  <a:cubicBezTo>
                    <a:pt x="66" y="131"/>
                    <a:pt x="66" y="131"/>
                    <a:pt x="66" y="131"/>
                  </a:cubicBezTo>
                  <a:cubicBezTo>
                    <a:pt x="74" y="134"/>
                    <a:pt x="74" y="134"/>
                    <a:pt x="74" y="134"/>
                  </a:cubicBezTo>
                  <a:cubicBezTo>
                    <a:pt x="76" y="134"/>
                    <a:pt x="76" y="134"/>
                    <a:pt x="76" y="134"/>
                  </a:cubicBezTo>
                  <a:cubicBezTo>
                    <a:pt x="76" y="134"/>
                    <a:pt x="76" y="134"/>
                    <a:pt x="76" y="134"/>
                  </a:cubicBezTo>
                  <a:cubicBezTo>
                    <a:pt x="76" y="135"/>
                    <a:pt x="76" y="135"/>
                    <a:pt x="76" y="135"/>
                  </a:cubicBezTo>
                  <a:cubicBezTo>
                    <a:pt x="84" y="141"/>
                    <a:pt x="84" y="141"/>
                    <a:pt x="84" y="141"/>
                  </a:cubicBezTo>
                  <a:cubicBezTo>
                    <a:pt x="86" y="138"/>
                    <a:pt x="86" y="138"/>
                    <a:pt x="86" y="138"/>
                  </a:cubicBezTo>
                  <a:cubicBezTo>
                    <a:pt x="85" y="124"/>
                    <a:pt x="85" y="124"/>
                    <a:pt x="85" y="124"/>
                  </a:cubicBezTo>
                  <a:cubicBezTo>
                    <a:pt x="86" y="124"/>
                    <a:pt x="86" y="124"/>
                    <a:pt x="86" y="124"/>
                  </a:cubicBezTo>
                  <a:cubicBezTo>
                    <a:pt x="86" y="124"/>
                    <a:pt x="86" y="124"/>
                    <a:pt x="86" y="124"/>
                  </a:cubicBezTo>
                  <a:cubicBezTo>
                    <a:pt x="90" y="118"/>
                    <a:pt x="90" y="118"/>
                    <a:pt x="90" y="118"/>
                  </a:cubicBezTo>
                  <a:cubicBezTo>
                    <a:pt x="91" y="117"/>
                    <a:pt x="90" y="115"/>
                    <a:pt x="88" y="113"/>
                  </a:cubicBezTo>
                  <a:cubicBezTo>
                    <a:pt x="87" y="112"/>
                    <a:pt x="87" y="112"/>
                    <a:pt x="87" y="112"/>
                  </a:cubicBezTo>
                  <a:cubicBezTo>
                    <a:pt x="88" y="111"/>
                    <a:pt x="88" y="111"/>
                    <a:pt x="88" y="111"/>
                  </a:cubicBezTo>
                  <a:cubicBezTo>
                    <a:pt x="88" y="110"/>
                    <a:pt x="88" y="110"/>
                    <a:pt x="88" y="110"/>
                  </a:cubicBezTo>
                  <a:cubicBezTo>
                    <a:pt x="90" y="110"/>
                    <a:pt x="90" y="110"/>
                    <a:pt x="90" y="110"/>
                  </a:cubicBezTo>
                  <a:cubicBezTo>
                    <a:pt x="100" y="94"/>
                    <a:pt x="100" y="94"/>
                    <a:pt x="100" y="94"/>
                  </a:cubicBezTo>
                  <a:cubicBezTo>
                    <a:pt x="100" y="94"/>
                    <a:pt x="100" y="94"/>
                    <a:pt x="100" y="94"/>
                  </a:cubicBezTo>
                  <a:cubicBezTo>
                    <a:pt x="102" y="94"/>
                    <a:pt x="102" y="94"/>
                    <a:pt x="102" y="94"/>
                  </a:cubicBezTo>
                  <a:cubicBezTo>
                    <a:pt x="103" y="95"/>
                    <a:pt x="103" y="95"/>
                    <a:pt x="103" y="95"/>
                  </a:cubicBezTo>
                  <a:cubicBezTo>
                    <a:pt x="103" y="96"/>
                    <a:pt x="103" y="96"/>
                    <a:pt x="103" y="96"/>
                  </a:cubicBezTo>
                  <a:cubicBezTo>
                    <a:pt x="102" y="102"/>
                    <a:pt x="102" y="102"/>
                    <a:pt x="102" y="102"/>
                  </a:cubicBezTo>
                  <a:cubicBezTo>
                    <a:pt x="103" y="102"/>
                    <a:pt x="103" y="102"/>
                    <a:pt x="103" y="102"/>
                  </a:cubicBezTo>
                  <a:cubicBezTo>
                    <a:pt x="114" y="92"/>
                    <a:pt x="114" y="92"/>
                    <a:pt x="114" y="92"/>
                  </a:cubicBezTo>
                  <a:cubicBezTo>
                    <a:pt x="114" y="87"/>
                    <a:pt x="114" y="87"/>
                    <a:pt x="114" y="87"/>
                  </a:cubicBezTo>
                  <a:cubicBezTo>
                    <a:pt x="112" y="87"/>
                    <a:pt x="112" y="87"/>
                    <a:pt x="112" y="87"/>
                  </a:cubicBezTo>
                  <a:cubicBezTo>
                    <a:pt x="108" y="87"/>
                    <a:pt x="108" y="87"/>
                    <a:pt x="108" y="87"/>
                  </a:cubicBezTo>
                  <a:cubicBezTo>
                    <a:pt x="114" y="69"/>
                    <a:pt x="114" y="69"/>
                    <a:pt x="114" y="69"/>
                  </a:cubicBezTo>
                  <a:cubicBezTo>
                    <a:pt x="108" y="68"/>
                    <a:pt x="108" y="68"/>
                    <a:pt x="108" y="68"/>
                  </a:cubicBezTo>
                  <a:cubicBezTo>
                    <a:pt x="108" y="68"/>
                    <a:pt x="108" y="68"/>
                    <a:pt x="108" y="68"/>
                  </a:cubicBezTo>
                  <a:cubicBezTo>
                    <a:pt x="108" y="68"/>
                    <a:pt x="108" y="68"/>
                    <a:pt x="108" y="68"/>
                  </a:cubicBezTo>
                  <a:cubicBezTo>
                    <a:pt x="108" y="67"/>
                    <a:pt x="108" y="67"/>
                    <a:pt x="108" y="67"/>
                  </a:cubicBezTo>
                  <a:cubicBezTo>
                    <a:pt x="106" y="65"/>
                    <a:pt x="106" y="65"/>
                    <a:pt x="106" y="65"/>
                  </a:cubicBezTo>
                  <a:cubicBezTo>
                    <a:pt x="104" y="62"/>
                    <a:pt x="104" y="60"/>
                    <a:pt x="106" y="58"/>
                  </a:cubicBezTo>
                  <a:cubicBezTo>
                    <a:pt x="116" y="58"/>
                    <a:pt x="116" y="58"/>
                    <a:pt x="116" y="58"/>
                  </a:cubicBezTo>
                  <a:cubicBezTo>
                    <a:pt x="122" y="58"/>
                    <a:pt x="122" y="58"/>
                    <a:pt x="122" y="58"/>
                  </a:cubicBezTo>
                  <a:cubicBezTo>
                    <a:pt x="122" y="56"/>
                    <a:pt x="120" y="52"/>
                    <a:pt x="117" y="46"/>
                  </a:cubicBezTo>
                  <a:cubicBezTo>
                    <a:pt x="108" y="44"/>
                    <a:pt x="108" y="44"/>
                    <a:pt x="108" y="44"/>
                  </a:cubicBezTo>
                  <a:cubicBezTo>
                    <a:pt x="117" y="35"/>
                    <a:pt x="117" y="35"/>
                    <a:pt x="117" y="35"/>
                  </a:cubicBezTo>
                  <a:cubicBezTo>
                    <a:pt x="117" y="33"/>
                    <a:pt x="117" y="33"/>
                    <a:pt x="117" y="33"/>
                  </a:cubicBezTo>
                  <a:cubicBezTo>
                    <a:pt x="113" y="34"/>
                    <a:pt x="113" y="34"/>
                    <a:pt x="113" y="34"/>
                  </a:cubicBezTo>
                  <a:cubicBezTo>
                    <a:pt x="111" y="34"/>
                    <a:pt x="111" y="34"/>
                    <a:pt x="111" y="34"/>
                  </a:cubicBezTo>
                  <a:cubicBezTo>
                    <a:pt x="111" y="34"/>
                    <a:pt x="111" y="34"/>
                    <a:pt x="111" y="34"/>
                  </a:cubicBezTo>
                  <a:cubicBezTo>
                    <a:pt x="111" y="33"/>
                    <a:pt x="111" y="33"/>
                    <a:pt x="111" y="33"/>
                  </a:cubicBezTo>
                  <a:cubicBezTo>
                    <a:pt x="110" y="32"/>
                    <a:pt x="110" y="32"/>
                    <a:pt x="110" y="32"/>
                  </a:cubicBezTo>
                  <a:cubicBezTo>
                    <a:pt x="109" y="28"/>
                    <a:pt x="107" y="25"/>
                    <a:pt x="103" y="24"/>
                  </a:cubicBezTo>
                  <a:cubicBezTo>
                    <a:pt x="87" y="24"/>
                    <a:pt x="87" y="24"/>
                    <a:pt x="87" y="24"/>
                  </a:cubicBezTo>
                  <a:cubicBezTo>
                    <a:pt x="80" y="32"/>
                    <a:pt x="80" y="32"/>
                    <a:pt x="80" y="32"/>
                  </a:cubicBezTo>
                  <a:cubicBezTo>
                    <a:pt x="80" y="33"/>
                    <a:pt x="80" y="33"/>
                    <a:pt x="80" y="33"/>
                  </a:cubicBezTo>
                  <a:cubicBezTo>
                    <a:pt x="78" y="32"/>
                    <a:pt x="78" y="32"/>
                    <a:pt x="78" y="32"/>
                  </a:cubicBezTo>
                  <a:cubicBezTo>
                    <a:pt x="53" y="24"/>
                    <a:pt x="53" y="24"/>
                    <a:pt x="53" y="24"/>
                  </a:cubicBezTo>
                  <a:cubicBezTo>
                    <a:pt x="78" y="18"/>
                    <a:pt x="78" y="18"/>
                    <a:pt x="78" y="18"/>
                  </a:cubicBezTo>
                  <a:cubicBezTo>
                    <a:pt x="79" y="18"/>
                    <a:pt x="83" y="14"/>
                    <a:pt x="90" y="6"/>
                  </a:cubicBezTo>
                  <a:cubicBezTo>
                    <a:pt x="82" y="0"/>
                    <a:pt x="82" y="0"/>
                    <a:pt x="82" y="0"/>
                  </a:cubicBezTo>
                  <a:lnTo>
                    <a:pt x="74" y="2"/>
                  </a:lnTo>
                  <a:close/>
                </a:path>
              </a:pathLst>
            </a:custGeom>
            <a:solidFill>
              <a:srgbClr val="1570C1"/>
            </a:solidFill>
            <a:ln>
              <a:solidFill>
                <a:schemeClr val="bg1"/>
              </a:solidFill>
            </a:ln>
          </p:spPr>
          <p:txBody>
            <a:bodyPr lIns="121920" tIns="60960" rIns="121920" bIns="60960"/>
            <a:lstStyle/>
            <a:p>
              <a:pPr fontAlgn="auto">
                <a:spcBef>
                  <a:spcPts val="0"/>
                </a:spcBef>
                <a:spcAft>
                  <a:spcPts val="0"/>
                </a:spcAft>
                <a:defRPr/>
              </a:pPr>
              <a:endParaRPr lang="zh-CN" altLang="en-US" kern="0">
                <a:solidFill>
                  <a:prstClr val="black"/>
                </a:solidFill>
                <a:latin typeface="+mn-lt"/>
                <a:ea typeface="+mn-ea"/>
              </a:endParaRPr>
            </a:p>
          </p:txBody>
        </p:sp>
        <p:sp>
          <p:nvSpPr>
            <p:cNvPr id="43" name="Freeform 25"/>
            <p:cNvSpPr/>
            <p:nvPr/>
          </p:nvSpPr>
          <p:spPr bwMode="auto">
            <a:xfrm>
              <a:off x="4184756" y="3956227"/>
              <a:ext cx="471903" cy="576568"/>
            </a:xfrm>
            <a:custGeom>
              <a:avLst/>
              <a:gdLst>
                <a:gd name="T0" fmla="*/ 96 w 153"/>
                <a:gd name="T1" fmla="*/ 52 h 187"/>
                <a:gd name="T2" fmla="*/ 85 w 153"/>
                <a:gd name="T3" fmla="*/ 27 h 187"/>
                <a:gd name="T4" fmla="*/ 55 w 153"/>
                <a:gd name="T5" fmla="*/ 17 h 187"/>
                <a:gd name="T6" fmla="*/ 37 w 153"/>
                <a:gd name="T7" fmla="*/ 0 h 187"/>
                <a:gd name="T8" fmla="*/ 48 w 153"/>
                <a:gd name="T9" fmla="*/ 17 h 187"/>
                <a:gd name="T10" fmla="*/ 49 w 153"/>
                <a:gd name="T11" fmla="*/ 18 h 187"/>
                <a:gd name="T12" fmla="*/ 35 w 153"/>
                <a:gd name="T13" fmla="*/ 35 h 187"/>
                <a:gd name="T14" fmla="*/ 19 w 153"/>
                <a:gd name="T15" fmla="*/ 22 h 187"/>
                <a:gd name="T16" fmla="*/ 23 w 153"/>
                <a:gd name="T17" fmla="*/ 35 h 187"/>
                <a:gd name="T18" fmla="*/ 23 w 153"/>
                <a:gd name="T19" fmla="*/ 36 h 187"/>
                <a:gd name="T20" fmla="*/ 21 w 153"/>
                <a:gd name="T21" fmla="*/ 40 h 187"/>
                <a:gd name="T22" fmla="*/ 14 w 153"/>
                <a:gd name="T23" fmla="*/ 44 h 187"/>
                <a:gd name="T24" fmla="*/ 11 w 153"/>
                <a:gd name="T25" fmla="*/ 50 h 187"/>
                <a:gd name="T26" fmla="*/ 8 w 153"/>
                <a:gd name="T27" fmla="*/ 62 h 187"/>
                <a:gd name="T28" fmla="*/ 8 w 153"/>
                <a:gd name="T29" fmla="*/ 62 h 187"/>
                <a:gd name="T30" fmla="*/ 3 w 153"/>
                <a:gd name="T31" fmla="*/ 65 h 187"/>
                <a:gd name="T32" fmla="*/ 14 w 153"/>
                <a:gd name="T33" fmla="*/ 81 h 187"/>
                <a:gd name="T34" fmla="*/ 18 w 153"/>
                <a:gd name="T35" fmla="*/ 80 h 187"/>
                <a:gd name="T36" fmla="*/ 35 w 153"/>
                <a:gd name="T37" fmla="*/ 88 h 187"/>
                <a:gd name="T38" fmla="*/ 35 w 153"/>
                <a:gd name="T39" fmla="*/ 89 h 187"/>
                <a:gd name="T40" fmla="*/ 34 w 153"/>
                <a:gd name="T41" fmla="*/ 99 h 187"/>
                <a:gd name="T42" fmla="*/ 30 w 153"/>
                <a:gd name="T43" fmla="*/ 108 h 187"/>
                <a:gd name="T44" fmla="*/ 25 w 153"/>
                <a:gd name="T45" fmla="*/ 114 h 187"/>
                <a:gd name="T46" fmla="*/ 25 w 153"/>
                <a:gd name="T47" fmla="*/ 114 h 187"/>
                <a:gd name="T48" fmla="*/ 26 w 153"/>
                <a:gd name="T49" fmla="*/ 126 h 187"/>
                <a:gd name="T50" fmla="*/ 37 w 153"/>
                <a:gd name="T51" fmla="*/ 128 h 187"/>
                <a:gd name="T52" fmla="*/ 43 w 153"/>
                <a:gd name="T53" fmla="*/ 134 h 187"/>
                <a:gd name="T54" fmla="*/ 51 w 153"/>
                <a:gd name="T55" fmla="*/ 175 h 187"/>
                <a:gd name="T56" fmla="*/ 49 w 153"/>
                <a:gd name="T57" fmla="*/ 179 h 187"/>
                <a:gd name="T58" fmla="*/ 50 w 153"/>
                <a:gd name="T59" fmla="*/ 181 h 187"/>
                <a:gd name="T60" fmla="*/ 73 w 153"/>
                <a:gd name="T61" fmla="*/ 172 h 187"/>
                <a:gd name="T62" fmla="*/ 78 w 153"/>
                <a:gd name="T63" fmla="*/ 175 h 187"/>
                <a:gd name="T64" fmla="*/ 79 w 153"/>
                <a:gd name="T65" fmla="*/ 174 h 187"/>
                <a:gd name="T66" fmla="*/ 87 w 153"/>
                <a:gd name="T67" fmla="*/ 169 h 187"/>
                <a:gd name="T68" fmla="*/ 109 w 153"/>
                <a:gd name="T69" fmla="*/ 179 h 187"/>
                <a:gd name="T70" fmla="*/ 115 w 153"/>
                <a:gd name="T71" fmla="*/ 183 h 187"/>
                <a:gd name="T72" fmla="*/ 134 w 153"/>
                <a:gd name="T73" fmla="*/ 163 h 187"/>
                <a:gd name="T74" fmla="*/ 130 w 153"/>
                <a:gd name="T75" fmla="*/ 147 h 187"/>
                <a:gd name="T76" fmla="*/ 144 w 153"/>
                <a:gd name="T77" fmla="*/ 148 h 187"/>
                <a:gd name="T78" fmla="*/ 144 w 153"/>
                <a:gd name="T79" fmla="*/ 134 h 187"/>
                <a:gd name="T80" fmla="*/ 153 w 153"/>
                <a:gd name="T81" fmla="*/ 122 h 187"/>
                <a:gd name="T82" fmla="*/ 141 w 153"/>
                <a:gd name="T83" fmla="*/ 110 h 187"/>
                <a:gd name="T84" fmla="*/ 136 w 153"/>
                <a:gd name="T85" fmla="*/ 115 h 187"/>
                <a:gd name="T86" fmla="*/ 135 w 153"/>
                <a:gd name="T87" fmla="*/ 115 h 187"/>
                <a:gd name="T88" fmla="*/ 125 w 153"/>
                <a:gd name="T89" fmla="*/ 106 h 187"/>
                <a:gd name="T90" fmla="*/ 113 w 153"/>
                <a:gd name="T91" fmla="*/ 98 h 187"/>
                <a:gd name="T92" fmla="*/ 110 w 153"/>
                <a:gd name="T93" fmla="*/ 84 h 187"/>
                <a:gd name="T94" fmla="*/ 117 w 153"/>
                <a:gd name="T95" fmla="*/ 63 h 187"/>
                <a:gd name="T96" fmla="*/ 129 w 153"/>
                <a:gd name="T97" fmla="*/ 64 h 187"/>
                <a:gd name="T98" fmla="*/ 129 w 153"/>
                <a:gd name="T99" fmla="*/ 52 h 187"/>
                <a:gd name="T100" fmla="*/ 97 w 153"/>
                <a:gd name="T101" fmla="*/ 53 h 187"/>
                <a:gd name="T102" fmla="*/ 96 w 153"/>
                <a:gd name="T103" fmla="*/ 52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3" h="187">
                  <a:moveTo>
                    <a:pt x="96" y="52"/>
                  </a:moveTo>
                  <a:cubicBezTo>
                    <a:pt x="96" y="52"/>
                    <a:pt x="96" y="52"/>
                    <a:pt x="96" y="52"/>
                  </a:cubicBezTo>
                  <a:cubicBezTo>
                    <a:pt x="96" y="52"/>
                    <a:pt x="96" y="52"/>
                    <a:pt x="96" y="52"/>
                  </a:cubicBezTo>
                  <a:cubicBezTo>
                    <a:pt x="91" y="37"/>
                    <a:pt x="87" y="28"/>
                    <a:pt x="85" y="27"/>
                  </a:cubicBezTo>
                  <a:cubicBezTo>
                    <a:pt x="71" y="22"/>
                    <a:pt x="71" y="22"/>
                    <a:pt x="71" y="22"/>
                  </a:cubicBezTo>
                  <a:cubicBezTo>
                    <a:pt x="63" y="20"/>
                    <a:pt x="57" y="18"/>
                    <a:pt x="55" y="17"/>
                  </a:cubicBezTo>
                  <a:cubicBezTo>
                    <a:pt x="51" y="14"/>
                    <a:pt x="45" y="9"/>
                    <a:pt x="39" y="0"/>
                  </a:cubicBezTo>
                  <a:cubicBezTo>
                    <a:pt x="37" y="0"/>
                    <a:pt x="37" y="0"/>
                    <a:pt x="37" y="0"/>
                  </a:cubicBezTo>
                  <a:cubicBezTo>
                    <a:pt x="37" y="0"/>
                    <a:pt x="37" y="0"/>
                    <a:pt x="37" y="0"/>
                  </a:cubicBezTo>
                  <a:cubicBezTo>
                    <a:pt x="38" y="3"/>
                    <a:pt x="41" y="9"/>
                    <a:pt x="48" y="17"/>
                  </a:cubicBezTo>
                  <a:cubicBezTo>
                    <a:pt x="49" y="17"/>
                    <a:pt x="49" y="17"/>
                    <a:pt x="49" y="17"/>
                  </a:cubicBezTo>
                  <a:cubicBezTo>
                    <a:pt x="49" y="18"/>
                    <a:pt x="49" y="18"/>
                    <a:pt x="49" y="18"/>
                  </a:cubicBezTo>
                  <a:cubicBezTo>
                    <a:pt x="43" y="30"/>
                    <a:pt x="43" y="30"/>
                    <a:pt x="43" y="30"/>
                  </a:cubicBezTo>
                  <a:cubicBezTo>
                    <a:pt x="40" y="34"/>
                    <a:pt x="38" y="36"/>
                    <a:pt x="35" y="35"/>
                  </a:cubicBezTo>
                  <a:cubicBezTo>
                    <a:pt x="34" y="34"/>
                    <a:pt x="31" y="31"/>
                    <a:pt x="25" y="24"/>
                  </a:cubicBezTo>
                  <a:cubicBezTo>
                    <a:pt x="19" y="22"/>
                    <a:pt x="19" y="22"/>
                    <a:pt x="19" y="22"/>
                  </a:cubicBezTo>
                  <a:cubicBezTo>
                    <a:pt x="19" y="24"/>
                    <a:pt x="20" y="28"/>
                    <a:pt x="23" y="34"/>
                  </a:cubicBezTo>
                  <a:cubicBezTo>
                    <a:pt x="23" y="35"/>
                    <a:pt x="23" y="35"/>
                    <a:pt x="23" y="35"/>
                  </a:cubicBezTo>
                  <a:cubicBezTo>
                    <a:pt x="23" y="35"/>
                    <a:pt x="23" y="35"/>
                    <a:pt x="23" y="35"/>
                  </a:cubicBezTo>
                  <a:cubicBezTo>
                    <a:pt x="23" y="36"/>
                    <a:pt x="23" y="36"/>
                    <a:pt x="23" y="36"/>
                  </a:cubicBezTo>
                  <a:cubicBezTo>
                    <a:pt x="23" y="36"/>
                    <a:pt x="23" y="36"/>
                    <a:pt x="23" y="36"/>
                  </a:cubicBezTo>
                  <a:cubicBezTo>
                    <a:pt x="21" y="40"/>
                    <a:pt x="21" y="40"/>
                    <a:pt x="21" y="40"/>
                  </a:cubicBezTo>
                  <a:cubicBezTo>
                    <a:pt x="14" y="44"/>
                    <a:pt x="14" y="44"/>
                    <a:pt x="14" y="44"/>
                  </a:cubicBezTo>
                  <a:cubicBezTo>
                    <a:pt x="14" y="44"/>
                    <a:pt x="14" y="44"/>
                    <a:pt x="14" y="44"/>
                  </a:cubicBezTo>
                  <a:cubicBezTo>
                    <a:pt x="12" y="44"/>
                    <a:pt x="12" y="44"/>
                    <a:pt x="12" y="44"/>
                  </a:cubicBezTo>
                  <a:cubicBezTo>
                    <a:pt x="11" y="46"/>
                    <a:pt x="11" y="48"/>
                    <a:pt x="11" y="50"/>
                  </a:cubicBezTo>
                  <a:cubicBezTo>
                    <a:pt x="12" y="56"/>
                    <a:pt x="11" y="60"/>
                    <a:pt x="10" y="61"/>
                  </a:cubicBezTo>
                  <a:cubicBezTo>
                    <a:pt x="9" y="62"/>
                    <a:pt x="9" y="62"/>
                    <a:pt x="8" y="62"/>
                  </a:cubicBezTo>
                  <a:cubicBezTo>
                    <a:pt x="8" y="62"/>
                    <a:pt x="8" y="62"/>
                    <a:pt x="8" y="62"/>
                  </a:cubicBezTo>
                  <a:cubicBezTo>
                    <a:pt x="8" y="62"/>
                    <a:pt x="8" y="62"/>
                    <a:pt x="8" y="62"/>
                  </a:cubicBezTo>
                  <a:cubicBezTo>
                    <a:pt x="0" y="60"/>
                    <a:pt x="0" y="60"/>
                    <a:pt x="0" y="60"/>
                  </a:cubicBezTo>
                  <a:cubicBezTo>
                    <a:pt x="0" y="62"/>
                    <a:pt x="1" y="64"/>
                    <a:pt x="3" y="65"/>
                  </a:cubicBezTo>
                  <a:cubicBezTo>
                    <a:pt x="7" y="68"/>
                    <a:pt x="11" y="74"/>
                    <a:pt x="14" y="80"/>
                  </a:cubicBezTo>
                  <a:cubicBezTo>
                    <a:pt x="14" y="81"/>
                    <a:pt x="14" y="81"/>
                    <a:pt x="14" y="81"/>
                  </a:cubicBezTo>
                  <a:cubicBezTo>
                    <a:pt x="14" y="81"/>
                    <a:pt x="14" y="81"/>
                    <a:pt x="14" y="81"/>
                  </a:cubicBezTo>
                  <a:cubicBezTo>
                    <a:pt x="18" y="80"/>
                    <a:pt x="18" y="80"/>
                    <a:pt x="18" y="80"/>
                  </a:cubicBezTo>
                  <a:cubicBezTo>
                    <a:pt x="22" y="79"/>
                    <a:pt x="26" y="80"/>
                    <a:pt x="30" y="83"/>
                  </a:cubicBezTo>
                  <a:cubicBezTo>
                    <a:pt x="35" y="88"/>
                    <a:pt x="35" y="88"/>
                    <a:pt x="35" y="88"/>
                  </a:cubicBezTo>
                  <a:cubicBezTo>
                    <a:pt x="35" y="88"/>
                    <a:pt x="35" y="88"/>
                    <a:pt x="35" y="88"/>
                  </a:cubicBezTo>
                  <a:cubicBezTo>
                    <a:pt x="35" y="89"/>
                    <a:pt x="35" y="89"/>
                    <a:pt x="35" y="89"/>
                  </a:cubicBezTo>
                  <a:cubicBezTo>
                    <a:pt x="35" y="89"/>
                    <a:pt x="35" y="89"/>
                    <a:pt x="35" y="89"/>
                  </a:cubicBezTo>
                  <a:cubicBezTo>
                    <a:pt x="34" y="99"/>
                    <a:pt x="34" y="99"/>
                    <a:pt x="34" y="99"/>
                  </a:cubicBezTo>
                  <a:cubicBezTo>
                    <a:pt x="35" y="101"/>
                    <a:pt x="36" y="103"/>
                    <a:pt x="35" y="104"/>
                  </a:cubicBezTo>
                  <a:cubicBezTo>
                    <a:pt x="35" y="106"/>
                    <a:pt x="33" y="108"/>
                    <a:pt x="30" y="108"/>
                  </a:cubicBezTo>
                  <a:cubicBezTo>
                    <a:pt x="27" y="108"/>
                    <a:pt x="25" y="110"/>
                    <a:pt x="25" y="114"/>
                  </a:cubicBezTo>
                  <a:cubicBezTo>
                    <a:pt x="25" y="114"/>
                    <a:pt x="25" y="114"/>
                    <a:pt x="25" y="114"/>
                  </a:cubicBezTo>
                  <a:cubicBezTo>
                    <a:pt x="25" y="114"/>
                    <a:pt x="25" y="114"/>
                    <a:pt x="25" y="114"/>
                  </a:cubicBezTo>
                  <a:cubicBezTo>
                    <a:pt x="25" y="114"/>
                    <a:pt x="25" y="114"/>
                    <a:pt x="25" y="114"/>
                  </a:cubicBezTo>
                  <a:cubicBezTo>
                    <a:pt x="21" y="121"/>
                    <a:pt x="21" y="121"/>
                    <a:pt x="21" y="121"/>
                  </a:cubicBezTo>
                  <a:cubicBezTo>
                    <a:pt x="26" y="126"/>
                    <a:pt x="26" y="126"/>
                    <a:pt x="26" y="126"/>
                  </a:cubicBezTo>
                  <a:cubicBezTo>
                    <a:pt x="37" y="128"/>
                    <a:pt x="37" y="128"/>
                    <a:pt x="37" y="128"/>
                  </a:cubicBezTo>
                  <a:cubicBezTo>
                    <a:pt x="37" y="128"/>
                    <a:pt x="37" y="128"/>
                    <a:pt x="37" y="128"/>
                  </a:cubicBezTo>
                  <a:cubicBezTo>
                    <a:pt x="37" y="128"/>
                    <a:pt x="37" y="128"/>
                    <a:pt x="37" y="128"/>
                  </a:cubicBezTo>
                  <a:cubicBezTo>
                    <a:pt x="43" y="134"/>
                    <a:pt x="43" y="134"/>
                    <a:pt x="43" y="134"/>
                  </a:cubicBezTo>
                  <a:cubicBezTo>
                    <a:pt x="36" y="143"/>
                    <a:pt x="36" y="143"/>
                    <a:pt x="36" y="143"/>
                  </a:cubicBezTo>
                  <a:cubicBezTo>
                    <a:pt x="51" y="175"/>
                    <a:pt x="51" y="175"/>
                    <a:pt x="51" y="175"/>
                  </a:cubicBezTo>
                  <a:cubicBezTo>
                    <a:pt x="51" y="176"/>
                    <a:pt x="51" y="176"/>
                    <a:pt x="51" y="176"/>
                  </a:cubicBezTo>
                  <a:cubicBezTo>
                    <a:pt x="49" y="179"/>
                    <a:pt x="49" y="179"/>
                    <a:pt x="49" y="179"/>
                  </a:cubicBezTo>
                  <a:cubicBezTo>
                    <a:pt x="50" y="181"/>
                    <a:pt x="50" y="181"/>
                    <a:pt x="50" y="181"/>
                  </a:cubicBezTo>
                  <a:cubicBezTo>
                    <a:pt x="50" y="181"/>
                    <a:pt x="50" y="181"/>
                    <a:pt x="50" y="181"/>
                  </a:cubicBezTo>
                  <a:cubicBezTo>
                    <a:pt x="77" y="164"/>
                    <a:pt x="77" y="164"/>
                    <a:pt x="77" y="164"/>
                  </a:cubicBezTo>
                  <a:cubicBezTo>
                    <a:pt x="73" y="172"/>
                    <a:pt x="73" y="172"/>
                    <a:pt x="73" y="172"/>
                  </a:cubicBezTo>
                  <a:cubicBezTo>
                    <a:pt x="69" y="178"/>
                    <a:pt x="67" y="183"/>
                    <a:pt x="67" y="187"/>
                  </a:cubicBezTo>
                  <a:cubicBezTo>
                    <a:pt x="71" y="185"/>
                    <a:pt x="75" y="181"/>
                    <a:pt x="78" y="175"/>
                  </a:cubicBezTo>
                  <a:cubicBezTo>
                    <a:pt x="78" y="174"/>
                    <a:pt x="78" y="174"/>
                    <a:pt x="78" y="174"/>
                  </a:cubicBezTo>
                  <a:cubicBezTo>
                    <a:pt x="79" y="174"/>
                    <a:pt x="79" y="174"/>
                    <a:pt x="79" y="174"/>
                  </a:cubicBezTo>
                  <a:cubicBezTo>
                    <a:pt x="86" y="170"/>
                    <a:pt x="86" y="170"/>
                    <a:pt x="86" y="170"/>
                  </a:cubicBezTo>
                  <a:cubicBezTo>
                    <a:pt x="87" y="169"/>
                    <a:pt x="87" y="169"/>
                    <a:pt x="87" y="169"/>
                  </a:cubicBezTo>
                  <a:cubicBezTo>
                    <a:pt x="97" y="179"/>
                    <a:pt x="97" y="179"/>
                    <a:pt x="97" y="179"/>
                  </a:cubicBezTo>
                  <a:cubicBezTo>
                    <a:pt x="109" y="179"/>
                    <a:pt x="109" y="179"/>
                    <a:pt x="109" y="179"/>
                  </a:cubicBezTo>
                  <a:cubicBezTo>
                    <a:pt x="110" y="180"/>
                    <a:pt x="110" y="180"/>
                    <a:pt x="110" y="180"/>
                  </a:cubicBezTo>
                  <a:cubicBezTo>
                    <a:pt x="115" y="183"/>
                    <a:pt x="115" y="183"/>
                    <a:pt x="115" y="183"/>
                  </a:cubicBezTo>
                  <a:cubicBezTo>
                    <a:pt x="130" y="170"/>
                    <a:pt x="130" y="170"/>
                    <a:pt x="130" y="170"/>
                  </a:cubicBezTo>
                  <a:cubicBezTo>
                    <a:pt x="131" y="169"/>
                    <a:pt x="133" y="167"/>
                    <a:pt x="134" y="163"/>
                  </a:cubicBezTo>
                  <a:cubicBezTo>
                    <a:pt x="136" y="160"/>
                    <a:pt x="136" y="160"/>
                    <a:pt x="136" y="160"/>
                  </a:cubicBezTo>
                  <a:cubicBezTo>
                    <a:pt x="136" y="158"/>
                    <a:pt x="134" y="154"/>
                    <a:pt x="130" y="147"/>
                  </a:cubicBezTo>
                  <a:cubicBezTo>
                    <a:pt x="127" y="142"/>
                    <a:pt x="127" y="142"/>
                    <a:pt x="127" y="142"/>
                  </a:cubicBezTo>
                  <a:cubicBezTo>
                    <a:pt x="144" y="148"/>
                    <a:pt x="144" y="148"/>
                    <a:pt x="144" y="148"/>
                  </a:cubicBezTo>
                  <a:cubicBezTo>
                    <a:pt x="149" y="145"/>
                    <a:pt x="149" y="145"/>
                    <a:pt x="149" y="145"/>
                  </a:cubicBezTo>
                  <a:cubicBezTo>
                    <a:pt x="144" y="134"/>
                    <a:pt x="144" y="134"/>
                    <a:pt x="144" y="134"/>
                  </a:cubicBezTo>
                  <a:cubicBezTo>
                    <a:pt x="144" y="134"/>
                    <a:pt x="144" y="134"/>
                    <a:pt x="144" y="134"/>
                  </a:cubicBezTo>
                  <a:cubicBezTo>
                    <a:pt x="153" y="122"/>
                    <a:pt x="153" y="122"/>
                    <a:pt x="153" y="122"/>
                  </a:cubicBezTo>
                  <a:cubicBezTo>
                    <a:pt x="149" y="116"/>
                    <a:pt x="149" y="116"/>
                    <a:pt x="149" y="116"/>
                  </a:cubicBezTo>
                  <a:cubicBezTo>
                    <a:pt x="145" y="112"/>
                    <a:pt x="143" y="110"/>
                    <a:pt x="141" y="110"/>
                  </a:cubicBezTo>
                  <a:cubicBezTo>
                    <a:pt x="141" y="111"/>
                    <a:pt x="141" y="111"/>
                    <a:pt x="141" y="111"/>
                  </a:cubicBezTo>
                  <a:cubicBezTo>
                    <a:pt x="136" y="115"/>
                    <a:pt x="136" y="115"/>
                    <a:pt x="136" y="115"/>
                  </a:cubicBezTo>
                  <a:cubicBezTo>
                    <a:pt x="135" y="115"/>
                    <a:pt x="135" y="115"/>
                    <a:pt x="135" y="115"/>
                  </a:cubicBezTo>
                  <a:cubicBezTo>
                    <a:pt x="135" y="115"/>
                    <a:pt x="135" y="115"/>
                    <a:pt x="135" y="115"/>
                  </a:cubicBezTo>
                  <a:cubicBezTo>
                    <a:pt x="127" y="112"/>
                    <a:pt x="127" y="112"/>
                    <a:pt x="127" y="112"/>
                  </a:cubicBezTo>
                  <a:cubicBezTo>
                    <a:pt x="125" y="106"/>
                    <a:pt x="125" y="106"/>
                    <a:pt x="125" y="106"/>
                  </a:cubicBezTo>
                  <a:cubicBezTo>
                    <a:pt x="123" y="106"/>
                    <a:pt x="120" y="104"/>
                    <a:pt x="117" y="101"/>
                  </a:cubicBezTo>
                  <a:cubicBezTo>
                    <a:pt x="113" y="98"/>
                    <a:pt x="113" y="98"/>
                    <a:pt x="113" y="98"/>
                  </a:cubicBezTo>
                  <a:cubicBezTo>
                    <a:pt x="109" y="97"/>
                    <a:pt x="107" y="95"/>
                    <a:pt x="107" y="93"/>
                  </a:cubicBezTo>
                  <a:cubicBezTo>
                    <a:pt x="107" y="90"/>
                    <a:pt x="107" y="88"/>
                    <a:pt x="110" y="84"/>
                  </a:cubicBezTo>
                  <a:cubicBezTo>
                    <a:pt x="114" y="78"/>
                    <a:pt x="117" y="72"/>
                    <a:pt x="117" y="68"/>
                  </a:cubicBezTo>
                  <a:cubicBezTo>
                    <a:pt x="117" y="63"/>
                    <a:pt x="117" y="63"/>
                    <a:pt x="117" y="63"/>
                  </a:cubicBezTo>
                  <a:cubicBezTo>
                    <a:pt x="119" y="64"/>
                    <a:pt x="119" y="64"/>
                    <a:pt x="119" y="64"/>
                  </a:cubicBezTo>
                  <a:cubicBezTo>
                    <a:pt x="129" y="64"/>
                    <a:pt x="129" y="64"/>
                    <a:pt x="129" y="64"/>
                  </a:cubicBezTo>
                  <a:cubicBezTo>
                    <a:pt x="129" y="63"/>
                    <a:pt x="131" y="59"/>
                    <a:pt x="132" y="52"/>
                  </a:cubicBezTo>
                  <a:cubicBezTo>
                    <a:pt x="129" y="52"/>
                    <a:pt x="129" y="52"/>
                    <a:pt x="129" y="52"/>
                  </a:cubicBezTo>
                  <a:cubicBezTo>
                    <a:pt x="123" y="56"/>
                    <a:pt x="118" y="59"/>
                    <a:pt x="115" y="60"/>
                  </a:cubicBezTo>
                  <a:cubicBezTo>
                    <a:pt x="110" y="61"/>
                    <a:pt x="105" y="59"/>
                    <a:pt x="97" y="53"/>
                  </a:cubicBezTo>
                  <a:cubicBezTo>
                    <a:pt x="97" y="53"/>
                    <a:pt x="97" y="53"/>
                    <a:pt x="97" y="53"/>
                  </a:cubicBezTo>
                  <a:lnTo>
                    <a:pt x="96" y="52"/>
                  </a:lnTo>
                  <a:close/>
                </a:path>
              </a:pathLst>
            </a:custGeom>
            <a:solidFill>
              <a:srgbClr val="1570C1"/>
            </a:solidFill>
            <a:ln>
              <a:solidFill>
                <a:schemeClr val="bg1"/>
              </a:solidFill>
            </a:ln>
          </p:spPr>
          <p:txBody>
            <a:bodyPr lIns="121920" tIns="60960" rIns="121920" bIns="60960"/>
            <a:lstStyle/>
            <a:p>
              <a:pPr fontAlgn="auto">
                <a:spcBef>
                  <a:spcPts val="0"/>
                </a:spcBef>
                <a:spcAft>
                  <a:spcPts val="0"/>
                </a:spcAft>
                <a:defRPr/>
              </a:pPr>
              <a:endParaRPr lang="zh-CN" altLang="en-US" kern="0">
                <a:solidFill>
                  <a:prstClr val="black"/>
                </a:solidFill>
                <a:latin typeface="+mn-lt"/>
                <a:ea typeface="+mn-ea"/>
              </a:endParaRPr>
            </a:p>
          </p:txBody>
        </p:sp>
        <p:sp>
          <p:nvSpPr>
            <p:cNvPr id="44" name="Freeform 26"/>
            <p:cNvSpPr/>
            <p:nvPr/>
          </p:nvSpPr>
          <p:spPr bwMode="auto">
            <a:xfrm>
              <a:off x="4274297" y="3290117"/>
              <a:ext cx="123421" cy="179080"/>
            </a:xfrm>
            <a:custGeom>
              <a:avLst/>
              <a:gdLst>
                <a:gd name="T0" fmla="*/ 24 w 40"/>
                <a:gd name="T1" fmla="*/ 0 h 58"/>
                <a:gd name="T2" fmla="*/ 22 w 40"/>
                <a:gd name="T3" fmla="*/ 0 h 58"/>
                <a:gd name="T4" fmla="*/ 16 w 40"/>
                <a:gd name="T5" fmla="*/ 6 h 58"/>
                <a:gd name="T6" fmla="*/ 15 w 40"/>
                <a:gd name="T7" fmla="*/ 5 h 58"/>
                <a:gd name="T8" fmla="*/ 15 w 40"/>
                <a:gd name="T9" fmla="*/ 6 h 58"/>
                <a:gd name="T10" fmla="*/ 15 w 40"/>
                <a:gd name="T11" fmla="*/ 6 h 58"/>
                <a:gd name="T12" fmla="*/ 12 w 40"/>
                <a:gd name="T13" fmla="*/ 10 h 58"/>
                <a:gd name="T14" fmla="*/ 10 w 40"/>
                <a:gd name="T15" fmla="*/ 10 h 58"/>
                <a:gd name="T16" fmla="*/ 6 w 40"/>
                <a:gd name="T17" fmla="*/ 13 h 58"/>
                <a:gd name="T18" fmla="*/ 5 w 40"/>
                <a:gd name="T19" fmla="*/ 16 h 58"/>
                <a:gd name="T20" fmla="*/ 2 w 40"/>
                <a:gd name="T21" fmla="*/ 24 h 58"/>
                <a:gd name="T22" fmla="*/ 1 w 40"/>
                <a:gd name="T23" fmla="*/ 29 h 58"/>
                <a:gd name="T24" fmla="*/ 0 w 40"/>
                <a:gd name="T25" fmla="*/ 38 h 58"/>
                <a:gd name="T26" fmla="*/ 3 w 40"/>
                <a:gd name="T27" fmla="*/ 50 h 58"/>
                <a:gd name="T28" fmla="*/ 10 w 40"/>
                <a:gd name="T29" fmla="*/ 55 h 58"/>
                <a:gd name="T30" fmla="*/ 19 w 40"/>
                <a:gd name="T31" fmla="*/ 58 h 58"/>
                <a:gd name="T32" fmla="*/ 28 w 40"/>
                <a:gd name="T33" fmla="*/ 54 h 58"/>
                <a:gd name="T34" fmla="*/ 26 w 40"/>
                <a:gd name="T35" fmla="*/ 50 h 58"/>
                <a:gd name="T36" fmla="*/ 26 w 40"/>
                <a:gd name="T37" fmla="*/ 49 h 58"/>
                <a:gd name="T38" fmla="*/ 26 w 40"/>
                <a:gd name="T39" fmla="*/ 48 h 58"/>
                <a:gd name="T40" fmla="*/ 26 w 40"/>
                <a:gd name="T41" fmla="*/ 45 h 58"/>
                <a:gd name="T42" fmla="*/ 26 w 40"/>
                <a:gd name="T43" fmla="*/ 44 h 58"/>
                <a:gd name="T44" fmla="*/ 31 w 40"/>
                <a:gd name="T45" fmla="*/ 36 h 58"/>
                <a:gd name="T46" fmla="*/ 38 w 40"/>
                <a:gd name="T47" fmla="*/ 36 h 58"/>
                <a:gd name="T48" fmla="*/ 40 w 40"/>
                <a:gd name="T49" fmla="*/ 36 h 58"/>
                <a:gd name="T50" fmla="*/ 33 w 40"/>
                <a:gd name="T51" fmla="*/ 24 h 58"/>
                <a:gd name="T52" fmla="*/ 30 w 40"/>
                <a:gd name="T53" fmla="*/ 20 h 58"/>
                <a:gd name="T54" fmla="*/ 26 w 40"/>
                <a:gd name="T55" fmla="*/ 8 h 58"/>
                <a:gd name="T56" fmla="*/ 24 w 40"/>
                <a:gd name="T57"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0" h="58">
                  <a:moveTo>
                    <a:pt x="24" y="0"/>
                  </a:moveTo>
                  <a:cubicBezTo>
                    <a:pt x="22" y="0"/>
                    <a:pt x="22" y="0"/>
                    <a:pt x="22" y="0"/>
                  </a:cubicBezTo>
                  <a:cubicBezTo>
                    <a:pt x="20" y="0"/>
                    <a:pt x="18" y="2"/>
                    <a:pt x="16" y="6"/>
                  </a:cubicBezTo>
                  <a:cubicBezTo>
                    <a:pt x="15" y="5"/>
                    <a:pt x="15" y="5"/>
                    <a:pt x="15" y="5"/>
                  </a:cubicBezTo>
                  <a:cubicBezTo>
                    <a:pt x="15" y="6"/>
                    <a:pt x="15" y="6"/>
                    <a:pt x="15" y="6"/>
                  </a:cubicBezTo>
                  <a:cubicBezTo>
                    <a:pt x="15" y="6"/>
                    <a:pt x="15" y="6"/>
                    <a:pt x="15" y="6"/>
                  </a:cubicBezTo>
                  <a:cubicBezTo>
                    <a:pt x="12" y="10"/>
                    <a:pt x="12" y="10"/>
                    <a:pt x="12" y="10"/>
                  </a:cubicBezTo>
                  <a:cubicBezTo>
                    <a:pt x="10" y="10"/>
                    <a:pt x="10" y="10"/>
                    <a:pt x="10" y="10"/>
                  </a:cubicBezTo>
                  <a:cubicBezTo>
                    <a:pt x="6" y="13"/>
                    <a:pt x="6" y="13"/>
                    <a:pt x="6" y="13"/>
                  </a:cubicBezTo>
                  <a:cubicBezTo>
                    <a:pt x="5" y="16"/>
                    <a:pt x="5" y="16"/>
                    <a:pt x="5" y="16"/>
                  </a:cubicBezTo>
                  <a:cubicBezTo>
                    <a:pt x="6" y="20"/>
                    <a:pt x="4" y="23"/>
                    <a:pt x="2" y="24"/>
                  </a:cubicBezTo>
                  <a:cubicBezTo>
                    <a:pt x="1" y="29"/>
                    <a:pt x="1" y="29"/>
                    <a:pt x="1" y="29"/>
                  </a:cubicBezTo>
                  <a:cubicBezTo>
                    <a:pt x="0" y="30"/>
                    <a:pt x="0" y="34"/>
                    <a:pt x="0" y="38"/>
                  </a:cubicBezTo>
                  <a:cubicBezTo>
                    <a:pt x="3" y="50"/>
                    <a:pt x="3" y="50"/>
                    <a:pt x="3" y="50"/>
                  </a:cubicBezTo>
                  <a:cubicBezTo>
                    <a:pt x="4" y="52"/>
                    <a:pt x="6" y="54"/>
                    <a:pt x="10" y="55"/>
                  </a:cubicBezTo>
                  <a:cubicBezTo>
                    <a:pt x="19" y="58"/>
                    <a:pt x="19" y="58"/>
                    <a:pt x="19" y="58"/>
                  </a:cubicBezTo>
                  <a:cubicBezTo>
                    <a:pt x="21" y="58"/>
                    <a:pt x="24" y="56"/>
                    <a:pt x="28" y="54"/>
                  </a:cubicBezTo>
                  <a:cubicBezTo>
                    <a:pt x="26" y="50"/>
                    <a:pt x="26" y="50"/>
                    <a:pt x="26" y="50"/>
                  </a:cubicBezTo>
                  <a:cubicBezTo>
                    <a:pt x="26" y="49"/>
                    <a:pt x="26" y="49"/>
                    <a:pt x="26" y="49"/>
                  </a:cubicBezTo>
                  <a:cubicBezTo>
                    <a:pt x="26" y="48"/>
                    <a:pt x="26" y="48"/>
                    <a:pt x="26" y="48"/>
                  </a:cubicBezTo>
                  <a:cubicBezTo>
                    <a:pt x="26" y="45"/>
                    <a:pt x="26" y="45"/>
                    <a:pt x="26" y="45"/>
                  </a:cubicBezTo>
                  <a:cubicBezTo>
                    <a:pt x="26" y="44"/>
                    <a:pt x="26" y="44"/>
                    <a:pt x="26" y="44"/>
                  </a:cubicBezTo>
                  <a:cubicBezTo>
                    <a:pt x="31" y="36"/>
                    <a:pt x="31" y="36"/>
                    <a:pt x="31" y="36"/>
                  </a:cubicBezTo>
                  <a:cubicBezTo>
                    <a:pt x="38" y="36"/>
                    <a:pt x="38" y="36"/>
                    <a:pt x="38" y="36"/>
                  </a:cubicBezTo>
                  <a:cubicBezTo>
                    <a:pt x="40" y="36"/>
                    <a:pt x="40" y="36"/>
                    <a:pt x="40" y="36"/>
                  </a:cubicBezTo>
                  <a:cubicBezTo>
                    <a:pt x="40" y="34"/>
                    <a:pt x="37" y="29"/>
                    <a:pt x="33" y="24"/>
                  </a:cubicBezTo>
                  <a:cubicBezTo>
                    <a:pt x="30" y="20"/>
                    <a:pt x="30" y="20"/>
                    <a:pt x="30" y="20"/>
                  </a:cubicBezTo>
                  <a:cubicBezTo>
                    <a:pt x="28" y="16"/>
                    <a:pt x="27" y="13"/>
                    <a:pt x="26" y="8"/>
                  </a:cubicBezTo>
                  <a:cubicBezTo>
                    <a:pt x="26" y="4"/>
                    <a:pt x="24" y="2"/>
                    <a:pt x="24" y="0"/>
                  </a:cubicBezTo>
                  <a:close/>
                </a:path>
              </a:pathLst>
            </a:custGeom>
            <a:solidFill>
              <a:srgbClr val="1570C1"/>
            </a:solidFill>
            <a:ln>
              <a:solidFill>
                <a:schemeClr val="bg1"/>
              </a:solidFill>
            </a:ln>
          </p:spPr>
          <p:txBody>
            <a:bodyPr lIns="121920" tIns="60960" rIns="121920" bIns="60960"/>
            <a:lstStyle/>
            <a:p>
              <a:pPr fontAlgn="auto">
                <a:spcBef>
                  <a:spcPts val="0"/>
                </a:spcBef>
                <a:spcAft>
                  <a:spcPts val="0"/>
                </a:spcAft>
                <a:defRPr/>
              </a:pPr>
              <a:endParaRPr lang="zh-CN" altLang="en-US" kern="0">
                <a:solidFill>
                  <a:prstClr val="black"/>
                </a:solidFill>
                <a:latin typeface="+mn-lt"/>
                <a:ea typeface="+mn-ea"/>
              </a:endParaRPr>
            </a:p>
          </p:txBody>
        </p:sp>
        <p:sp>
          <p:nvSpPr>
            <p:cNvPr id="45" name="Freeform 27"/>
            <p:cNvSpPr/>
            <p:nvPr/>
          </p:nvSpPr>
          <p:spPr bwMode="auto">
            <a:xfrm>
              <a:off x="4150877" y="3207230"/>
              <a:ext cx="166377" cy="178476"/>
            </a:xfrm>
            <a:custGeom>
              <a:avLst/>
              <a:gdLst>
                <a:gd name="T0" fmla="*/ 27 w 54"/>
                <a:gd name="T1" fmla="*/ 12 h 58"/>
                <a:gd name="T2" fmla="*/ 26 w 54"/>
                <a:gd name="T3" fmla="*/ 13 h 58"/>
                <a:gd name="T4" fmla="*/ 25 w 54"/>
                <a:gd name="T5" fmla="*/ 13 h 58"/>
                <a:gd name="T6" fmla="*/ 20 w 54"/>
                <a:gd name="T7" fmla="*/ 12 h 58"/>
                <a:gd name="T8" fmla="*/ 20 w 54"/>
                <a:gd name="T9" fmla="*/ 15 h 58"/>
                <a:gd name="T10" fmla="*/ 20 w 54"/>
                <a:gd name="T11" fmla="*/ 16 h 58"/>
                <a:gd name="T12" fmla="*/ 18 w 54"/>
                <a:gd name="T13" fmla="*/ 16 h 58"/>
                <a:gd name="T14" fmla="*/ 10 w 54"/>
                <a:gd name="T15" fmla="*/ 19 h 58"/>
                <a:gd name="T16" fmla="*/ 10 w 54"/>
                <a:gd name="T17" fmla="*/ 20 h 58"/>
                <a:gd name="T18" fmla="*/ 12 w 54"/>
                <a:gd name="T19" fmla="*/ 29 h 58"/>
                <a:gd name="T20" fmla="*/ 13 w 54"/>
                <a:gd name="T21" fmla="*/ 29 h 58"/>
                <a:gd name="T22" fmla="*/ 12 w 54"/>
                <a:gd name="T23" fmla="*/ 31 h 58"/>
                <a:gd name="T24" fmla="*/ 2 w 54"/>
                <a:gd name="T25" fmla="*/ 41 h 58"/>
                <a:gd name="T26" fmla="*/ 0 w 54"/>
                <a:gd name="T27" fmla="*/ 45 h 58"/>
                <a:gd name="T28" fmla="*/ 3 w 54"/>
                <a:gd name="T29" fmla="*/ 49 h 58"/>
                <a:gd name="T30" fmla="*/ 8 w 54"/>
                <a:gd name="T31" fmla="*/ 50 h 58"/>
                <a:gd name="T32" fmla="*/ 11 w 54"/>
                <a:gd name="T33" fmla="*/ 51 h 58"/>
                <a:gd name="T34" fmla="*/ 20 w 54"/>
                <a:gd name="T35" fmla="*/ 53 h 58"/>
                <a:gd name="T36" fmla="*/ 24 w 54"/>
                <a:gd name="T37" fmla="*/ 56 h 58"/>
                <a:gd name="T38" fmla="*/ 32 w 54"/>
                <a:gd name="T39" fmla="*/ 58 h 58"/>
                <a:gd name="T40" fmla="*/ 37 w 54"/>
                <a:gd name="T41" fmla="*/ 53 h 58"/>
                <a:gd name="T42" fmla="*/ 40 w 54"/>
                <a:gd name="T43" fmla="*/ 50 h 58"/>
                <a:gd name="T44" fmla="*/ 42 w 54"/>
                <a:gd name="T45" fmla="*/ 42 h 58"/>
                <a:gd name="T46" fmla="*/ 40 w 54"/>
                <a:gd name="T47" fmla="*/ 33 h 58"/>
                <a:gd name="T48" fmla="*/ 44 w 54"/>
                <a:gd name="T49" fmla="*/ 34 h 58"/>
                <a:gd name="T50" fmla="*/ 49 w 54"/>
                <a:gd name="T51" fmla="*/ 35 h 58"/>
                <a:gd name="T52" fmla="*/ 51 w 54"/>
                <a:gd name="T53" fmla="*/ 33 h 58"/>
                <a:gd name="T54" fmla="*/ 52 w 54"/>
                <a:gd name="T55" fmla="*/ 31 h 58"/>
                <a:gd name="T56" fmla="*/ 48 w 54"/>
                <a:gd name="T57" fmla="*/ 19 h 58"/>
                <a:gd name="T58" fmla="*/ 49 w 54"/>
                <a:gd name="T59" fmla="*/ 15 h 58"/>
                <a:gd name="T60" fmla="*/ 54 w 54"/>
                <a:gd name="T61" fmla="*/ 12 h 58"/>
                <a:gd name="T62" fmla="*/ 54 w 54"/>
                <a:gd name="T63" fmla="*/ 12 h 58"/>
                <a:gd name="T64" fmla="*/ 53 w 54"/>
                <a:gd name="T65" fmla="*/ 9 h 58"/>
                <a:gd name="T66" fmla="*/ 44 w 54"/>
                <a:gd name="T67" fmla="*/ 9 h 58"/>
                <a:gd name="T68" fmla="*/ 44 w 54"/>
                <a:gd name="T69" fmla="*/ 9 h 58"/>
                <a:gd name="T70" fmla="*/ 35 w 54"/>
                <a:gd name="T71" fmla="*/ 3 h 58"/>
                <a:gd name="T72" fmla="*/ 24 w 54"/>
                <a:gd name="T73" fmla="*/ 1 h 58"/>
                <a:gd name="T74" fmla="*/ 23 w 54"/>
                <a:gd name="T75" fmla="*/ 2 h 58"/>
                <a:gd name="T76" fmla="*/ 26 w 54"/>
                <a:gd name="T77" fmla="*/ 6 h 58"/>
                <a:gd name="T78" fmla="*/ 27 w 54"/>
                <a:gd name="T79" fmla="*/ 1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4" h="58">
                  <a:moveTo>
                    <a:pt x="27" y="12"/>
                  </a:moveTo>
                  <a:cubicBezTo>
                    <a:pt x="26" y="13"/>
                    <a:pt x="26" y="13"/>
                    <a:pt x="26" y="13"/>
                  </a:cubicBezTo>
                  <a:cubicBezTo>
                    <a:pt x="25" y="13"/>
                    <a:pt x="25" y="13"/>
                    <a:pt x="25" y="13"/>
                  </a:cubicBezTo>
                  <a:cubicBezTo>
                    <a:pt x="20" y="12"/>
                    <a:pt x="20" y="12"/>
                    <a:pt x="20" y="12"/>
                  </a:cubicBezTo>
                  <a:cubicBezTo>
                    <a:pt x="20" y="15"/>
                    <a:pt x="20" y="15"/>
                    <a:pt x="20" y="15"/>
                  </a:cubicBezTo>
                  <a:cubicBezTo>
                    <a:pt x="20" y="16"/>
                    <a:pt x="20" y="16"/>
                    <a:pt x="20" y="16"/>
                  </a:cubicBezTo>
                  <a:cubicBezTo>
                    <a:pt x="18" y="16"/>
                    <a:pt x="18" y="16"/>
                    <a:pt x="18" y="16"/>
                  </a:cubicBezTo>
                  <a:cubicBezTo>
                    <a:pt x="10" y="19"/>
                    <a:pt x="10" y="19"/>
                    <a:pt x="10" y="19"/>
                  </a:cubicBezTo>
                  <a:cubicBezTo>
                    <a:pt x="10" y="20"/>
                    <a:pt x="10" y="20"/>
                    <a:pt x="10" y="20"/>
                  </a:cubicBezTo>
                  <a:cubicBezTo>
                    <a:pt x="8" y="23"/>
                    <a:pt x="10" y="25"/>
                    <a:pt x="12" y="29"/>
                  </a:cubicBezTo>
                  <a:cubicBezTo>
                    <a:pt x="13" y="29"/>
                    <a:pt x="13" y="29"/>
                    <a:pt x="13" y="29"/>
                  </a:cubicBezTo>
                  <a:cubicBezTo>
                    <a:pt x="12" y="31"/>
                    <a:pt x="12" y="31"/>
                    <a:pt x="12" y="31"/>
                  </a:cubicBezTo>
                  <a:cubicBezTo>
                    <a:pt x="10" y="35"/>
                    <a:pt x="6" y="39"/>
                    <a:pt x="2" y="41"/>
                  </a:cubicBezTo>
                  <a:cubicBezTo>
                    <a:pt x="1" y="43"/>
                    <a:pt x="0" y="44"/>
                    <a:pt x="0" y="45"/>
                  </a:cubicBezTo>
                  <a:cubicBezTo>
                    <a:pt x="3" y="49"/>
                    <a:pt x="3" y="49"/>
                    <a:pt x="3" y="49"/>
                  </a:cubicBezTo>
                  <a:cubicBezTo>
                    <a:pt x="8" y="50"/>
                    <a:pt x="8" y="50"/>
                    <a:pt x="8" y="50"/>
                  </a:cubicBezTo>
                  <a:cubicBezTo>
                    <a:pt x="11" y="51"/>
                    <a:pt x="11" y="51"/>
                    <a:pt x="11" y="51"/>
                  </a:cubicBezTo>
                  <a:cubicBezTo>
                    <a:pt x="16" y="51"/>
                    <a:pt x="19" y="51"/>
                    <a:pt x="20" y="53"/>
                  </a:cubicBezTo>
                  <a:cubicBezTo>
                    <a:pt x="24" y="56"/>
                    <a:pt x="24" y="56"/>
                    <a:pt x="24" y="56"/>
                  </a:cubicBezTo>
                  <a:cubicBezTo>
                    <a:pt x="27" y="57"/>
                    <a:pt x="30" y="58"/>
                    <a:pt x="32" y="58"/>
                  </a:cubicBezTo>
                  <a:cubicBezTo>
                    <a:pt x="33" y="58"/>
                    <a:pt x="35" y="57"/>
                    <a:pt x="37" y="53"/>
                  </a:cubicBezTo>
                  <a:cubicBezTo>
                    <a:pt x="40" y="50"/>
                    <a:pt x="40" y="50"/>
                    <a:pt x="40" y="50"/>
                  </a:cubicBezTo>
                  <a:cubicBezTo>
                    <a:pt x="42" y="42"/>
                    <a:pt x="42" y="42"/>
                    <a:pt x="42" y="42"/>
                  </a:cubicBezTo>
                  <a:cubicBezTo>
                    <a:pt x="40" y="33"/>
                    <a:pt x="40" y="33"/>
                    <a:pt x="40" y="33"/>
                  </a:cubicBezTo>
                  <a:cubicBezTo>
                    <a:pt x="44" y="34"/>
                    <a:pt x="44" y="34"/>
                    <a:pt x="44" y="34"/>
                  </a:cubicBezTo>
                  <a:cubicBezTo>
                    <a:pt x="49" y="35"/>
                    <a:pt x="49" y="35"/>
                    <a:pt x="49" y="35"/>
                  </a:cubicBezTo>
                  <a:cubicBezTo>
                    <a:pt x="51" y="33"/>
                    <a:pt x="51" y="33"/>
                    <a:pt x="51" y="33"/>
                  </a:cubicBezTo>
                  <a:cubicBezTo>
                    <a:pt x="52" y="31"/>
                    <a:pt x="52" y="31"/>
                    <a:pt x="52" y="31"/>
                  </a:cubicBezTo>
                  <a:cubicBezTo>
                    <a:pt x="48" y="19"/>
                    <a:pt x="48" y="19"/>
                    <a:pt x="48" y="19"/>
                  </a:cubicBezTo>
                  <a:cubicBezTo>
                    <a:pt x="49" y="15"/>
                    <a:pt x="49" y="15"/>
                    <a:pt x="49" y="15"/>
                  </a:cubicBezTo>
                  <a:cubicBezTo>
                    <a:pt x="50" y="13"/>
                    <a:pt x="52" y="12"/>
                    <a:pt x="54" y="12"/>
                  </a:cubicBezTo>
                  <a:cubicBezTo>
                    <a:pt x="54" y="12"/>
                    <a:pt x="54" y="12"/>
                    <a:pt x="54" y="12"/>
                  </a:cubicBezTo>
                  <a:cubicBezTo>
                    <a:pt x="53" y="9"/>
                    <a:pt x="53" y="9"/>
                    <a:pt x="53" y="9"/>
                  </a:cubicBezTo>
                  <a:cubicBezTo>
                    <a:pt x="44" y="9"/>
                    <a:pt x="44" y="9"/>
                    <a:pt x="44" y="9"/>
                  </a:cubicBezTo>
                  <a:cubicBezTo>
                    <a:pt x="44" y="9"/>
                    <a:pt x="44" y="9"/>
                    <a:pt x="44" y="9"/>
                  </a:cubicBezTo>
                  <a:cubicBezTo>
                    <a:pt x="35" y="3"/>
                    <a:pt x="35" y="3"/>
                    <a:pt x="35" y="3"/>
                  </a:cubicBezTo>
                  <a:cubicBezTo>
                    <a:pt x="31" y="1"/>
                    <a:pt x="28" y="0"/>
                    <a:pt x="24" y="1"/>
                  </a:cubicBezTo>
                  <a:cubicBezTo>
                    <a:pt x="23" y="2"/>
                    <a:pt x="23" y="2"/>
                    <a:pt x="23" y="2"/>
                  </a:cubicBezTo>
                  <a:cubicBezTo>
                    <a:pt x="22" y="3"/>
                    <a:pt x="23" y="5"/>
                    <a:pt x="26" y="6"/>
                  </a:cubicBezTo>
                  <a:cubicBezTo>
                    <a:pt x="28" y="7"/>
                    <a:pt x="28" y="9"/>
                    <a:pt x="27" y="12"/>
                  </a:cubicBezTo>
                  <a:close/>
                </a:path>
              </a:pathLst>
            </a:custGeom>
            <a:solidFill>
              <a:srgbClr val="1570C1"/>
            </a:solidFill>
            <a:ln>
              <a:solidFill>
                <a:schemeClr val="bg1"/>
              </a:solidFill>
            </a:ln>
          </p:spPr>
          <p:txBody>
            <a:bodyPr lIns="121920" tIns="60960" rIns="121920" bIns="60960"/>
            <a:lstStyle/>
            <a:p>
              <a:pPr fontAlgn="auto">
                <a:spcBef>
                  <a:spcPts val="0"/>
                </a:spcBef>
                <a:spcAft>
                  <a:spcPts val="0"/>
                </a:spcAft>
                <a:defRPr/>
              </a:pPr>
              <a:endParaRPr lang="zh-CN" altLang="en-US" kern="0">
                <a:solidFill>
                  <a:prstClr val="black"/>
                </a:solidFill>
                <a:latin typeface="+mn-lt"/>
                <a:ea typeface="+mn-ea"/>
              </a:endParaRPr>
            </a:p>
          </p:txBody>
        </p:sp>
        <p:sp>
          <p:nvSpPr>
            <p:cNvPr id="46" name="Freeform 28"/>
            <p:cNvSpPr/>
            <p:nvPr/>
          </p:nvSpPr>
          <p:spPr bwMode="auto">
            <a:xfrm>
              <a:off x="4428574" y="2858749"/>
              <a:ext cx="579595" cy="551764"/>
            </a:xfrm>
            <a:custGeom>
              <a:avLst/>
              <a:gdLst>
                <a:gd name="T0" fmla="*/ 81 w 188"/>
                <a:gd name="T1" fmla="*/ 38 h 179"/>
                <a:gd name="T2" fmla="*/ 71 w 188"/>
                <a:gd name="T3" fmla="*/ 40 h 179"/>
                <a:gd name="T4" fmla="*/ 59 w 188"/>
                <a:gd name="T5" fmla="*/ 46 h 179"/>
                <a:gd name="T6" fmla="*/ 46 w 188"/>
                <a:gd name="T7" fmla="*/ 57 h 179"/>
                <a:gd name="T8" fmla="*/ 46 w 188"/>
                <a:gd name="T9" fmla="*/ 58 h 179"/>
                <a:gd name="T10" fmla="*/ 35 w 188"/>
                <a:gd name="T11" fmla="*/ 70 h 179"/>
                <a:gd name="T12" fmla="*/ 22 w 188"/>
                <a:gd name="T13" fmla="*/ 70 h 179"/>
                <a:gd name="T14" fmla="*/ 16 w 188"/>
                <a:gd name="T15" fmla="*/ 64 h 179"/>
                <a:gd name="T16" fmla="*/ 18 w 188"/>
                <a:gd name="T17" fmla="*/ 87 h 179"/>
                <a:gd name="T18" fmla="*/ 3 w 188"/>
                <a:gd name="T19" fmla="*/ 110 h 179"/>
                <a:gd name="T20" fmla="*/ 0 w 188"/>
                <a:gd name="T21" fmla="*/ 114 h 179"/>
                <a:gd name="T22" fmla="*/ 17 w 188"/>
                <a:gd name="T23" fmla="*/ 120 h 179"/>
                <a:gd name="T24" fmla="*/ 18 w 188"/>
                <a:gd name="T25" fmla="*/ 120 h 179"/>
                <a:gd name="T26" fmla="*/ 24 w 188"/>
                <a:gd name="T27" fmla="*/ 124 h 179"/>
                <a:gd name="T28" fmla="*/ 24 w 188"/>
                <a:gd name="T29" fmla="*/ 124 h 179"/>
                <a:gd name="T30" fmla="*/ 40 w 188"/>
                <a:gd name="T31" fmla="*/ 136 h 179"/>
                <a:gd name="T32" fmla="*/ 57 w 188"/>
                <a:gd name="T33" fmla="*/ 112 h 179"/>
                <a:gd name="T34" fmla="*/ 62 w 188"/>
                <a:gd name="T35" fmla="*/ 106 h 179"/>
                <a:gd name="T36" fmla="*/ 75 w 188"/>
                <a:gd name="T37" fmla="*/ 102 h 179"/>
                <a:gd name="T38" fmla="*/ 88 w 188"/>
                <a:gd name="T39" fmla="*/ 100 h 179"/>
                <a:gd name="T40" fmla="*/ 94 w 188"/>
                <a:gd name="T41" fmla="*/ 111 h 179"/>
                <a:gd name="T42" fmla="*/ 96 w 188"/>
                <a:gd name="T43" fmla="*/ 119 h 179"/>
                <a:gd name="T44" fmla="*/ 93 w 188"/>
                <a:gd name="T45" fmla="*/ 135 h 179"/>
                <a:gd name="T46" fmla="*/ 93 w 188"/>
                <a:gd name="T47" fmla="*/ 136 h 179"/>
                <a:gd name="T48" fmla="*/ 86 w 188"/>
                <a:gd name="T49" fmla="*/ 156 h 179"/>
                <a:gd name="T50" fmla="*/ 92 w 188"/>
                <a:gd name="T51" fmla="*/ 152 h 179"/>
                <a:gd name="T52" fmla="*/ 98 w 188"/>
                <a:gd name="T53" fmla="*/ 154 h 179"/>
                <a:gd name="T54" fmla="*/ 97 w 188"/>
                <a:gd name="T55" fmla="*/ 161 h 179"/>
                <a:gd name="T56" fmla="*/ 92 w 188"/>
                <a:gd name="T57" fmla="*/ 168 h 179"/>
                <a:gd name="T58" fmla="*/ 90 w 188"/>
                <a:gd name="T59" fmla="*/ 172 h 179"/>
                <a:gd name="T60" fmla="*/ 85 w 188"/>
                <a:gd name="T61" fmla="*/ 173 h 179"/>
                <a:gd name="T62" fmla="*/ 80 w 188"/>
                <a:gd name="T63" fmla="*/ 179 h 179"/>
                <a:gd name="T64" fmla="*/ 100 w 188"/>
                <a:gd name="T65" fmla="*/ 164 h 179"/>
                <a:gd name="T66" fmla="*/ 130 w 188"/>
                <a:gd name="T67" fmla="*/ 134 h 179"/>
                <a:gd name="T68" fmla="*/ 137 w 188"/>
                <a:gd name="T69" fmla="*/ 130 h 179"/>
                <a:gd name="T70" fmla="*/ 153 w 188"/>
                <a:gd name="T71" fmla="*/ 127 h 179"/>
                <a:gd name="T72" fmla="*/ 164 w 188"/>
                <a:gd name="T73" fmla="*/ 105 h 179"/>
                <a:gd name="T74" fmla="*/ 188 w 188"/>
                <a:gd name="T75" fmla="*/ 78 h 179"/>
                <a:gd name="T76" fmla="*/ 182 w 188"/>
                <a:gd name="T77" fmla="*/ 61 h 179"/>
                <a:gd name="T78" fmla="*/ 174 w 188"/>
                <a:gd name="T79" fmla="*/ 58 h 179"/>
                <a:gd name="T80" fmla="*/ 172 w 188"/>
                <a:gd name="T81" fmla="*/ 55 h 179"/>
                <a:gd name="T82" fmla="*/ 159 w 188"/>
                <a:gd name="T83" fmla="*/ 22 h 179"/>
                <a:gd name="T84" fmla="*/ 154 w 188"/>
                <a:gd name="T85" fmla="*/ 6 h 179"/>
                <a:gd name="T86" fmla="*/ 148 w 188"/>
                <a:gd name="T87" fmla="*/ 12 h 179"/>
                <a:gd name="T88" fmla="*/ 134 w 188"/>
                <a:gd name="T89" fmla="*/ 6 h 179"/>
                <a:gd name="T90" fmla="*/ 125 w 188"/>
                <a:gd name="T91" fmla="*/ 6 h 179"/>
                <a:gd name="T92" fmla="*/ 115 w 188"/>
                <a:gd name="T93" fmla="*/ 2 h 179"/>
                <a:gd name="T94" fmla="*/ 114 w 188"/>
                <a:gd name="T95" fmla="*/ 16 h 179"/>
                <a:gd name="T96" fmla="*/ 114 w 188"/>
                <a:gd name="T97" fmla="*/ 16 h 179"/>
                <a:gd name="T98" fmla="*/ 105 w 188"/>
                <a:gd name="T99" fmla="*/ 24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8" h="179">
                  <a:moveTo>
                    <a:pt x="86" y="24"/>
                  </a:moveTo>
                  <a:cubicBezTo>
                    <a:pt x="82" y="30"/>
                    <a:pt x="82" y="30"/>
                    <a:pt x="82" y="30"/>
                  </a:cubicBezTo>
                  <a:cubicBezTo>
                    <a:pt x="81" y="31"/>
                    <a:pt x="80" y="34"/>
                    <a:pt x="81" y="38"/>
                  </a:cubicBezTo>
                  <a:cubicBezTo>
                    <a:pt x="81" y="40"/>
                    <a:pt x="81" y="40"/>
                    <a:pt x="81" y="40"/>
                  </a:cubicBezTo>
                  <a:cubicBezTo>
                    <a:pt x="72" y="40"/>
                    <a:pt x="72" y="40"/>
                    <a:pt x="72" y="40"/>
                  </a:cubicBezTo>
                  <a:cubicBezTo>
                    <a:pt x="71" y="40"/>
                    <a:pt x="71" y="40"/>
                    <a:pt x="71" y="40"/>
                  </a:cubicBezTo>
                  <a:cubicBezTo>
                    <a:pt x="71" y="40"/>
                    <a:pt x="71" y="40"/>
                    <a:pt x="71" y="40"/>
                  </a:cubicBezTo>
                  <a:cubicBezTo>
                    <a:pt x="64" y="38"/>
                    <a:pt x="64" y="38"/>
                    <a:pt x="64" y="38"/>
                  </a:cubicBezTo>
                  <a:cubicBezTo>
                    <a:pt x="59" y="46"/>
                    <a:pt x="59" y="46"/>
                    <a:pt x="59" y="46"/>
                  </a:cubicBezTo>
                  <a:cubicBezTo>
                    <a:pt x="58" y="47"/>
                    <a:pt x="58" y="47"/>
                    <a:pt x="58" y="47"/>
                  </a:cubicBezTo>
                  <a:cubicBezTo>
                    <a:pt x="52" y="51"/>
                    <a:pt x="52" y="51"/>
                    <a:pt x="52" y="51"/>
                  </a:cubicBezTo>
                  <a:cubicBezTo>
                    <a:pt x="46" y="57"/>
                    <a:pt x="46" y="57"/>
                    <a:pt x="46" y="57"/>
                  </a:cubicBezTo>
                  <a:cubicBezTo>
                    <a:pt x="46" y="57"/>
                    <a:pt x="46" y="57"/>
                    <a:pt x="46" y="57"/>
                  </a:cubicBezTo>
                  <a:cubicBezTo>
                    <a:pt x="46" y="58"/>
                    <a:pt x="46" y="58"/>
                    <a:pt x="46" y="58"/>
                  </a:cubicBezTo>
                  <a:cubicBezTo>
                    <a:pt x="46" y="58"/>
                    <a:pt x="46" y="58"/>
                    <a:pt x="46" y="58"/>
                  </a:cubicBezTo>
                  <a:cubicBezTo>
                    <a:pt x="36" y="70"/>
                    <a:pt x="36" y="70"/>
                    <a:pt x="36" y="70"/>
                  </a:cubicBezTo>
                  <a:cubicBezTo>
                    <a:pt x="36" y="70"/>
                    <a:pt x="36" y="70"/>
                    <a:pt x="36" y="70"/>
                  </a:cubicBezTo>
                  <a:cubicBezTo>
                    <a:pt x="35" y="70"/>
                    <a:pt x="35" y="70"/>
                    <a:pt x="35" y="70"/>
                  </a:cubicBezTo>
                  <a:cubicBezTo>
                    <a:pt x="28" y="74"/>
                    <a:pt x="28" y="74"/>
                    <a:pt x="28" y="74"/>
                  </a:cubicBezTo>
                  <a:cubicBezTo>
                    <a:pt x="22" y="70"/>
                    <a:pt x="22" y="70"/>
                    <a:pt x="22" y="70"/>
                  </a:cubicBezTo>
                  <a:cubicBezTo>
                    <a:pt x="22" y="70"/>
                    <a:pt x="22" y="70"/>
                    <a:pt x="22" y="70"/>
                  </a:cubicBezTo>
                  <a:cubicBezTo>
                    <a:pt x="22" y="70"/>
                    <a:pt x="22" y="70"/>
                    <a:pt x="22" y="70"/>
                  </a:cubicBezTo>
                  <a:cubicBezTo>
                    <a:pt x="22" y="70"/>
                    <a:pt x="22" y="70"/>
                    <a:pt x="22" y="70"/>
                  </a:cubicBezTo>
                  <a:cubicBezTo>
                    <a:pt x="16" y="64"/>
                    <a:pt x="16" y="64"/>
                    <a:pt x="16" y="64"/>
                  </a:cubicBezTo>
                  <a:cubicBezTo>
                    <a:pt x="12" y="62"/>
                    <a:pt x="12" y="62"/>
                    <a:pt x="12" y="62"/>
                  </a:cubicBezTo>
                  <a:cubicBezTo>
                    <a:pt x="15" y="78"/>
                    <a:pt x="15" y="78"/>
                    <a:pt x="15" y="78"/>
                  </a:cubicBezTo>
                  <a:cubicBezTo>
                    <a:pt x="18" y="87"/>
                    <a:pt x="18" y="87"/>
                    <a:pt x="18" y="87"/>
                  </a:cubicBezTo>
                  <a:cubicBezTo>
                    <a:pt x="12" y="92"/>
                    <a:pt x="12" y="92"/>
                    <a:pt x="12" y="92"/>
                  </a:cubicBezTo>
                  <a:cubicBezTo>
                    <a:pt x="3" y="105"/>
                    <a:pt x="3" y="105"/>
                    <a:pt x="3" y="105"/>
                  </a:cubicBezTo>
                  <a:cubicBezTo>
                    <a:pt x="3" y="110"/>
                    <a:pt x="3" y="110"/>
                    <a:pt x="3" y="110"/>
                  </a:cubicBezTo>
                  <a:cubicBezTo>
                    <a:pt x="3" y="110"/>
                    <a:pt x="3" y="110"/>
                    <a:pt x="3" y="110"/>
                  </a:cubicBezTo>
                  <a:cubicBezTo>
                    <a:pt x="2" y="110"/>
                    <a:pt x="2" y="110"/>
                    <a:pt x="2" y="110"/>
                  </a:cubicBezTo>
                  <a:cubicBezTo>
                    <a:pt x="0" y="114"/>
                    <a:pt x="0" y="114"/>
                    <a:pt x="0" y="114"/>
                  </a:cubicBezTo>
                  <a:cubicBezTo>
                    <a:pt x="2" y="116"/>
                    <a:pt x="2" y="116"/>
                    <a:pt x="2" y="116"/>
                  </a:cubicBezTo>
                  <a:cubicBezTo>
                    <a:pt x="5" y="116"/>
                    <a:pt x="5" y="116"/>
                    <a:pt x="5" y="116"/>
                  </a:cubicBezTo>
                  <a:cubicBezTo>
                    <a:pt x="17" y="120"/>
                    <a:pt x="17" y="120"/>
                    <a:pt x="17" y="120"/>
                  </a:cubicBezTo>
                  <a:cubicBezTo>
                    <a:pt x="17" y="120"/>
                    <a:pt x="17" y="120"/>
                    <a:pt x="17" y="120"/>
                  </a:cubicBezTo>
                  <a:cubicBezTo>
                    <a:pt x="18" y="120"/>
                    <a:pt x="18" y="120"/>
                    <a:pt x="18" y="120"/>
                  </a:cubicBezTo>
                  <a:cubicBezTo>
                    <a:pt x="18" y="120"/>
                    <a:pt x="18" y="120"/>
                    <a:pt x="18" y="120"/>
                  </a:cubicBezTo>
                  <a:cubicBezTo>
                    <a:pt x="18" y="120"/>
                    <a:pt x="18" y="120"/>
                    <a:pt x="18" y="120"/>
                  </a:cubicBezTo>
                  <a:cubicBezTo>
                    <a:pt x="20" y="122"/>
                    <a:pt x="20" y="122"/>
                    <a:pt x="20" y="122"/>
                  </a:cubicBezTo>
                  <a:cubicBezTo>
                    <a:pt x="24" y="124"/>
                    <a:pt x="24" y="124"/>
                    <a:pt x="24" y="124"/>
                  </a:cubicBezTo>
                  <a:cubicBezTo>
                    <a:pt x="24" y="124"/>
                    <a:pt x="24" y="124"/>
                    <a:pt x="24" y="124"/>
                  </a:cubicBezTo>
                  <a:cubicBezTo>
                    <a:pt x="24" y="124"/>
                    <a:pt x="24" y="124"/>
                    <a:pt x="24" y="124"/>
                  </a:cubicBezTo>
                  <a:cubicBezTo>
                    <a:pt x="24" y="124"/>
                    <a:pt x="24" y="124"/>
                    <a:pt x="24" y="124"/>
                  </a:cubicBezTo>
                  <a:cubicBezTo>
                    <a:pt x="26" y="126"/>
                    <a:pt x="26" y="128"/>
                    <a:pt x="26" y="129"/>
                  </a:cubicBezTo>
                  <a:cubicBezTo>
                    <a:pt x="28" y="133"/>
                    <a:pt x="28" y="133"/>
                    <a:pt x="28" y="133"/>
                  </a:cubicBezTo>
                  <a:cubicBezTo>
                    <a:pt x="40" y="136"/>
                    <a:pt x="40" y="136"/>
                    <a:pt x="40" y="136"/>
                  </a:cubicBezTo>
                  <a:cubicBezTo>
                    <a:pt x="44" y="136"/>
                    <a:pt x="44" y="136"/>
                    <a:pt x="44" y="136"/>
                  </a:cubicBezTo>
                  <a:cubicBezTo>
                    <a:pt x="47" y="131"/>
                    <a:pt x="47" y="131"/>
                    <a:pt x="47" y="131"/>
                  </a:cubicBezTo>
                  <a:cubicBezTo>
                    <a:pt x="57" y="112"/>
                    <a:pt x="57" y="112"/>
                    <a:pt x="57" y="112"/>
                  </a:cubicBezTo>
                  <a:cubicBezTo>
                    <a:pt x="57" y="112"/>
                    <a:pt x="57" y="112"/>
                    <a:pt x="57" y="112"/>
                  </a:cubicBezTo>
                  <a:cubicBezTo>
                    <a:pt x="57" y="112"/>
                    <a:pt x="57" y="112"/>
                    <a:pt x="57" y="112"/>
                  </a:cubicBezTo>
                  <a:cubicBezTo>
                    <a:pt x="62" y="106"/>
                    <a:pt x="62" y="106"/>
                    <a:pt x="62" y="106"/>
                  </a:cubicBezTo>
                  <a:cubicBezTo>
                    <a:pt x="62" y="106"/>
                    <a:pt x="62" y="106"/>
                    <a:pt x="62" y="106"/>
                  </a:cubicBezTo>
                  <a:cubicBezTo>
                    <a:pt x="70" y="102"/>
                    <a:pt x="70" y="102"/>
                    <a:pt x="70" y="102"/>
                  </a:cubicBezTo>
                  <a:cubicBezTo>
                    <a:pt x="75" y="102"/>
                    <a:pt x="75" y="102"/>
                    <a:pt x="75" y="102"/>
                  </a:cubicBezTo>
                  <a:cubicBezTo>
                    <a:pt x="77" y="98"/>
                    <a:pt x="78" y="97"/>
                    <a:pt x="80" y="97"/>
                  </a:cubicBezTo>
                  <a:cubicBezTo>
                    <a:pt x="82" y="97"/>
                    <a:pt x="84" y="98"/>
                    <a:pt x="87" y="99"/>
                  </a:cubicBezTo>
                  <a:cubicBezTo>
                    <a:pt x="88" y="100"/>
                    <a:pt x="88" y="100"/>
                    <a:pt x="88" y="100"/>
                  </a:cubicBezTo>
                  <a:cubicBezTo>
                    <a:pt x="88" y="100"/>
                    <a:pt x="88" y="100"/>
                    <a:pt x="88" y="100"/>
                  </a:cubicBezTo>
                  <a:cubicBezTo>
                    <a:pt x="94" y="110"/>
                    <a:pt x="94" y="110"/>
                    <a:pt x="94" y="110"/>
                  </a:cubicBezTo>
                  <a:cubicBezTo>
                    <a:pt x="94" y="111"/>
                    <a:pt x="94" y="111"/>
                    <a:pt x="94" y="111"/>
                  </a:cubicBezTo>
                  <a:cubicBezTo>
                    <a:pt x="95" y="111"/>
                    <a:pt x="95" y="111"/>
                    <a:pt x="95" y="111"/>
                  </a:cubicBezTo>
                  <a:cubicBezTo>
                    <a:pt x="95" y="112"/>
                    <a:pt x="95" y="112"/>
                    <a:pt x="95" y="112"/>
                  </a:cubicBezTo>
                  <a:cubicBezTo>
                    <a:pt x="96" y="119"/>
                    <a:pt x="96" y="119"/>
                    <a:pt x="96" y="119"/>
                  </a:cubicBezTo>
                  <a:cubicBezTo>
                    <a:pt x="95" y="128"/>
                    <a:pt x="95" y="128"/>
                    <a:pt x="95" y="128"/>
                  </a:cubicBezTo>
                  <a:cubicBezTo>
                    <a:pt x="95" y="128"/>
                    <a:pt x="95" y="128"/>
                    <a:pt x="95" y="128"/>
                  </a:cubicBezTo>
                  <a:cubicBezTo>
                    <a:pt x="93" y="135"/>
                    <a:pt x="93" y="135"/>
                    <a:pt x="93" y="135"/>
                  </a:cubicBezTo>
                  <a:cubicBezTo>
                    <a:pt x="93" y="135"/>
                    <a:pt x="93" y="135"/>
                    <a:pt x="93" y="135"/>
                  </a:cubicBezTo>
                  <a:cubicBezTo>
                    <a:pt x="93" y="136"/>
                    <a:pt x="93" y="136"/>
                    <a:pt x="93" y="136"/>
                  </a:cubicBezTo>
                  <a:cubicBezTo>
                    <a:pt x="93" y="136"/>
                    <a:pt x="93" y="136"/>
                    <a:pt x="93" y="136"/>
                  </a:cubicBezTo>
                  <a:cubicBezTo>
                    <a:pt x="88" y="142"/>
                    <a:pt x="88" y="142"/>
                    <a:pt x="88" y="142"/>
                  </a:cubicBezTo>
                  <a:cubicBezTo>
                    <a:pt x="85" y="147"/>
                    <a:pt x="85" y="147"/>
                    <a:pt x="85" y="147"/>
                  </a:cubicBezTo>
                  <a:cubicBezTo>
                    <a:pt x="86" y="156"/>
                    <a:pt x="86" y="156"/>
                    <a:pt x="86" y="156"/>
                  </a:cubicBezTo>
                  <a:cubicBezTo>
                    <a:pt x="86" y="156"/>
                    <a:pt x="86" y="156"/>
                    <a:pt x="86" y="156"/>
                  </a:cubicBezTo>
                  <a:cubicBezTo>
                    <a:pt x="89" y="155"/>
                    <a:pt x="89" y="155"/>
                    <a:pt x="89" y="155"/>
                  </a:cubicBezTo>
                  <a:cubicBezTo>
                    <a:pt x="92" y="152"/>
                    <a:pt x="92" y="152"/>
                    <a:pt x="92" y="152"/>
                  </a:cubicBezTo>
                  <a:cubicBezTo>
                    <a:pt x="93" y="151"/>
                    <a:pt x="93" y="151"/>
                    <a:pt x="93" y="151"/>
                  </a:cubicBezTo>
                  <a:cubicBezTo>
                    <a:pt x="94" y="150"/>
                    <a:pt x="94" y="150"/>
                    <a:pt x="94" y="150"/>
                  </a:cubicBezTo>
                  <a:cubicBezTo>
                    <a:pt x="98" y="154"/>
                    <a:pt x="98" y="154"/>
                    <a:pt x="98" y="154"/>
                  </a:cubicBezTo>
                  <a:cubicBezTo>
                    <a:pt x="98" y="154"/>
                    <a:pt x="98" y="154"/>
                    <a:pt x="98" y="154"/>
                  </a:cubicBezTo>
                  <a:cubicBezTo>
                    <a:pt x="98" y="161"/>
                    <a:pt x="98" y="161"/>
                    <a:pt x="98" y="161"/>
                  </a:cubicBezTo>
                  <a:cubicBezTo>
                    <a:pt x="97" y="161"/>
                    <a:pt x="97" y="161"/>
                    <a:pt x="97" y="161"/>
                  </a:cubicBezTo>
                  <a:cubicBezTo>
                    <a:pt x="94" y="162"/>
                    <a:pt x="94" y="162"/>
                    <a:pt x="94" y="162"/>
                  </a:cubicBezTo>
                  <a:cubicBezTo>
                    <a:pt x="92" y="164"/>
                    <a:pt x="92" y="164"/>
                    <a:pt x="92" y="164"/>
                  </a:cubicBezTo>
                  <a:cubicBezTo>
                    <a:pt x="92" y="168"/>
                    <a:pt x="92" y="168"/>
                    <a:pt x="92" y="168"/>
                  </a:cubicBezTo>
                  <a:cubicBezTo>
                    <a:pt x="92" y="168"/>
                    <a:pt x="92" y="168"/>
                    <a:pt x="92" y="168"/>
                  </a:cubicBezTo>
                  <a:cubicBezTo>
                    <a:pt x="92" y="168"/>
                    <a:pt x="92" y="168"/>
                    <a:pt x="92" y="168"/>
                  </a:cubicBezTo>
                  <a:cubicBezTo>
                    <a:pt x="90" y="172"/>
                    <a:pt x="90" y="172"/>
                    <a:pt x="90" y="172"/>
                  </a:cubicBezTo>
                  <a:cubicBezTo>
                    <a:pt x="89" y="172"/>
                    <a:pt x="89" y="172"/>
                    <a:pt x="89" y="172"/>
                  </a:cubicBezTo>
                  <a:cubicBezTo>
                    <a:pt x="88" y="173"/>
                    <a:pt x="88" y="173"/>
                    <a:pt x="88" y="173"/>
                  </a:cubicBezTo>
                  <a:cubicBezTo>
                    <a:pt x="85" y="173"/>
                    <a:pt x="85" y="173"/>
                    <a:pt x="85" y="173"/>
                  </a:cubicBezTo>
                  <a:cubicBezTo>
                    <a:pt x="82" y="174"/>
                    <a:pt x="82" y="174"/>
                    <a:pt x="82" y="174"/>
                  </a:cubicBezTo>
                  <a:cubicBezTo>
                    <a:pt x="80" y="178"/>
                    <a:pt x="80" y="178"/>
                    <a:pt x="80" y="178"/>
                  </a:cubicBezTo>
                  <a:cubicBezTo>
                    <a:pt x="80" y="179"/>
                    <a:pt x="80" y="179"/>
                    <a:pt x="80" y="179"/>
                  </a:cubicBezTo>
                  <a:cubicBezTo>
                    <a:pt x="93" y="178"/>
                    <a:pt x="93" y="178"/>
                    <a:pt x="93" y="178"/>
                  </a:cubicBezTo>
                  <a:cubicBezTo>
                    <a:pt x="96" y="176"/>
                    <a:pt x="96" y="176"/>
                    <a:pt x="96" y="176"/>
                  </a:cubicBezTo>
                  <a:cubicBezTo>
                    <a:pt x="100" y="164"/>
                    <a:pt x="100" y="164"/>
                    <a:pt x="100" y="164"/>
                  </a:cubicBezTo>
                  <a:cubicBezTo>
                    <a:pt x="100" y="164"/>
                    <a:pt x="100" y="164"/>
                    <a:pt x="100" y="164"/>
                  </a:cubicBezTo>
                  <a:cubicBezTo>
                    <a:pt x="130" y="134"/>
                    <a:pt x="130" y="134"/>
                    <a:pt x="130" y="134"/>
                  </a:cubicBezTo>
                  <a:cubicBezTo>
                    <a:pt x="130" y="134"/>
                    <a:pt x="130" y="134"/>
                    <a:pt x="130" y="134"/>
                  </a:cubicBezTo>
                  <a:cubicBezTo>
                    <a:pt x="137" y="130"/>
                    <a:pt x="137" y="130"/>
                    <a:pt x="137" y="130"/>
                  </a:cubicBezTo>
                  <a:cubicBezTo>
                    <a:pt x="137" y="130"/>
                    <a:pt x="137" y="130"/>
                    <a:pt x="137" y="130"/>
                  </a:cubicBezTo>
                  <a:cubicBezTo>
                    <a:pt x="137" y="130"/>
                    <a:pt x="137" y="130"/>
                    <a:pt x="137" y="130"/>
                  </a:cubicBezTo>
                  <a:cubicBezTo>
                    <a:pt x="142" y="130"/>
                    <a:pt x="142" y="130"/>
                    <a:pt x="142" y="130"/>
                  </a:cubicBezTo>
                  <a:cubicBezTo>
                    <a:pt x="148" y="129"/>
                    <a:pt x="148" y="129"/>
                    <a:pt x="148" y="129"/>
                  </a:cubicBezTo>
                  <a:cubicBezTo>
                    <a:pt x="153" y="127"/>
                    <a:pt x="153" y="127"/>
                    <a:pt x="153" y="127"/>
                  </a:cubicBezTo>
                  <a:cubicBezTo>
                    <a:pt x="157" y="122"/>
                    <a:pt x="157" y="122"/>
                    <a:pt x="157" y="122"/>
                  </a:cubicBezTo>
                  <a:cubicBezTo>
                    <a:pt x="164" y="105"/>
                    <a:pt x="164" y="105"/>
                    <a:pt x="164" y="105"/>
                  </a:cubicBezTo>
                  <a:cubicBezTo>
                    <a:pt x="164" y="105"/>
                    <a:pt x="164" y="105"/>
                    <a:pt x="164" y="105"/>
                  </a:cubicBezTo>
                  <a:cubicBezTo>
                    <a:pt x="164" y="104"/>
                    <a:pt x="164" y="104"/>
                    <a:pt x="164" y="104"/>
                  </a:cubicBezTo>
                  <a:cubicBezTo>
                    <a:pt x="188" y="78"/>
                    <a:pt x="188" y="78"/>
                    <a:pt x="188" y="78"/>
                  </a:cubicBezTo>
                  <a:cubicBezTo>
                    <a:pt x="188" y="78"/>
                    <a:pt x="188" y="78"/>
                    <a:pt x="188" y="78"/>
                  </a:cubicBezTo>
                  <a:cubicBezTo>
                    <a:pt x="187" y="64"/>
                    <a:pt x="187" y="64"/>
                    <a:pt x="187" y="64"/>
                  </a:cubicBezTo>
                  <a:cubicBezTo>
                    <a:pt x="186" y="64"/>
                    <a:pt x="184" y="63"/>
                    <a:pt x="183" y="62"/>
                  </a:cubicBezTo>
                  <a:cubicBezTo>
                    <a:pt x="182" y="61"/>
                    <a:pt x="182" y="61"/>
                    <a:pt x="182" y="61"/>
                  </a:cubicBezTo>
                  <a:cubicBezTo>
                    <a:pt x="182" y="61"/>
                    <a:pt x="182" y="61"/>
                    <a:pt x="182" y="61"/>
                  </a:cubicBezTo>
                  <a:cubicBezTo>
                    <a:pt x="178" y="62"/>
                    <a:pt x="178" y="62"/>
                    <a:pt x="178" y="62"/>
                  </a:cubicBezTo>
                  <a:cubicBezTo>
                    <a:pt x="176" y="61"/>
                    <a:pt x="175" y="60"/>
                    <a:pt x="174" y="58"/>
                  </a:cubicBezTo>
                  <a:cubicBezTo>
                    <a:pt x="172" y="56"/>
                    <a:pt x="172" y="56"/>
                    <a:pt x="172" y="56"/>
                  </a:cubicBezTo>
                  <a:cubicBezTo>
                    <a:pt x="172" y="55"/>
                    <a:pt x="172" y="55"/>
                    <a:pt x="172" y="55"/>
                  </a:cubicBezTo>
                  <a:cubicBezTo>
                    <a:pt x="172" y="55"/>
                    <a:pt x="172" y="55"/>
                    <a:pt x="172" y="55"/>
                  </a:cubicBezTo>
                  <a:cubicBezTo>
                    <a:pt x="172" y="33"/>
                    <a:pt x="172" y="33"/>
                    <a:pt x="172" y="33"/>
                  </a:cubicBezTo>
                  <a:cubicBezTo>
                    <a:pt x="170" y="32"/>
                    <a:pt x="167" y="31"/>
                    <a:pt x="164" y="28"/>
                  </a:cubicBezTo>
                  <a:cubicBezTo>
                    <a:pt x="159" y="22"/>
                    <a:pt x="159" y="22"/>
                    <a:pt x="159" y="22"/>
                  </a:cubicBezTo>
                  <a:cubicBezTo>
                    <a:pt x="154" y="16"/>
                    <a:pt x="154" y="16"/>
                    <a:pt x="154" y="16"/>
                  </a:cubicBezTo>
                  <a:cubicBezTo>
                    <a:pt x="154" y="14"/>
                    <a:pt x="154" y="12"/>
                    <a:pt x="154" y="8"/>
                  </a:cubicBezTo>
                  <a:cubicBezTo>
                    <a:pt x="154" y="6"/>
                    <a:pt x="154" y="6"/>
                    <a:pt x="154" y="6"/>
                  </a:cubicBezTo>
                  <a:cubicBezTo>
                    <a:pt x="152" y="2"/>
                    <a:pt x="152" y="2"/>
                    <a:pt x="152" y="2"/>
                  </a:cubicBezTo>
                  <a:cubicBezTo>
                    <a:pt x="151" y="6"/>
                    <a:pt x="151" y="6"/>
                    <a:pt x="151" y="6"/>
                  </a:cubicBezTo>
                  <a:cubicBezTo>
                    <a:pt x="148" y="12"/>
                    <a:pt x="148" y="12"/>
                    <a:pt x="148" y="12"/>
                  </a:cubicBezTo>
                  <a:cubicBezTo>
                    <a:pt x="146" y="12"/>
                    <a:pt x="146" y="12"/>
                    <a:pt x="146" y="12"/>
                  </a:cubicBezTo>
                  <a:cubicBezTo>
                    <a:pt x="144" y="12"/>
                    <a:pt x="140" y="12"/>
                    <a:pt x="138" y="11"/>
                  </a:cubicBezTo>
                  <a:cubicBezTo>
                    <a:pt x="136" y="10"/>
                    <a:pt x="134" y="8"/>
                    <a:pt x="134" y="6"/>
                  </a:cubicBezTo>
                  <a:cubicBezTo>
                    <a:pt x="134" y="4"/>
                    <a:pt x="134" y="4"/>
                    <a:pt x="134" y="4"/>
                  </a:cubicBezTo>
                  <a:cubicBezTo>
                    <a:pt x="132" y="4"/>
                    <a:pt x="132" y="4"/>
                    <a:pt x="132" y="4"/>
                  </a:cubicBezTo>
                  <a:cubicBezTo>
                    <a:pt x="125" y="6"/>
                    <a:pt x="125" y="6"/>
                    <a:pt x="125" y="6"/>
                  </a:cubicBezTo>
                  <a:cubicBezTo>
                    <a:pt x="119" y="0"/>
                    <a:pt x="119" y="0"/>
                    <a:pt x="119" y="0"/>
                  </a:cubicBezTo>
                  <a:cubicBezTo>
                    <a:pt x="117" y="0"/>
                    <a:pt x="117" y="0"/>
                    <a:pt x="117" y="0"/>
                  </a:cubicBezTo>
                  <a:cubicBezTo>
                    <a:pt x="115" y="2"/>
                    <a:pt x="115" y="2"/>
                    <a:pt x="115" y="2"/>
                  </a:cubicBezTo>
                  <a:cubicBezTo>
                    <a:pt x="118" y="6"/>
                    <a:pt x="118" y="6"/>
                    <a:pt x="118" y="6"/>
                  </a:cubicBezTo>
                  <a:cubicBezTo>
                    <a:pt x="118" y="7"/>
                    <a:pt x="118" y="7"/>
                    <a:pt x="118" y="7"/>
                  </a:cubicBezTo>
                  <a:cubicBezTo>
                    <a:pt x="114" y="16"/>
                    <a:pt x="114" y="16"/>
                    <a:pt x="114" y="16"/>
                  </a:cubicBezTo>
                  <a:cubicBezTo>
                    <a:pt x="114" y="16"/>
                    <a:pt x="114" y="16"/>
                    <a:pt x="114" y="16"/>
                  </a:cubicBezTo>
                  <a:cubicBezTo>
                    <a:pt x="114" y="16"/>
                    <a:pt x="114" y="16"/>
                    <a:pt x="114" y="16"/>
                  </a:cubicBezTo>
                  <a:cubicBezTo>
                    <a:pt x="114" y="16"/>
                    <a:pt x="114" y="16"/>
                    <a:pt x="114" y="16"/>
                  </a:cubicBezTo>
                  <a:cubicBezTo>
                    <a:pt x="106" y="24"/>
                    <a:pt x="106" y="24"/>
                    <a:pt x="106" y="24"/>
                  </a:cubicBezTo>
                  <a:cubicBezTo>
                    <a:pt x="106" y="24"/>
                    <a:pt x="106" y="24"/>
                    <a:pt x="106" y="24"/>
                  </a:cubicBezTo>
                  <a:cubicBezTo>
                    <a:pt x="105" y="24"/>
                    <a:pt x="105" y="24"/>
                    <a:pt x="105" y="24"/>
                  </a:cubicBezTo>
                  <a:cubicBezTo>
                    <a:pt x="94" y="26"/>
                    <a:pt x="94" y="26"/>
                    <a:pt x="94" y="26"/>
                  </a:cubicBezTo>
                  <a:lnTo>
                    <a:pt x="86" y="24"/>
                  </a:lnTo>
                  <a:close/>
                </a:path>
              </a:pathLst>
            </a:custGeom>
            <a:solidFill>
              <a:srgbClr val="1570C1"/>
            </a:solidFill>
            <a:ln>
              <a:solidFill>
                <a:schemeClr val="bg1"/>
              </a:solidFill>
            </a:ln>
          </p:spPr>
          <p:txBody>
            <a:bodyPr lIns="121920" tIns="60960" rIns="121920" bIns="60960"/>
            <a:lstStyle/>
            <a:p>
              <a:pPr fontAlgn="auto">
                <a:spcBef>
                  <a:spcPts val="0"/>
                </a:spcBef>
                <a:spcAft>
                  <a:spcPts val="0"/>
                </a:spcAft>
                <a:defRPr/>
              </a:pPr>
              <a:endParaRPr lang="zh-CN" altLang="en-US" kern="0">
                <a:solidFill>
                  <a:prstClr val="black"/>
                </a:solidFill>
                <a:latin typeface="+mn-lt"/>
                <a:ea typeface="+mn-ea"/>
              </a:endParaRPr>
            </a:p>
          </p:txBody>
        </p:sp>
        <p:sp>
          <p:nvSpPr>
            <p:cNvPr id="47" name="Freeform 29"/>
            <p:cNvSpPr/>
            <p:nvPr/>
          </p:nvSpPr>
          <p:spPr bwMode="auto">
            <a:xfrm>
              <a:off x="4561068" y="2529021"/>
              <a:ext cx="826435" cy="560839"/>
            </a:xfrm>
            <a:custGeom>
              <a:avLst/>
              <a:gdLst>
                <a:gd name="T0" fmla="*/ 47 w 268"/>
                <a:gd name="T1" fmla="*/ 2 h 182"/>
                <a:gd name="T2" fmla="*/ 36 w 268"/>
                <a:gd name="T3" fmla="*/ 5 h 182"/>
                <a:gd name="T4" fmla="*/ 34 w 268"/>
                <a:gd name="T5" fmla="*/ 9 h 182"/>
                <a:gd name="T6" fmla="*/ 29 w 268"/>
                <a:gd name="T7" fmla="*/ 17 h 182"/>
                <a:gd name="T8" fmla="*/ 21 w 268"/>
                <a:gd name="T9" fmla="*/ 23 h 182"/>
                <a:gd name="T10" fmla="*/ 11 w 268"/>
                <a:gd name="T11" fmla="*/ 17 h 182"/>
                <a:gd name="T12" fmla="*/ 0 w 268"/>
                <a:gd name="T13" fmla="*/ 19 h 182"/>
                <a:gd name="T14" fmla="*/ 16 w 268"/>
                <a:gd name="T15" fmla="*/ 30 h 182"/>
                <a:gd name="T16" fmla="*/ 17 w 268"/>
                <a:gd name="T17" fmla="*/ 31 h 182"/>
                <a:gd name="T18" fmla="*/ 18 w 268"/>
                <a:gd name="T19" fmla="*/ 51 h 182"/>
                <a:gd name="T20" fmla="*/ 30 w 268"/>
                <a:gd name="T21" fmla="*/ 75 h 182"/>
                <a:gd name="T22" fmla="*/ 38 w 268"/>
                <a:gd name="T23" fmla="*/ 67 h 182"/>
                <a:gd name="T24" fmla="*/ 49 w 268"/>
                <a:gd name="T25" fmla="*/ 65 h 182"/>
                <a:gd name="T26" fmla="*/ 49 w 268"/>
                <a:gd name="T27" fmla="*/ 65 h 182"/>
                <a:gd name="T28" fmla="*/ 59 w 268"/>
                <a:gd name="T29" fmla="*/ 77 h 182"/>
                <a:gd name="T30" fmla="*/ 63 w 268"/>
                <a:gd name="T31" fmla="*/ 88 h 182"/>
                <a:gd name="T32" fmla="*/ 62 w 268"/>
                <a:gd name="T33" fmla="*/ 97 h 182"/>
                <a:gd name="T34" fmla="*/ 69 w 268"/>
                <a:gd name="T35" fmla="*/ 107 h 182"/>
                <a:gd name="T36" fmla="*/ 79 w 268"/>
                <a:gd name="T37" fmla="*/ 104 h 182"/>
                <a:gd name="T38" fmla="*/ 83 w 268"/>
                <a:gd name="T39" fmla="*/ 108 h 182"/>
                <a:gd name="T40" fmla="*/ 96 w 268"/>
                <a:gd name="T41" fmla="*/ 113 h 182"/>
                <a:gd name="T42" fmla="*/ 105 w 268"/>
                <a:gd name="T43" fmla="*/ 110 h 182"/>
                <a:gd name="T44" fmla="*/ 109 w 268"/>
                <a:gd name="T45" fmla="*/ 105 h 182"/>
                <a:gd name="T46" fmla="*/ 115 w 268"/>
                <a:gd name="T47" fmla="*/ 121 h 182"/>
                <a:gd name="T48" fmla="*/ 131 w 268"/>
                <a:gd name="T49" fmla="*/ 136 h 182"/>
                <a:gd name="T50" fmla="*/ 133 w 268"/>
                <a:gd name="T51" fmla="*/ 161 h 182"/>
                <a:gd name="T52" fmla="*/ 143 w 268"/>
                <a:gd name="T53" fmla="*/ 166 h 182"/>
                <a:gd name="T54" fmla="*/ 149 w 268"/>
                <a:gd name="T55" fmla="*/ 182 h 182"/>
                <a:gd name="T56" fmla="*/ 185 w 268"/>
                <a:gd name="T57" fmla="*/ 151 h 182"/>
                <a:gd name="T58" fmla="*/ 200 w 268"/>
                <a:gd name="T59" fmla="*/ 136 h 182"/>
                <a:gd name="T60" fmla="*/ 226 w 268"/>
                <a:gd name="T61" fmla="*/ 113 h 182"/>
                <a:gd name="T62" fmla="*/ 235 w 268"/>
                <a:gd name="T63" fmla="*/ 105 h 182"/>
                <a:gd name="T64" fmla="*/ 238 w 268"/>
                <a:gd name="T65" fmla="*/ 85 h 182"/>
                <a:gd name="T66" fmla="*/ 247 w 268"/>
                <a:gd name="T67" fmla="*/ 83 h 182"/>
                <a:gd name="T68" fmla="*/ 261 w 268"/>
                <a:gd name="T69" fmla="*/ 99 h 182"/>
                <a:gd name="T70" fmla="*/ 259 w 268"/>
                <a:gd name="T71" fmla="*/ 87 h 182"/>
                <a:gd name="T72" fmla="*/ 268 w 268"/>
                <a:gd name="T73" fmla="*/ 79 h 182"/>
                <a:gd name="T74" fmla="*/ 263 w 268"/>
                <a:gd name="T75" fmla="*/ 63 h 182"/>
                <a:gd name="T76" fmla="*/ 245 w 268"/>
                <a:gd name="T77" fmla="*/ 55 h 182"/>
                <a:gd name="T78" fmla="*/ 240 w 268"/>
                <a:gd name="T79" fmla="*/ 54 h 182"/>
                <a:gd name="T80" fmla="*/ 234 w 268"/>
                <a:gd name="T81" fmla="*/ 55 h 182"/>
                <a:gd name="T82" fmla="*/ 223 w 268"/>
                <a:gd name="T83" fmla="*/ 55 h 182"/>
                <a:gd name="T84" fmla="*/ 222 w 268"/>
                <a:gd name="T85" fmla="*/ 69 h 182"/>
                <a:gd name="T86" fmla="*/ 207 w 268"/>
                <a:gd name="T87" fmla="*/ 71 h 182"/>
                <a:gd name="T88" fmla="*/ 187 w 268"/>
                <a:gd name="T89" fmla="*/ 53 h 182"/>
                <a:gd name="T90" fmla="*/ 183 w 268"/>
                <a:gd name="T91" fmla="*/ 44 h 182"/>
                <a:gd name="T92" fmla="*/ 184 w 268"/>
                <a:gd name="T93" fmla="*/ 49 h 182"/>
                <a:gd name="T94" fmla="*/ 179 w 268"/>
                <a:gd name="T95" fmla="*/ 60 h 182"/>
                <a:gd name="T96" fmla="*/ 167 w 268"/>
                <a:gd name="T97" fmla="*/ 57 h 182"/>
                <a:gd name="T98" fmla="*/ 166 w 268"/>
                <a:gd name="T99" fmla="*/ 47 h 182"/>
                <a:gd name="T100" fmla="*/ 156 w 268"/>
                <a:gd name="T101" fmla="*/ 42 h 182"/>
                <a:gd name="T102" fmla="*/ 144 w 268"/>
                <a:gd name="T103" fmla="*/ 35 h 182"/>
                <a:gd name="T104" fmla="*/ 127 w 268"/>
                <a:gd name="T105" fmla="*/ 29 h 182"/>
                <a:gd name="T106" fmla="*/ 117 w 268"/>
                <a:gd name="T107" fmla="*/ 33 h 182"/>
                <a:gd name="T108" fmla="*/ 112 w 268"/>
                <a:gd name="T109" fmla="*/ 24 h 182"/>
                <a:gd name="T110" fmla="*/ 98 w 268"/>
                <a:gd name="T111" fmla="*/ 23 h 182"/>
                <a:gd name="T112" fmla="*/ 82 w 268"/>
                <a:gd name="T113" fmla="*/ 27 h 182"/>
                <a:gd name="T114" fmla="*/ 67 w 268"/>
                <a:gd name="T115" fmla="*/ 26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68" h="182">
                  <a:moveTo>
                    <a:pt x="52" y="8"/>
                  </a:moveTo>
                  <a:cubicBezTo>
                    <a:pt x="51" y="0"/>
                    <a:pt x="51" y="0"/>
                    <a:pt x="51" y="0"/>
                  </a:cubicBezTo>
                  <a:cubicBezTo>
                    <a:pt x="47" y="2"/>
                    <a:pt x="47" y="2"/>
                    <a:pt x="47" y="2"/>
                  </a:cubicBezTo>
                  <a:cubicBezTo>
                    <a:pt x="46" y="2"/>
                    <a:pt x="46" y="2"/>
                    <a:pt x="46" y="2"/>
                  </a:cubicBezTo>
                  <a:cubicBezTo>
                    <a:pt x="37" y="6"/>
                    <a:pt x="37" y="6"/>
                    <a:pt x="37" y="6"/>
                  </a:cubicBezTo>
                  <a:cubicBezTo>
                    <a:pt x="36" y="5"/>
                    <a:pt x="36" y="5"/>
                    <a:pt x="36" y="5"/>
                  </a:cubicBezTo>
                  <a:cubicBezTo>
                    <a:pt x="35" y="5"/>
                    <a:pt x="35" y="5"/>
                    <a:pt x="35" y="5"/>
                  </a:cubicBezTo>
                  <a:cubicBezTo>
                    <a:pt x="35" y="9"/>
                    <a:pt x="35" y="9"/>
                    <a:pt x="35" y="9"/>
                  </a:cubicBezTo>
                  <a:cubicBezTo>
                    <a:pt x="34" y="9"/>
                    <a:pt x="34" y="9"/>
                    <a:pt x="34" y="9"/>
                  </a:cubicBezTo>
                  <a:cubicBezTo>
                    <a:pt x="29" y="17"/>
                    <a:pt x="29" y="17"/>
                    <a:pt x="29" y="17"/>
                  </a:cubicBezTo>
                  <a:cubicBezTo>
                    <a:pt x="29" y="17"/>
                    <a:pt x="29" y="17"/>
                    <a:pt x="29" y="17"/>
                  </a:cubicBezTo>
                  <a:cubicBezTo>
                    <a:pt x="29" y="17"/>
                    <a:pt x="29" y="17"/>
                    <a:pt x="29" y="17"/>
                  </a:cubicBezTo>
                  <a:cubicBezTo>
                    <a:pt x="29" y="17"/>
                    <a:pt x="29" y="17"/>
                    <a:pt x="29" y="17"/>
                  </a:cubicBezTo>
                  <a:cubicBezTo>
                    <a:pt x="21" y="23"/>
                    <a:pt x="21" y="23"/>
                    <a:pt x="21" y="23"/>
                  </a:cubicBezTo>
                  <a:cubicBezTo>
                    <a:pt x="21" y="23"/>
                    <a:pt x="21" y="23"/>
                    <a:pt x="21" y="23"/>
                  </a:cubicBezTo>
                  <a:cubicBezTo>
                    <a:pt x="21" y="24"/>
                    <a:pt x="21" y="24"/>
                    <a:pt x="21" y="24"/>
                  </a:cubicBezTo>
                  <a:cubicBezTo>
                    <a:pt x="19" y="23"/>
                    <a:pt x="19" y="23"/>
                    <a:pt x="19" y="23"/>
                  </a:cubicBezTo>
                  <a:cubicBezTo>
                    <a:pt x="15" y="21"/>
                    <a:pt x="11" y="19"/>
                    <a:pt x="11" y="17"/>
                  </a:cubicBezTo>
                  <a:cubicBezTo>
                    <a:pt x="10" y="16"/>
                    <a:pt x="9" y="16"/>
                    <a:pt x="9" y="15"/>
                  </a:cubicBezTo>
                  <a:cubicBezTo>
                    <a:pt x="3" y="16"/>
                    <a:pt x="3" y="16"/>
                    <a:pt x="3" y="16"/>
                  </a:cubicBezTo>
                  <a:cubicBezTo>
                    <a:pt x="0" y="19"/>
                    <a:pt x="0" y="19"/>
                    <a:pt x="0" y="19"/>
                  </a:cubicBezTo>
                  <a:cubicBezTo>
                    <a:pt x="9" y="27"/>
                    <a:pt x="9" y="27"/>
                    <a:pt x="9" y="27"/>
                  </a:cubicBezTo>
                  <a:cubicBezTo>
                    <a:pt x="15" y="29"/>
                    <a:pt x="15" y="29"/>
                    <a:pt x="15" y="29"/>
                  </a:cubicBezTo>
                  <a:cubicBezTo>
                    <a:pt x="16" y="30"/>
                    <a:pt x="16" y="30"/>
                    <a:pt x="16" y="30"/>
                  </a:cubicBezTo>
                  <a:cubicBezTo>
                    <a:pt x="16" y="30"/>
                    <a:pt x="16" y="30"/>
                    <a:pt x="16" y="30"/>
                  </a:cubicBezTo>
                  <a:cubicBezTo>
                    <a:pt x="17" y="31"/>
                    <a:pt x="17" y="31"/>
                    <a:pt x="17" y="31"/>
                  </a:cubicBezTo>
                  <a:cubicBezTo>
                    <a:pt x="17" y="31"/>
                    <a:pt x="17" y="31"/>
                    <a:pt x="17" y="31"/>
                  </a:cubicBezTo>
                  <a:cubicBezTo>
                    <a:pt x="18" y="39"/>
                    <a:pt x="18" y="39"/>
                    <a:pt x="18" y="39"/>
                  </a:cubicBezTo>
                  <a:cubicBezTo>
                    <a:pt x="18" y="39"/>
                    <a:pt x="18" y="39"/>
                    <a:pt x="18" y="39"/>
                  </a:cubicBezTo>
                  <a:cubicBezTo>
                    <a:pt x="18" y="51"/>
                    <a:pt x="18" y="51"/>
                    <a:pt x="18" y="51"/>
                  </a:cubicBezTo>
                  <a:cubicBezTo>
                    <a:pt x="20" y="59"/>
                    <a:pt x="20" y="59"/>
                    <a:pt x="20" y="59"/>
                  </a:cubicBezTo>
                  <a:cubicBezTo>
                    <a:pt x="25" y="70"/>
                    <a:pt x="25" y="70"/>
                    <a:pt x="25" y="70"/>
                  </a:cubicBezTo>
                  <a:cubicBezTo>
                    <a:pt x="30" y="75"/>
                    <a:pt x="30" y="75"/>
                    <a:pt x="30" y="75"/>
                  </a:cubicBezTo>
                  <a:cubicBezTo>
                    <a:pt x="35" y="72"/>
                    <a:pt x="35" y="72"/>
                    <a:pt x="35" y="72"/>
                  </a:cubicBezTo>
                  <a:cubicBezTo>
                    <a:pt x="38" y="68"/>
                    <a:pt x="38" y="68"/>
                    <a:pt x="38" y="68"/>
                  </a:cubicBezTo>
                  <a:cubicBezTo>
                    <a:pt x="38" y="67"/>
                    <a:pt x="38" y="67"/>
                    <a:pt x="38" y="67"/>
                  </a:cubicBezTo>
                  <a:cubicBezTo>
                    <a:pt x="38" y="67"/>
                    <a:pt x="38" y="67"/>
                    <a:pt x="38" y="67"/>
                  </a:cubicBezTo>
                  <a:cubicBezTo>
                    <a:pt x="44" y="61"/>
                    <a:pt x="44" y="61"/>
                    <a:pt x="44" y="61"/>
                  </a:cubicBezTo>
                  <a:cubicBezTo>
                    <a:pt x="49" y="65"/>
                    <a:pt x="49" y="65"/>
                    <a:pt x="49" y="65"/>
                  </a:cubicBezTo>
                  <a:cubicBezTo>
                    <a:pt x="49" y="65"/>
                    <a:pt x="49" y="65"/>
                    <a:pt x="49" y="65"/>
                  </a:cubicBezTo>
                  <a:cubicBezTo>
                    <a:pt x="49" y="65"/>
                    <a:pt x="49" y="65"/>
                    <a:pt x="49" y="65"/>
                  </a:cubicBezTo>
                  <a:cubicBezTo>
                    <a:pt x="49" y="65"/>
                    <a:pt x="49" y="65"/>
                    <a:pt x="49" y="65"/>
                  </a:cubicBezTo>
                  <a:cubicBezTo>
                    <a:pt x="49" y="66"/>
                    <a:pt x="49" y="66"/>
                    <a:pt x="49" y="66"/>
                  </a:cubicBezTo>
                  <a:cubicBezTo>
                    <a:pt x="53" y="75"/>
                    <a:pt x="53" y="75"/>
                    <a:pt x="53" y="75"/>
                  </a:cubicBezTo>
                  <a:cubicBezTo>
                    <a:pt x="59" y="77"/>
                    <a:pt x="59" y="77"/>
                    <a:pt x="59" y="77"/>
                  </a:cubicBezTo>
                  <a:cubicBezTo>
                    <a:pt x="63" y="87"/>
                    <a:pt x="63" y="87"/>
                    <a:pt x="63" y="87"/>
                  </a:cubicBezTo>
                  <a:cubicBezTo>
                    <a:pt x="63" y="87"/>
                    <a:pt x="63" y="87"/>
                    <a:pt x="63" y="87"/>
                  </a:cubicBezTo>
                  <a:cubicBezTo>
                    <a:pt x="63" y="88"/>
                    <a:pt x="63" y="88"/>
                    <a:pt x="63" y="88"/>
                  </a:cubicBezTo>
                  <a:cubicBezTo>
                    <a:pt x="62" y="97"/>
                    <a:pt x="62" y="97"/>
                    <a:pt x="62" y="97"/>
                  </a:cubicBezTo>
                  <a:cubicBezTo>
                    <a:pt x="62" y="97"/>
                    <a:pt x="62" y="97"/>
                    <a:pt x="62" y="97"/>
                  </a:cubicBezTo>
                  <a:cubicBezTo>
                    <a:pt x="62" y="97"/>
                    <a:pt x="62" y="97"/>
                    <a:pt x="62" y="97"/>
                  </a:cubicBezTo>
                  <a:cubicBezTo>
                    <a:pt x="59" y="105"/>
                    <a:pt x="59" y="105"/>
                    <a:pt x="59" y="105"/>
                  </a:cubicBezTo>
                  <a:cubicBezTo>
                    <a:pt x="64" y="109"/>
                    <a:pt x="64" y="109"/>
                    <a:pt x="64" y="109"/>
                  </a:cubicBezTo>
                  <a:cubicBezTo>
                    <a:pt x="69" y="107"/>
                    <a:pt x="69" y="107"/>
                    <a:pt x="69" y="107"/>
                  </a:cubicBezTo>
                  <a:cubicBezTo>
                    <a:pt x="73" y="102"/>
                    <a:pt x="73" y="102"/>
                    <a:pt x="73" y="102"/>
                  </a:cubicBezTo>
                  <a:cubicBezTo>
                    <a:pt x="75" y="103"/>
                    <a:pt x="75" y="103"/>
                    <a:pt x="75" y="103"/>
                  </a:cubicBezTo>
                  <a:cubicBezTo>
                    <a:pt x="79" y="104"/>
                    <a:pt x="79" y="104"/>
                    <a:pt x="79" y="104"/>
                  </a:cubicBezTo>
                  <a:cubicBezTo>
                    <a:pt x="79" y="104"/>
                    <a:pt x="79" y="104"/>
                    <a:pt x="79" y="104"/>
                  </a:cubicBezTo>
                  <a:cubicBezTo>
                    <a:pt x="79" y="104"/>
                    <a:pt x="79" y="104"/>
                    <a:pt x="79" y="104"/>
                  </a:cubicBezTo>
                  <a:cubicBezTo>
                    <a:pt x="83" y="108"/>
                    <a:pt x="83" y="108"/>
                    <a:pt x="83" y="108"/>
                  </a:cubicBezTo>
                  <a:cubicBezTo>
                    <a:pt x="89" y="107"/>
                    <a:pt x="89" y="107"/>
                    <a:pt x="89" y="107"/>
                  </a:cubicBezTo>
                  <a:cubicBezTo>
                    <a:pt x="93" y="106"/>
                    <a:pt x="95" y="107"/>
                    <a:pt x="96" y="110"/>
                  </a:cubicBezTo>
                  <a:cubicBezTo>
                    <a:pt x="96" y="113"/>
                    <a:pt x="96" y="113"/>
                    <a:pt x="96" y="113"/>
                  </a:cubicBezTo>
                  <a:cubicBezTo>
                    <a:pt x="97" y="114"/>
                    <a:pt x="97" y="114"/>
                    <a:pt x="97" y="114"/>
                  </a:cubicBezTo>
                  <a:cubicBezTo>
                    <a:pt x="102" y="115"/>
                    <a:pt x="102" y="115"/>
                    <a:pt x="102" y="115"/>
                  </a:cubicBezTo>
                  <a:cubicBezTo>
                    <a:pt x="105" y="110"/>
                    <a:pt x="105" y="110"/>
                    <a:pt x="105" y="110"/>
                  </a:cubicBezTo>
                  <a:cubicBezTo>
                    <a:pt x="105" y="108"/>
                    <a:pt x="105" y="108"/>
                    <a:pt x="105" y="108"/>
                  </a:cubicBezTo>
                  <a:cubicBezTo>
                    <a:pt x="105" y="107"/>
                    <a:pt x="105" y="105"/>
                    <a:pt x="106" y="105"/>
                  </a:cubicBezTo>
                  <a:cubicBezTo>
                    <a:pt x="109" y="105"/>
                    <a:pt x="109" y="105"/>
                    <a:pt x="109" y="105"/>
                  </a:cubicBezTo>
                  <a:cubicBezTo>
                    <a:pt x="114" y="107"/>
                    <a:pt x="116" y="110"/>
                    <a:pt x="116" y="113"/>
                  </a:cubicBezTo>
                  <a:cubicBezTo>
                    <a:pt x="115" y="116"/>
                    <a:pt x="115" y="116"/>
                    <a:pt x="115" y="116"/>
                  </a:cubicBezTo>
                  <a:cubicBezTo>
                    <a:pt x="115" y="121"/>
                    <a:pt x="115" y="121"/>
                    <a:pt x="115" y="121"/>
                  </a:cubicBezTo>
                  <a:cubicBezTo>
                    <a:pt x="120" y="127"/>
                    <a:pt x="120" y="127"/>
                    <a:pt x="120" y="127"/>
                  </a:cubicBezTo>
                  <a:cubicBezTo>
                    <a:pt x="125" y="133"/>
                    <a:pt x="125" y="133"/>
                    <a:pt x="125" y="133"/>
                  </a:cubicBezTo>
                  <a:cubicBezTo>
                    <a:pt x="127" y="135"/>
                    <a:pt x="129" y="135"/>
                    <a:pt x="131" y="136"/>
                  </a:cubicBezTo>
                  <a:cubicBezTo>
                    <a:pt x="131" y="136"/>
                    <a:pt x="131" y="136"/>
                    <a:pt x="131" y="136"/>
                  </a:cubicBezTo>
                  <a:cubicBezTo>
                    <a:pt x="133" y="137"/>
                    <a:pt x="133" y="139"/>
                    <a:pt x="133" y="143"/>
                  </a:cubicBezTo>
                  <a:cubicBezTo>
                    <a:pt x="133" y="161"/>
                    <a:pt x="133" y="161"/>
                    <a:pt x="133" y="161"/>
                  </a:cubicBezTo>
                  <a:cubicBezTo>
                    <a:pt x="134" y="163"/>
                    <a:pt x="135" y="164"/>
                    <a:pt x="137" y="165"/>
                  </a:cubicBezTo>
                  <a:cubicBezTo>
                    <a:pt x="137" y="165"/>
                    <a:pt x="137" y="165"/>
                    <a:pt x="137" y="165"/>
                  </a:cubicBezTo>
                  <a:cubicBezTo>
                    <a:pt x="140" y="163"/>
                    <a:pt x="141" y="164"/>
                    <a:pt x="143" y="166"/>
                  </a:cubicBezTo>
                  <a:cubicBezTo>
                    <a:pt x="145" y="167"/>
                    <a:pt x="145" y="167"/>
                    <a:pt x="145" y="167"/>
                  </a:cubicBezTo>
                  <a:cubicBezTo>
                    <a:pt x="147" y="167"/>
                    <a:pt x="148" y="169"/>
                    <a:pt x="149" y="172"/>
                  </a:cubicBezTo>
                  <a:cubicBezTo>
                    <a:pt x="149" y="182"/>
                    <a:pt x="149" y="182"/>
                    <a:pt x="149" y="182"/>
                  </a:cubicBezTo>
                  <a:cubicBezTo>
                    <a:pt x="159" y="163"/>
                    <a:pt x="159" y="163"/>
                    <a:pt x="159" y="163"/>
                  </a:cubicBezTo>
                  <a:cubicBezTo>
                    <a:pt x="161" y="153"/>
                    <a:pt x="165" y="147"/>
                    <a:pt x="169" y="146"/>
                  </a:cubicBezTo>
                  <a:cubicBezTo>
                    <a:pt x="173" y="145"/>
                    <a:pt x="178" y="147"/>
                    <a:pt x="185" y="151"/>
                  </a:cubicBezTo>
                  <a:cubicBezTo>
                    <a:pt x="211" y="153"/>
                    <a:pt x="211" y="153"/>
                    <a:pt x="211" y="153"/>
                  </a:cubicBezTo>
                  <a:cubicBezTo>
                    <a:pt x="212" y="147"/>
                    <a:pt x="212" y="147"/>
                    <a:pt x="212" y="147"/>
                  </a:cubicBezTo>
                  <a:cubicBezTo>
                    <a:pt x="200" y="136"/>
                    <a:pt x="200" y="136"/>
                    <a:pt x="200" y="136"/>
                  </a:cubicBezTo>
                  <a:cubicBezTo>
                    <a:pt x="195" y="133"/>
                    <a:pt x="192" y="130"/>
                    <a:pt x="193" y="129"/>
                  </a:cubicBezTo>
                  <a:cubicBezTo>
                    <a:pt x="202" y="129"/>
                    <a:pt x="202" y="129"/>
                    <a:pt x="202" y="129"/>
                  </a:cubicBezTo>
                  <a:cubicBezTo>
                    <a:pt x="211" y="132"/>
                    <a:pt x="219" y="127"/>
                    <a:pt x="226" y="113"/>
                  </a:cubicBezTo>
                  <a:cubicBezTo>
                    <a:pt x="226" y="113"/>
                    <a:pt x="226" y="113"/>
                    <a:pt x="226" y="113"/>
                  </a:cubicBezTo>
                  <a:cubicBezTo>
                    <a:pt x="227" y="113"/>
                    <a:pt x="227" y="113"/>
                    <a:pt x="227" y="113"/>
                  </a:cubicBezTo>
                  <a:cubicBezTo>
                    <a:pt x="235" y="105"/>
                    <a:pt x="235" y="105"/>
                    <a:pt x="235" y="105"/>
                  </a:cubicBezTo>
                  <a:cubicBezTo>
                    <a:pt x="237" y="87"/>
                    <a:pt x="237" y="87"/>
                    <a:pt x="237" y="87"/>
                  </a:cubicBezTo>
                  <a:cubicBezTo>
                    <a:pt x="237" y="85"/>
                    <a:pt x="237" y="85"/>
                    <a:pt x="237" y="85"/>
                  </a:cubicBezTo>
                  <a:cubicBezTo>
                    <a:pt x="238" y="85"/>
                    <a:pt x="238" y="85"/>
                    <a:pt x="238" y="85"/>
                  </a:cubicBezTo>
                  <a:cubicBezTo>
                    <a:pt x="239" y="85"/>
                    <a:pt x="239" y="85"/>
                    <a:pt x="239" y="85"/>
                  </a:cubicBezTo>
                  <a:cubicBezTo>
                    <a:pt x="245" y="83"/>
                    <a:pt x="245" y="83"/>
                    <a:pt x="245" y="83"/>
                  </a:cubicBezTo>
                  <a:cubicBezTo>
                    <a:pt x="247" y="83"/>
                    <a:pt x="247" y="83"/>
                    <a:pt x="247" y="83"/>
                  </a:cubicBezTo>
                  <a:cubicBezTo>
                    <a:pt x="247" y="83"/>
                    <a:pt x="247" y="83"/>
                    <a:pt x="247" y="83"/>
                  </a:cubicBezTo>
                  <a:cubicBezTo>
                    <a:pt x="247" y="84"/>
                    <a:pt x="247" y="84"/>
                    <a:pt x="247" y="84"/>
                  </a:cubicBezTo>
                  <a:cubicBezTo>
                    <a:pt x="261" y="99"/>
                    <a:pt x="261" y="99"/>
                    <a:pt x="261" y="99"/>
                  </a:cubicBezTo>
                  <a:cubicBezTo>
                    <a:pt x="265" y="97"/>
                    <a:pt x="265" y="97"/>
                    <a:pt x="265" y="97"/>
                  </a:cubicBezTo>
                  <a:cubicBezTo>
                    <a:pt x="266" y="95"/>
                    <a:pt x="266" y="95"/>
                    <a:pt x="266" y="95"/>
                  </a:cubicBezTo>
                  <a:cubicBezTo>
                    <a:pt x="259" y="87"/>
                    <a:pt x="259" y="87"/>
                    <a:pt x="259" y="87"/>
                  </a:cubicBezTo>
                  <a:cubicBezTo>
                    <a:pt x="257" y="87"/>
                    <a:pt x="257" y="87"/>
                    <a:pt x="257" y="87"/>
                  </a:cubicBezTo>
                  <a:cubicBezTo>
                    <a:pt x="257" y="85"/>
                    <a:pt x="257" y="85"/>
                    <a:pt x="257" y="85"/>
                  </a:cubicBezTo>
                  <a:cubicBezTo>
                    <a:pt x="268" y="79"/>
                    <a:pt x="268" y="79"/>
                    <a:pt x="268" y="79"/>
                  </a:cubicBezTo>
                  <a:cubicBezTo>
                    <a:pt x="267" y="62"/>
                    <a:pt x="267" y="62"/>
                    <a:pt x="267" y="62"/>
                  </a:cubicBezTo>
                  <a:cubicBezTo>
                    <a:pt x="263" y="63"/>
                    <a:pt x="263" y="63"/>
                    <a:pt x="263" y="63"/>
                  </a:cubicBezTo>
                  <a:cubicBezTo>
                    <a:pt x="263" y="63"/>
                    <a:pt x="263" y="63"/>
                    <a:pt x="263" y="63"/>
                  </a:cubicBezTo>
                  <a:cubicBezTo>
                    <a:pt x="262" y="63"/>
                    <a:pt x="262" y="63"/>
                    <a:pt x="262" y="63"/>
                  </a:cubicBezTo>
                  <a:cubicBezTo>
                    <a:pt x="256" y="59"/>
                    <a:pt x="256" y="59"/>
                    <a:pt x="256" y="59"/>
                  </a:cubicBezTo>
                  <a:cubicBezTo>
                    <a:pt x="253" y="59"/>
                    <a:pt x="250" y="57"/>
                    <a:pt x="245" y="55"/>
                  </a:cubicBezTo>
                  <a:cubicBezTo>
                    <a:pt x="243" y="53"/>
                    <a:pt x="241" y="52"/>
                    <a:pt x="241" y="51"/>
                  </a:cubicBezTo>
                  <a:cubicBezTo>
                    <a:pt x="241" y="51"/>
                    <a:pt x="241" y="51"/>
                    <a:pt x="241" y="51"/>
                  </a:cubicBezTo>
                  <a:cubicBezTo>
                    <a:pt x="241" y="53"/>
                    <a:pt x="241" y="53"/>
                    <a:pt x="240" y="54"/>
                  </a:cubicBezTo>
                  <a:cubicBezTo>
                    <a:pt x="239" y="55"/>
                    <a:pt x="237" y="55"/>
                    <a:pt x="235" y="55"/>
                  </a:cubicBezTo>
                  <a:cubicBezTo>
                    <a:pt x="234" y="55"/>
                    <a:pt x="234" y="55"/>
                    <a:pt x="234" y="55"/>
                  </a:cubicBezTo>
                  <a:cubicBezTo>
                    <a:pt x="234" y="55"/>
                    <a:pt x="234" y="55"/>
                    <a:pt x="234" y="55"/>
                  </a:cubicBezTo>
                  <a:cubicBezTo>
                    <a:pt x="233" y="55"/>
                    <a:pt x="233" y="55"/>
                    <a:pt x="233" y="55"/>
                  </a:cubicBezTo>
                  <a:cubicBezTo>
                    <a:pt x="228" y="51"/>
                    <a:pt x="228" y="51"/>
                    <a:pt x="228" y="51"/>
                  </a:cubicBezTo>
                  <a:cubicBezTo>
                    <a:pt x="223" y="55"/>
                    <a:pt x="223" y="55"/>
                    <a:pt x="223" y="55"/>
                  </a:cubicBezTo>
                  <a:cubicBezTo>
                    <a:pt x="221" y="57"/>
                    <a:pt x="219" y="58"/>
                    <a:pt x="219" y="60"/>
                  </a:cubicBezTo>
                  <a:cubicBezTo>
                    <a:pt x="221" y="65"/>
                    <a:pt x="221" y="65"/>
                    <a:pt x="221" y="65"/>
                  </a:cubicBezTo>
                  <a:cubicBezTo>
                    <a:pt x="223" y="67"/>
                    <a:pt x="223" y="67"/>
                    <a:pt x="222" y="69"/>
                  </a:cubicBezTo>
                  <a:cubicBezTo>
                    <a:pt x="221" y="70"/>
                    <a:pt x="219" y="71"/>
                    <a:pt x="217" y="71"/>
                  </a:cubicBezTo>
                  <a:cubicBezTo>
                    <a:pt x="214" y="73"/>
                    <a:pt x="214" y="73"/>
                    <a:pt x="214" y="73"/>
                  </a:cubicBezTo>
                  <a:cubicBezTo>
                    <a:pt x="211" y="73"/>
                    <a:pt x="209" y="73"/>
                    <a:pt x="207" y="71"/>
                  </a:cubicBezTo>
                  <a:cubicBezTo>
                    <a:pt x="207" y="70"/>
                    <a:pt x="207" y="70"/>
                    <a:pt x="207" y="70"/>
                  </a:cubicBezTo>
                  <a:cubicBezTo>
                    <a:pt x="196" y="59"/>
                    <a:pt x="196" y="59"/>
                    <a:pt x="196" y="59"/>
                  </a:cubicBezTo>
                  <a:cubicBezTo>
                    <a:pt x="191" y="57"/>
                    <a:pt x="189" y="55"/>
                    <a:pt x="187" y="53"/>
                  </a:cubicBezTo>
                  <a:cubicBezTo>
                    <a:pt x="187" y="52"/>
                    <a:pt x="186" y="51"/>
                    <a:pt x="187" y="50"/>
                  </a:cubicBezTo>
                  <a:cubicBezTo>
                    <a:pt x="186" y="46"/>
                    <a:pt x="185" y="44"/>
                    <a:pt x="185" y="43"/>
                  </a:cubicBezTo>
                  <a:cubicBezTo>
                    <a:pt x="183" y="44"/>
                    <a:pt x="183" y="44"/>
                    <a:pt x="183" y="44"/>
                  </a:cubicBezTo>
                  <a:cubicBezTo>
                    <a:pt x="182" y="45"/>
                    <a:pt x="182" y="45"/>
                    <a:pt x="182" y="45"/>
                  </a:cubicBezTo>
                  <a:cubicBezTo>
                    <a:pt x="182" y="46"/>
                    <a:pt x="183" y="47"/>
                    <a:pt x="184" y="49"/>
                  </a:cubicBezTo>
                  <a:cubicBezTo>
                    <a:pt x="184" y="49"/>
                    <a:pt x="184" y="49"/>
                    <a:pt x="184" y="49"/>
                  </a:cubicBezTo>
                  <a:cubicBezTo>
                    <a:pt x="185" y="50"/>
                    <a:pt x="185" y="50"/>
                    <a:pt x="185" y="50"/>
                  </a:cubicBezTo>
                  <a:cubicBezTo>
                    <a:pt x="184" y="51"/>
                    <a:pt x="184" y="51"/>
                    <a:pt x="184" y="51"/>
                  </a:cubicBezTo>
                  <a:cubicBezTo>
                    <a:pt x="179" y="60"/>
                    <a:pt x="179" y="60"/>
                    <a:pt x="179" y="60"/>
                  </a:cubicBezTo>
                  <a:cubicBezTo>
                    <a:pt x="169" y="58"/>
                    <a:pt x="169" y="58"/>
                    <a:pt x="169" y="58"/>
                  </a:cubicBezTo>
                  <a:cubicBezTo>
                    <a:pt x="167" y="57"/>
                    <a:pt x="167" y="57"/>
                    <a:pt x="167" y="57"/>
                  </a:cubicBezTo>
                  <a:cubicBezTo>
                    <a:pt x="167" y="57"/>
                    <a:pt x="167" y="57"/>
                    <a:pt x="167" y="57"/>
                  </a:cubicBezTo>
                  <a:cubicBezTo>
                    <a:pt x="167" y="55"/>
                    <a:pt x="167" y="55"/>
                    <a:pt x="167" y="55"/>
                  </a:cubicBezTo>
                  <a:cubicBezTo>
                    <a:pt x="168" y="54"/>
                    <a:pt x="168" y="52"/>
                    <a:pt x="167" y="50"/>
                  </a:cubicBezTo>
                  <a:cubicBezTo>
                    <a:pt x="166" y="47"/>
                    <a:pt x="166" y="47"/>
                    <a:pt x="166" y="47"/>
                  </a:cubicBezTo>
                  <a:cubicBezTo>
                    <a:pt x="159" y="41"/>
                    <a:pt x="159" y="41"/>
                    <a:pt x="159" y="41"/>
                  </a:cubicBezTo>
                  <a:cubicBezTo>
                    <a:pt x="158" y="41"/>
                    <a:pt x="158" y="41"/>
                    <a:pt x="158" y="41"/>
                  </a:cubicBezTo>
                  <a:cubicBezTo>
                    <a:pt x="157" y="42"/>
                    <a:pt x="157" y="42"/>
                    <a:pt x="156" y="42"/>
                  </a:cubicBezTo>
                  <a:cubicBezTo>
                    <a:pt x="149" y="41"/>
                    <a:pt x="149" y="41"/>
                    <a:pt x="149" y="41"/>
                  </a:cubicBezTo>
                  <a:cubicBezTo>
                    <a:pt x="146" y="41"/>
                    <a:pt x="145" y="41"/>
                    <a:pt x="144" y="39"/>
                  </a:cubicBezTo>
                  <a:cubicBezTo>
                    <a:pt x="143" y="38"/>
                    <a:pt x="143" y="37"/>
                    <a:pt x="144" y="35"/>
                  </a:cubicBezTo>
                  <a:cubicBezTo>
                    <a:pt x="145" y="33"/>
                    <a:pt x="145" y="33"/>
                    <a:pt x="145" y="33"/>
                  </a:cubicBezTo>
                  <a:cubicBezTo>
                    <a:pt x="141" y="28"/>
                    <a:pt x="141" y="28"/>
                    <a:pt x="141" y="28"/>
                  </a:cubicBezTo>
                  <a:cubicBezTo>
                    <a:pt x="127" y="29"/>
                    <a:pt x="127" y="29"/>
                    <a:pt x="127" y="29"/>
                  </a:cubicBezTo>
                  <a:cubicBezTo>
                    <a:pt x="128" y="31"/>
                    <a:pt x="127" y="32"/>
                    <a:pt x="127" y="33"/>
                  </a:cubicBezTo>
                  <a:cubicBezTo>
                    <a:pt x="126" y="35"/>
                    <a:pt x="125" y="35"/>
                    <a:pt x="123" y="35"/>
                  </a:cubicBezTo>
                  <a:cubicBezTo>
                    <a:pt x="121" y="36"/>
                    <a:pt x="119" y="35"/>
                    <a:pt x="117" y="33"/>
                  </a:cubicBezTo>
                  <a:cubicBezTo>
                    <a:pt x="117" y="33"/>
                    <a:pt x="117" y="33"/>
                    <a:pt x="117" y="33"/>
                  </a:cubicBezTo>
                  <a:cubicBezTo>
                    <a:pt x="117" y="33"/>
                    <a:pt x="117" y="33"/>
                    <a:pt x="117" y="33"/>
                  </a:cubicBezTo>
                  <a:cubicBezTo>
                    <a:pt x="113" y="29"/>
                    <a:pt x="112" y="26"/>
                    <a:pt x="112" y="24"/>
                  </a:cubicBezTo>
                  <a:cubicBezTo>
                    <a:pt x="109" y="20"/>
                    <a:pt x="109" y="20"/>
                    <a:pt x="109" y="20"/>
                  </a:cubicBezTo>
                  <a:cubicBezTo>
                    <a:pt x="105" y="23"/>
                    <a:pt x="105" y="23"/>
                    <a:pt x="105" y="23"/>
                  </a:cubicBezTo>
                  <a:cubicBezTo>
                    <a:pt x="102" y="25"/>
                    <a:pt x="99" y="25"/>
                    <a:pt x="98" y="23"/>
                  </a:cubicBezTo>
                  <a:cubicBezTo>
                    <a:pt x="97" y="23"/>
                    <a:pt x="97" y="23"/>
                    <a:pt x="97" y="23"/>
                  </a:cubicBezTo>
                  <a:cubicBezTo>
                    <a:pt x="93" y="23"/>
                    <a:pt x="93" y="23"/>
                    <a:pt x="93" y="23"/>
                  </a:cubicBezTo>
                  <a:cubicBezTo>
                    <a:pt x="82" y="27"/>
                    <a:pt x="82" y="27"/>
                    <a:pt x="82" y="27"/>
                  </a:cubicBezTo>
                  <a:cubicBezTo>
                    <a:pt x="79" y="28"/>
                    <a:pt x="77" y="29"/>
                    <a:pt x="76" y="29"/>
                  </a:cubicBezTo>
                  <a:cubicBezTo>
                    <a:pt x="75" y="29"/>
                    <a:pt x="75" y="29"/>
                    <a:pt x="75" y="29"/>
                  </a:cubicBezTo>
                  <a:cubicBezTo>
                    <a:pt x="71" y="29"/>
                    <a:pt x="68" y="27"/>
                    <a:pt x="67" y="26"/>
                  </a:cubicBezTo>
                  <a:cubicBezTo>
                    <a:pt x="60" y="21"/>
                    <a:pt x="60" y="21"/>
                    <a:pt x="60" y="21"/>
                  </a:cubicBezTo>
                  <a:lnTo>
                    <a:pt x="52" y="8"/>
                  </a:lnTo>
                  <a:close/>
                </a:path>
              </a:pathLst>
            </a:custGeom>
            <a:solidFill>
              <a:srgbClr val="1570C1"/>
            </a:solidFill>
            <a:ln>
              <a:solidFill>
                <a:schemeClr val="bg1"/>
              </a:solidFill>
            </a:ln>
          </p:spPr>
          <p:txBody>
            <a:bodyPr lIns="121920" tIns="60960" rIns="121920" bIns="60960"/>
            <a:lstStyle/>
            <a:p>
              <a:pPr fontAlgn="auto">
                <a:spcBef>
                  <a:spcPts val="0"/>
                </a:spcBef>
                <a:spcAft>
                  <a:spcPts val="0"/>
                </a:spcAft>
                <a:defRPr/>
              </a:pPr>
              <a:endParaRPr lang="zh-CN" altLang="en-US" kern="0">
                <a:solidFill>
                  <a:prstClr val="black"/>
                </a:solidFill>
                <a:latin typeface="+mn-lt"/>
                <a:ea typeface="+mn-ea"/>
              </a:endParaRPr>
            </a:p>
          </p:txBody>
        </p:sp>
        <p:sp>
          <p:nvSpPr>
            <p:cNvPr id="48" name="Freeform 30"/>
            <p:cNvSpPr/>
            <p:nvPr/>
          </p:nvSpPr>
          <p:spPr bwMode="auto">
            <a:xfrm>
              <a:off x="4385617" y="1730417"/>
              <a:ext cx="1109577" cy="1010962"/>
            </a:xfrm>
            <a:custGeom>
              <a:avLst/>
              <a:gdLst>
                <a:gd name="T0" fmla="*/ 353 w 360"/>
                <a:gd name="T1" fmla="*/ 152 h 328"/>
                <a:gd name="T2" fmla="*/ 346 w 360"/>
                <a:gd name="T3" fmla="*/ 119 h 328"/>
                <a:gd name="T4" fmla="*/ 314 w 360"/>
                <a:gd name="T5" fmla="*/ 152 h 328"/>
                <a:gd name="T6" fmla="*/ 308 w 360"/>
                <a:gd name="T7" fmla="*/ 162 h 328"/>
                <a:gd name="T8" fmla="*/ 268 w 360"/>
                <a:gd name="T9" fmla="*/ 169 h 328"/>
                <a:gd name="T10" fmla="*/ 258 w 360"/>
                <a:gd name="T11" fmla="*/ 152 h 328"/>
                <a:gd name="T12" fmla="*/ 248 w 360"/>
                <a:gd name="T13" fmla="*/ 142 h 328"/>
                <a:gd name="T14" fmla="*/ 235 w 360"/>
                <a:gd name="T15" fmla="*/ 131 h 328"/>
                <a:gd name="T16" fmla="*/ 168 w 360"/>
                <a:gd name="T17" fmla="*/ 118 h 328"/>
                <a:gd name="T18" fmla="*/ 128 w 360"/>
                <a:gd name="T19" fmla="*/ 56 h 328"/>
                <a:gd name="T20" fmla="*/ 54 w 360"/>
                <a:gd name="T21" fmla="*/ 8 h 328"/>
                <a:gd name="T22" fmla="*/ 4 w 360"/>
                <a:gd name="T23" fmla="*/ 14 h 328"/>
                <a:gd name="T24" fmla="*/ 4 w 360"/>
                <a:gd name="T25" fmla="*/ 20 h 328"/>
                <a:gd name="T26" fmla="*/ 0 w 360"/>
                <a:gd name="T27" fmla="*/ 28 h 328"/>
                <a:gd name="T28" fmla="*/ 4 w 360"/>
                <a:gd name="T29" fmla="*/ 45 h 328"/>
                <a:gd name="T30" fmla="*/ 20 w 360"/>
                <a:gd name="T31" fmla="*/ 37 h 328"/>
                <a:gd name="T32" fmla="*/ 37 w 360"/>
                <a:gd name="T33" fmla="*/ 49 h 328"/>
                <a:gd name="T34" fmla="*/ 60 w 360"/>
                <a:gd name="T35" fmla="*/ 76 h 328"/>
                <a:gd name="T36" fmla="*/ 74 w 360"/>
                <a:gd name="T37" fmla="*/ 65 h 328"/>
                <a:gd name="T38" fmla="*/ 97 w 360"/>
                <a:gd name="T39" fmla="*/ 51 h 328"/>
                <a:gd name="T40" fmla="*/ 114 w 360"/>
                <a:gd name="T41" fmla="*/ 70 h 328"/>
                <a:gd name="T42" fmla="*/ 119 w 360"/>
                <a:gd name="T43" fmla="*/ 100 h 328"/>
                <a:gd name="T44" fmla="*/ 120 w 360"/>
                <a:gd name="T45" fmla="*/ 131 h 328"/>
                <a:gd name="T46" fmla="*/ 116 w 360"/>
                <a:gd name="T47" fmla="*/ 144 h 328"/>
                <a:gd name="T48" fmla="*/ 112 w 360"/>
                <a:gd name="T49" fmla="*/ 149 h 328"/>
                <a:gd name="T50" fmla="*/ 114 w 360"/>
                <a:gd name="T51" fmla="*/ 167 h 328"/>
                <a:gd name="T52" fmla="*/ 109 w 360"/>
                <a:gd name="T53" fmla="*/ 184 h 328"/>
                <a:gd name="T54" fmla="*/ 95 w 360"/>
                <a:gd name="T55" fmla="*/ 181 h 328"/>
                <a:gd name="T56" fmla="*/ 84 w 360"/>
                <a:gd name="T57" fmla="*/ 204 h 328"/>
                <a:gd name="T58" fmla="*/ 68 w 360"/>
                <a:gd name="T59" fmla="*/ 218 h 328"/>
                <a:gd name="T60" fmla="*/ 80 w 360"/>
                <a:gd name="T61" fmla="*/ 235 h 328"/>
                <a:gd name="T62" fmla="*/ 90 w 360"/>
                <a:gd name="T63" fmla="*/ 248 h 328"/>
                <a:gd name="T64" fmla="*/ 109 w 360"/>
                <a:gd name="T65" fmla="*/ 253 h 328"/>
                <a:gd name="T66" fmla="*/ 118 w 360"/>
                <a:gd name="T67" fmla="*/ 271 h 328"/>
                <a:gd name="T68" fmla="*/ 133 w 360"/>
                <a:gd name="T69" fmla="*/ 283 h 328"/>
                <a:gd name="T70" fmla="*/ 154 w 360"/>
                <a:gd name="T71" fmla="*/ 277 h 328"/>
                <a:gd name="T72" fmla="*/ 167 w 360"/>
                <a:gd name="T73" fmla="*/ 274 h 328"/>
                <a:gd name="T74" fmla="*/ 177 w 360"/>
                <a:gd name="T75" fmla="*/ 289 h 328"/>
                <a:gd name="T76" fmla="*/ 180 w 360"/>
                <a:gd name="T77" fmla="*/ 289 h 328"/>
                <a:gd name="T78" fmla="*/ 200 w 360"/>
                <a:gd name="T79" fmla="*/ 282 h 328"/>
                <a:gd name="T80" fmla="*/ 206 w 360"/>
                <a:gd name="T81" fmla="*/ 291 h 328"/>
                <a:gd name="T82" fmla="*/ 211 w 360"/>
                <a:gd name="T83" fmla="*/ 297 h 328"/>
                <a:gd name="T84" fmla="*/ 229 w 360"/>
                <a:gd name="T85" fmla="*/ 308 h 328"/>
                <a:gd name="T86" fmla="*/ 235 w 360"/>
                <a:gd name="T87" fmla="*/ 303 h 328"/>
                <a:gd name="T88" fmla="*/ 243 w 360"/>
                <a:gd name="T89" fmla="*/ 297 h 328"/>
                <a:gd name="T90" fmla="*/ 255 w 360"/>
                <a:gd name="T91" fmla="*/ 314 h 328"/>
                <a:gd name="T92" fmla="*/ 268 w 360"/>
                <a:gd name="T93" fmla="*/ 328 h 328"/>
                <a:gd name="T94" fmla="*/ 278 w 360"/>
                <a:gd name="T95" fmla="*/ 310 h 328"/>
                <a:gd name="T96" fmla="*/ 296 w 360"/>
                <a:gd name="T97" fmla="*/ 301 h 328"/>
                <a:gd name="T98" fmla="*/ 306 w 360"/>
                <a:gd name="T99" fmla="*/ 304 h 328"/>
                <a:gd name="T100" fmla="*/ 314 w 360"/>
                <a:gd name="T101" fmla="*/ 314 h 328"/>
                <a:gd name="T102" fmla="*/ 318 w 360"/>
                <a:gd name="T103" fmla="*/ 287 h 328"/>
                <a:gd name="T104" fmla="*/ 324 w 360"/>
                <a:gd name="T105" fmla="*/ 243 h 328"/>
                <a:gd name="T106" fmla="*/ 336 w 360"/>
                <a:gd name="T107" fmla="*/ 245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60" h="328">
                  <a:moveTo>
                    <a:pt x="358" y="192"/>
                  </a:moveTo>
                  <a:cubicBezTo>
                    <a:pt x="352" y="153"/>
                    <a:pt x="352" y="153"/>
                    <a:pt x="352" y="153"/>
                  </a:cubicBezTo>
                  <a:cubicBezTo>
                    <a:pt x="352" y="152"/>
                    <a:pt x="352" y="152"/>
                    <a:pt x="352" y="152"/>
                  </a:cubicBezTo>
                  <a:cubicBezTo>
                    <a:pt x="353" y="152"/>
                    <a:pt x="353" y="152"/>
                    <a:pt x="353" y="152"/>
                  </a:cubicBezTo>
                  <a:cubicBezTo>
                    <a:pt x="356" y="148"/>
                    <a:pt x="357" y="144"/>
                    <a:pt x="356" y="141"/>
                  </a:cubicBezTo>
                  <a:cubicBezTo>
                    <a:pt x="355" y="139"/>
                    <a:pt x="355" y="139"/>
                    <a:pt x="355" y="139"/>
                  </a:cubicBezTo>
                  <a:cubicBezTo>
                    <a:pt x="350" y="136"/>
                    <a:pt x="348" y="130"/>
                    <a:pt x="350" y="119"/>
                  </a:cubicBezTo>
                  <a:cubicBezTo>
                    <a:pt x="346" y="119"/>
                    <a:pt x="346" y="119"/>
                    <a:pt x="346" y="119"/>
                  </a:cubicBezTo>
                  <a:cubicBezTo>
                    <a:pt x="343" y="118"/>
                    <a:pt x="340" y="120"/>
                    <a:pt x="337" y="122"/>
                  </a:cubicBezTo>
                  <a:cubicBezTo>
                    <a:pt x="334" y="124"/>
                    <a:pt x="332" y="127"/>
                    <a:pt x="331" y="129"/>
                  </a:cubicBezTo>
                  <a:cubicBezTo>
                    <a:pt x="330" y="134"/>
                    <a:pt x="324" y="137"/>
                    <a:pt x="316" y="140"/>
                  </a:cubicBezTo>
                  <a:cubicBezTo>
                    <a:pt x="314" y="152"/>
                    <a:pt x="314" y="152"/>
                    <a:pt x="314" y="152"/>
                  </a:cubicBezTo>
                  <a:cubicBezTo>
                    <a:pt x="314" y="152"/>
                    <a:pt x="314" y="152"/>
                    <a:pt x="314" y="152"/>
                  </a:cubicBezTo>
                  <a:cubicBezTo>
                    <a:pt x="313" y="153"/>
                    <a:pt x="313" y="153"/>
                    <a:pt x="313" y="153"/>
                  </a:cubicBezTo>
                  <a:cubicBezTo>
                    <a:pt x="309" y="161"/>
                    <a:pt x="309" y="161"/>
                    <a:pt x="309" y="161"/>
                  </a:cubicBezTo>
                  <a:cubicBezTo>
                    <a:pt x="308" y="162"/>
                    <a:pt x="308" y="162"/>
                    <a:pt x="308" y="162"/>
                  </a:cubicBezTo>
                  <a:cubicBezTo>
                    <a:pt x="308" y="162"/>
                    <a:pt x="308" y="162"/>
                    <a:pt x="308" y="162"/>
                  </a:cubicBezTo>
                  <a:cubicBezTo>
                    <a:pt x="308" y="162"/>
                    <a:pt x="308" y="162"/>
                    <a:pt x="308" y="162"/>
                  </a:cubicBezTo>
                  <a:cubicBezTo>
                    <a:pt x="268" y="169"/>
                    <a:pt x="268" y="169"/>
                    <a:pt x="268" y="169"/>
                  </a:cubicBezTo>
                  <a:cubicBezTo>
                    <a:pt x="268" y="169"/>
                    <a:pt x="268" y="169"/>
                    <a:pt x="268" y="169"/>
                  </a:cubicBezTo>
                  <a:cubicBezTo>
                    <a:pt x="266" y="169"/>
                    <a:pt x="266" y="169"/>
                    <a:pt x="266" y="169"/>
                  </a:cubicBezTo>
                  <a:cubicBezTo>
                    <a:pt x="266" y="168"/>
                    <a:pt x="266" y="168"/>
                    <a:pt x="266" y="168"/>
                  </a:cubicBezTo>
                  <a:cubicBezTo>
                    <a:pt x="255" y="156"/>
                    <a:pt x="255" y="156"/>
                    <a:pt x="255" y="156"/>
                  </a:cubicBezTo>
                  <a:cubicBezTo>
                    <a:pt x="258" y="152"/>
                    <a:pt x="258" y="152"/>
                    <a:pt x="258" y="152"/>
                  </a:cubicBezTo>
                  <a:cubicBezTo>
                    <a:pt x="254" y="146"/>
                    <a:pt x="254" y="146"/>
                    <a:pt x="254" y="146"/>
                  </a:cubicBezTo>
                  <a:cubicBezTo>
                    <a:pt x="248" y="142"/>
                    <a:pt x="248" y="142"/>
                    <a:pt x="248" y="142"/>
                  </a:cubicBezTo>
                  <a:cubicBezTo>
                    <a:pt x="248" y="142"/>
                    <a:pt x="248" y="142"/>
                    <a:pt x="248" y="142"/>
                  </a:cubicBezTo>
                  <a:cubicBezTo>
                    <a:pt x="248" y="142"/>
                    <a:pt x="248" y="142"/>
                    <a:pt x="248" y="142"/>
                  </a:cubicBezTo>
                  <a:cubicBezTo>
                    <a:pt x="248" y="141"/>
                    <a:pt x="248" y="141"/>
                    <a:pt x="248" y="141"/>
                  </a:cubicBezTo>
                  <a:cubicBezTo>
                    <a:pt x="248" y="141"/>
                    <a:pt x="248" y="141"/>
                    <a:pt x="248" y="141"/>
                  </a:cubicBezTo>
                  <a:cubicBezTo>
                    <a:pt x="246" y="130"/>
                    <a:pt x="246" y="130"/>
                    <a:pt x="246" y="130"/>
                  </a:cubicBezTo>
                  <a:cubicBezTo>
                    <a:pt x="235" y="131"/>
                    <a:pt x="235" y="131"/>
                    <a:pt x="235" y="131"/>
                  </a:cubicBezTo>
                  <a:cubicBezTo>
                    <a:pt x="234" y="130"/>
                    <a:pt x="234" y="130"/>
                    <a:pt x="234" y="130"/>
                  </a:cubicBezTo>
                  <a:cubicBezTo>
                    <a:pt x="226" y="125"/>
                    <a:pt x="226" y="125"/>
                    <a:pt x="226" y="125"/>
                  </a:cubicBezTo>
                  <a:cubicBezTo>
                    <a:pt x="194" y="119"/>
                    <a:pt x="194" y="119"/>
                    <a:pt x="194" y="119"/>
                  </a:cubicBezTo>
                  <a:cubicBezTo>
                    <a:pt x="168" y="118"/>
                    <a:pt x="168" y="118"/>
                    <a:pt x="168" y="118"/>
                  </a:cubicBezTo>
                  <a:cubicBezTo>
                    <a:pt x="167" y="119"/>
                    <a:pt x="167" y="119"/>
                    <a:pt x="167" y="119"/>
                  </a:cubicBezTo>
                  <a:cubicBezTo>
                    <a:pt x="166" y="119"/>
                    <a:pt x="165" y="118"/>
                    <a:pt x="164" y="118"/>
                  </a:cubicBezTo>
                  <a:cubicBezTo>
                    <a:pt x="149" y="83"/>
                    <a:pt x="149" y="83"/>
                    <a:pt x="149" y="83"/>
                  </a:cubicBezTo>
                  <a:cubicBezTo>
                    <a:pt x="148" y="80"/>
                    <a:pt x="141" y="72"/>
                    <a:pt x="128" y="56"/>
                  </a:cubicBezTo>
                  <a:cubicBezTo>
                    <a:pt x="116" y="42"/>
                    <a:pt x="110" y="34"/>
                    <a:pt x="108" y="32"/>
                  </a:cubicBezTo>
                  <a:cubicBezTo>
                    <a:pt x="85" y="10"/>
                    <a:pt x="85" y="10"/>
                    <a:pt x="85" y="10"/>
                  </a:cubicBezTo>
                  <a:cubicBezTo>
                    <a:pt x="82" y="8"/>
                    <a:pt x="82" y="8"/>
                    <a:pt x="82" y="8"/>
                  </a:cubicBezTo>
                  <a:cubicBezTo>
                    <a:pt x="54" y="8"/>
                    <a:pt x="54" y="8"/>
                    <a:pt x="54" y="8"/>
                  </a:cubicBezTo>
                  <a:cubicBezTo>
                    <a:pt x="53" y="8"/>
                    <a:pt x="53" y="8"/>
                    <a:pt x="53" y="8"/>
                  </a:cubicBezTo>
                  <a:cubicBezTo>
                    <a:pt x="52" y="7"/>
                    <a:pt x="52" y="7"/>
                    <a:pt x="52" y="7"/>
                  </a:cubicBezTo>
                  <a:cubicBezTo>
                    <a:pt x="50" y="5"/>
                    <a:pt x="46" y="3"/>
                    <a:pt x="40" y="2"/>
                  </a:cubicBezTo>
                  <a:cubicBezTo>
                    <a:pt x="34" y="0"/>
                    <a:pt x="22" y="4"/>
                    <a:pt x="4" y="14"/>
                  </a:cubicBezTo>
                  <a:cubicBezTo>
                    <a:pt x="3" y="14"/>
                    <a:pt x="3" y="14"/>
                    <a:pt x="3" y="14"/>
                  </a:cubicBezTo>
                  <a:cubicBezTo>
                    <a:pt x="4" y="20"/>
                    <a:pt x="4" y="20"/>
                    <a:pt x="4" y="20"/>
                  </a:cubicBezTo>
                  <a:cubicBezTo>
                    <a:pt x="4" y="20"/>
                    <a:pt x="4" y="20"/>
                    <a:pt x="4" y="20"/>
                  </a:cubicBezTo>
                  <a:cubicBezTo>
                    <a:pt x="4" y="20"/>
                    <a:pt x="4" y="20"/>
                    <a:pt x="4" y="20"/>
                  </a:cubicBezTo>
                  <a:cubicBezTo>
                    <a:pt x="4" y="20"/>
                    <a:pt x="4" y="20"/>
                    <a:pt x="4" y="20"/>
                  </a:cubicBezTo>
                  <a:cubicBezTo>
                    <a:pt x="4" y="21"/>
                    <a:pt x="4" y="21"/>
                    <a:pt x="4" y="21"/>
                  </a:cubicBezTo>
                  <a:cubicBezTo>
                    <a:pt x="0" y="27"/>
                    <a:pt x="0" y="27"/>
                    <a:pt x="0" y="27"/>
                  </a:cubicBezTo>
                  <a:cubicBezTo>
                    <a:pt x="0" y="28"/>
                    <a:pt x="0" y="28"/>
                    <a:pt x="0" y="28"/>
                  </a:cubicBezTo>
                  <a:cubicBezTo>
                    <a:pt x="0" y="28"/>
                    <a:pt x="0" y="28"/>
                    <a:pt x="0" y="28"/>
                  </a:cubicBezTo>
                  <a:cubicBezTo>
                    <a:pt x="0" y="32"/>
                    <a:pt x="0" y="32"/>
                    <a:pt x="0" y="32"/>
                  </a:cubicBezTo>
                  <a:cubicBezTo>
                    <a:pt x="0" y="36"/>
                    <a:pt x="0" y="40"/>
                    <a:pt x="2" y="43"/>
                  </a:cubicBezTo>
                  <a:cubicBezTo>
                    <a:pt x="4" y="45"/>
                    <a:pt x="4" y="45"/>
                    <a:pt x="4" y="45"/>
                  </a:cubicBezTo>
                  <a:cubicBezTo>
                    <a:pt x="10" y="44"/>
                    <a:pt x="10" y="44"/>
                    <a:pt x="10" y="44"/>
                  </a:cubicBezTo>
                  <a:cubicBezTo>
                    <a:pt x="16" y="46"/>
                    <a:pt x="16" y="46"/>
                    <a:pt x="16" y="46"/>
                  </a:cubicBezTo>
                  <a:cubicBezTo>
                    <a:pt x="18" y="44"/>
                    <a:pt x="18" y="44"/>
                    <a:pt x="18" y="44"/>
                  </a:cubicBezTo>
                  <a:cubicBezTo>
                    <a:pt x="18" y="40"/>
                    <a:pt x="19" y="38"/>
                    <a:pt x="20" y="37"/>
                  </a:cubicBezTo>
                  <a:cubicBezTo>
                    <a:pt x="24" y="37"/>
                    <a:pt x="24" y="37"/>
                    <a:pt x="24" y="37"/>
                  </a:cubicBezTo>
                  <a:cubicBezTo>
                    <a:pt x="38" y="41"/>
                    <a:pt x="38" y="41"/>
                    <a:pt x="38" y="41"/>
                  </a:cubicBezTo>
                  <a:cubicBezTo>
                    <a:pt x="42" y="41"/>
                    <a:pt x="42" y="41"/>
                    <a:pt x="42" y="41"/>
                  </a:cubicBezTo>
                  <a:cubicBezTo>
                    <a:pt x="37" y="49"/>
                    <a:pt x="37" y="49"/>
                    <a:pt x="37" y="49"/>
                  </a:cubicBezTo>
                  <a:cubicBezTo>
                    <a:pt x="37" y="58"/>
                    <a:pt x="37" y="58"/>
                    <a:pt x="37" y="58"/>
                  </a:cubicBezTo>
                  <a:cubicBezTo>
                    <a:pt x="37" y="60"/>
                    <a:pt x="41" y="65"/>
                    <a:pt x="48" y="72"/>
                  </a:cubicBezTo>
                  <a:cubicBezTo>
                    <a:pt x="52" y="75"/>
                    <a:pt x="55" y="76"/>
                    <a:pt x="58" y="77"/>
                  </a:cubicBezTo>
                  <a:cubicBezTo>
                    <a:pt x="60" y="76"/>
                    <a:pt x="60" y="76"/>
                    <a:pt x="60" y="76"/>
                  </a:cubicBezTo>
                  <a:cubicBezTo>
                    <a:pt x="62" y="76"/>
                    <a:pt x="62" y="76"/>
                    <a:pt x="62" y="76"/>
                  </a:cubicBezTo>
                  <a:cubicBezTo>
                    <a:pt x="68" y="69"/>
                    <a:pt x="68" y="69"/>
                    <a:pt x="68" y="69"/>
                  </a:cubicBezTo>
                  <a:cubicBezTo>
                    <a:pt x="74" y="66"/>
                    <a:pt x="74" y="66"/>
                    <a:pt x="74" y="66"/>
                  </a:cubicBezTo>
                  <a:cubicBezTo>
                    <a:pt x="74" y="65"/>
                    <a:pt x="74" y="65"/>
                    <a:pt x="74" y="65"/>
                  </a:cubicBezTo>
                  <a:cubicBezTo>
                    <a:pt x="74" y="65"/>
                    <a:pt x="74" y="65"/>
                    <a:pt x="74" y="65"/>
                  </a:cubicBezTo>
                  <a:cubicBezTo>
                    <a:pt x="84" y="64"/>
                    <a:pt x="84" y="64"/>
                    <a:pt x="84" y="64"/>
                  </a:cubicBezTo>
                  <a:cubicBezTo>
                    <a:pt x="88" y="57"/>
                    <a:pt x="88" y="57"/>
                    <a:pt x="88" y="57"/>
                  </a:cubicBezTo>
                  <a:cubicBezTo>
                    <a:pt x="97" y="51"/>
                    <a:pt x="97" y="51"/>
                    <a:pt x="97" y="51"/>
                  </a:cubicBezTo>
                  <a:cubicBezTo>
                    <a:pt x="106" y="56"/>
                    <a:pt x="106" y="56"/>
                    <a:pt x="106" y="56"/>
                  </a:cubicBezTo>
                  <a:cubicBezTo>
                    <a:pt x="106" y="56"/>
                    <a:pt x="106" y="56"/>
                    <a:pt x="106" y="56"/>
                  </a:cubicBezTo>
                  <a:cubicBezTo>
                    <a:pt x="106" y="57"/>
                    <a:pt x="106" y="57"/>
                    <a:pt x="106" y="57"/>
                  </a:cubicBezTo>
                  <a:cubicBezTo>
                    <a:pt x="114" y="70"/>
                    <a:pt x="114" y="70"/>
                    <a:pt x="114" y="70"/>
                  </a:cubicBezTo>
                  <a:cubicBezTo>
                    <a:pt x="118" y="80"/>
                    <a:pt x="118" y="80"/>
                    <a:pt x="118" y="80"/>
                  </a:cubicBezTo>
                  <a:cubicBezTo>
                    <a:pt x="118" y="81"/>
                    <a:pt x="118" y="81"/>
                    <a:pt x="118" y="81"/>
                  </a:cubicBezTo>
                  <a:cubicBezTo>
                    <a:pt x="116" y="92"/>
                    <a:pt x="116" y="92"/>
                    <a:pt x="116" y="92"/>
                  </a:cubicBezTo>
                  <a:cubicBezTo>
                    <a:pt x="119" y="100"/>
                    <a:pt x="119" y="100"/>
                    <a:pt x="119" y="100"/>
                  </a:cubicBezTo>
                  <a:cubicBezTo>
                    <a:pt x="119" y="101"/>
                    <a:pt x="119" y="101"/>
                    <a:pt x="119" y="101"/>
                  </a:cubicBezTo>
                  <a:cubicBezTo>
                    <a:pt x="117" y="110"/>
                    <a:pt x="117" y="110"/>
                    <a:pt x="117" y="110"/>
                  </a:cubicBezTo>
                  <a:cubicBezTo>
                    <a:pt x="117" y="118"/>
                    <a:pt x="117" y="118"/>
                    <a:pt x="117" y="118"/>
                  </a:cubicBezTo>
                  <a:cubicBezTo>
                    <a:pt x="119" y="125"/>
                    <a:pt x="120" y="130"/>
                    <a:pt x="120" y="131"/>
                  </a:cubicBezTo>
                  <a:cubicBezTo>
                    <a:pt x="120" y="138"/>
                    <a:pt x="120" y="138"/>
                    <a:pt x="120" y="138"/>
                  </a:cubicBezTo>
                  <a:cubicBezTo>
                    <a:pt x="120" y="138"/>
                    <a:pt x="120" y="138"/>
                    <a:pt x="120" y="138"/>
                  </a:cubicBezTo>
                  <a:cubicBezTo>
                    <a:pt x="120" y="138"/>
                    <a:pt x="120" y="138"/>
                    <a:pt x="120" y="138"/>
                  </a:cubicBezTo>
                  <a:cubicBezTo>
                    <a:pt x="116" y="144"/>
                    <a:pt x="116" y="144"/>
                    <a:pt x="116" y="144"/>
                  </a:cubicBezTo>
                  <a:cubicBezTo>
                    <a:pt x="116" y="144"/>
                    <a:pt x="116" y="144"/>
                    <a:pt x="116" y="144"/>
                  </a:cubicBezTo>
                  <a:cubicBezTo>
                    <a:pt x="116" y="144"/>
                    <a:pt x="116" y="144"/>
                    <a:pt x="116" y="144"/>
                  </a:cubicBezTo>
                  <a:cubicBezTo>
                    <a:pt x="116" y="144"/>
                    <a:pt x="116" y="144"/>
                    <a:pt x="116" y="144"/>
                  </a:cubicBezTo>
                  <a:cubicBezTo>
                    <a:pt x="112" y="149"/>
                    <a:pt x="112" y="149"/>
                    <a:pt x="112" y="149"/>
                  </a:cubicBezTo>
                  <a:cubicBezTo>
                    <a:pt x="111" y="158"/>
                    <a:pt x="111" y="158"/>
                    <a:pt x="111" y="158"/>
                  </a:cubicBezTo>
                  <a:cubicBezTo>
                    <a:pt x="114" y="167"/>
                    <a:pt x="114" y="167"/>
                    <a:pt x="114" y="167"/>
                  </a:cubicBezTo>
                  <a:cubicBezTo>
                    <a:pt x="114" y="167"/>
                    <a:pt x="114" y="167"/>
                    <a:pt x="114" y="167"/>
                  </a:cubicBezTo>
                  <a:cubicBezTo>
                    <a:pt x="114" y="167"/>
                    <a:pt x="114" y="167"/>
                    <a:pt x="114" y="167"/>
                  </a:cubicBezTo>
                  <a:cubicBezTo>
                    <a:pt x="114" y="168"/>
                    <a:pt x="114" y="168"/>
                    <a:pt x="114" y="168"/>
                  </a:cubicBezTo>
                  <a:cubicBezTo>
                    <a:pt x="114" y="168"/>
                    <a:pt x="114" y="168"/>
                    <a:pt x="114" y="168"/>
                  </a:cubicBezTo>
                  <a:cubicBezTo>
                    <a:pt x="111" y="182"/>
                    <a:pt x="111" y="182"/>
                    <a:pt x="111" y="182"/>
                  </a:cubicBezTo>
                  <a:cubicBezTo>
                    <a:pt x="109" y="184"/>
                    <a:pt x="109" y="184"/>
                    <a:pt x="109" y="184"/>
                  </a:cubicBezTo>
                  <a:cubicBezTo>
                    <a:pt x="108" y="185"/>
                    <a:pt x="106" y="185"/>
                    <a:pt x="103" y="184"/>
                  </a:cubicBezTo>
                  <a:cubicBezTo>
                    <a:pt x="102" y="184"/>
                    <a:pt x="102" y="184"/>
                    <a:pt x="102" y="184"/>
                  </a:cubicBezTo>
                  <a:cubicBezTo>
                    <a:pt x="99" y="180"/>
                    <a:pt x="99" y="180"/>
                    <a:pt x="99" y="180"/>
                  </a:cubicBezTo>
                  <a:cubicBezTo>
                    <a:pt x="95" y="181"/>
                    <a:pt x="95" y="181"/>
                    <a:pt x="95" y="181"/>
                  </a:cubicBezTo>
                  <a:cubicBezTo>
                    <a:pt x="90" y="186"/>
                    <a:pt x="90" y="186"/>
                    <a:pt x="90" y="186"/>
                  </a:cubicBezTo>
                  <a:cubicBezTo>
                    <a:pt x="84" y="203"/>
                    <a:pt x="84" y="203"/>
                    <a:pt x="84" y="203"/>
                  </a:cubicBezTo>
                  <a:cubicBezTo>
                    <a:pt x="84" y="203"/>
                    <a:pt x="84" y="203"/>
                    <a:pt x="84" y="203"/>
                  </a:cubicBezTo>
                  <a:cubicBezTo>
                    <a:pt x="84" y="204"/>
                    <a:pt x="84" y="204"/>
                    <a:pt x="84" y="204"/>
                  </a:cubicBezTo>
                  <a:cubicBezTo>
                    <a:pt x="78" y="208"/>
                    <a:pt x="78" y="208"/>
                    <a:pt x="78" y="208"/>
                  </a:cubicBezTo>
                  <a:cubicBezTo>
                    <a:pt x="77" y="208"/>
                    <a:pt x="77" y="208"/>
                    <a:pt x="77" y="208"/>
                  </a:cubicBezTo>
                  <a:cubicBezTo>
                    <a:pt x="74" y="209"/>
                    <a:pt x="74" y="209"/>
                    <a:pt x="74" y="209"/>
                  </a:cubicBezTo>
                  <a:cubicBezTo>
                    <a:pt x="68" y="218"/>
                    <a:pt x="68" y="218"/>
                    <a:pt x="68" y="218"/>
                  </a:cubicBezTo>
                  <a:cubicBezTo>
                    <a:pt x="71" y="224"/>
                    <a:pt x="71" y="224"/>
                    <a:pt x="71" y="224"/>
                  </a:cubicBezTo>
                  <a:cubicBezTo>
                    <a:pt x="72" y="225"/>
                    <a:pt x="72" y="225"/>
                    <a:pt x="72" y="225"/>
                  </a:cubicBezTo>
                  <a:cubicBezTo>
                    <a:pt x="80" y="235"/>
                    <a:pt x="80" y="235"/>
                    <a:pt x="80" y="235"/>
                  </a:cubicBezTo>
                  <a:cubicBezTo>
                    <a:pt x="80" y="235"/>
                    <a:pt x="80" y="235"/>
                    <a:pt x="80" y="235"/>
                  </a:cubicBezTo>
                  <a:cubicBezTo>
                    <a:pt x="80" y="238"/>
                    <a:pt x="80" y="238"/>
                    <a:pt x="80" y="238"/>
                  </a:cubicBezTo>
                  <a:cubicBezTo>
                    <a:pt x="88" y="240"/>
                    <a:pt x="88" y="240"/>
                    <a:pt x="88" y="240"/>
                  </a:cubicBezTo>
                  <a:cubicBezTo>
                    <a:pt x="90" y="248"/>
                    <a:pt x="90" y="248"/>
                    <a:pt x="90" y="248"/>
                  </a:cubicBezTo>
                  <a:cubicBezTo>
                    <a:pt x="90" y="248"/>
                    <a:pt x="90" y="248"/>
                    <a:pt x="90" y="248"/>
                  </a:cubicBezTo>
                  <a:cubicBezTo>
                    <a:pt x="91" y="258"/>
                    <a:pt x="91" y="258"/>
                    <a:pt x="91" y="258"/>
                  </a:cubicBezTo>
                  <a:cubicBezTo>
                    <a:pt x="94" y="260"/>
                    <a:pt x="94" y="260"/>
                    <a:pt x="94" y="260"/>
                  </a:cubicBezTo>
                  <a:cubicBezTo>
                    <a:pt x="102" y="257"/>
                    <a:pt x="102" y="257"/>
                    <a:pt x="102" y="257"/>
                  </a:cubicBezTo>
                  <a:cubicBezTo>
                    <a:pt x="109" y="253"/>
                    <a:pt x="109" y="253"/>
                    <a:pt x="109" y="253"/>
                  </a:cubicBezTo>
                  <a:cubicBezTo>
                    <a:pt x="110" y="252"/>
                    <a:pt x="110" y="252"/>
                    <a:pt x="110" y="252"/>
                  </a:cubicBezTo>
                  <a:cubicBezTo>
                    <a:pt x="113" y="266"/>
                    <a:pt x="113" y="266"/>
                    <a:pt x="113" y="266"/>
                  </a:cubicBezTo>
                  <a:cubicBezTo>
                    <a:pt x="117" y="271"/>
                    <a:pt x="117" y="271"/>
                    <a:pt x="117" y="271"/>
                  </a:cubicBezTo>
                  <a:cubicBezTo>
                    <a:pt x="118" y="271"/>
                    <a:pt x="118" y="271"/>
                    <a:pt x="118" y="271"/>
                  </a:cubicBezTo>
                  <a:cubicBezTo>
                    <a:pt x="120" y="277"/>
                    <a:pt x="120" y="277"/>
                    <a:pt x="120" y="277"/>
                  </a:cubicBezTo>
                  <a:cubicBezTo>
                    <a:pt x="126" y="282"/>
                    <a:pt x="126" y="282"/>
                    <a:pt x="126" y="282"/>
                  </a:cubicBezTo>
                  <a:cubicBezTo>
                    <a:pt x="127" y="283"/>
                    <a:pt x="129" y="283"/>
                    <a:pt x="131" y="283"/>
                  </a:cubicBezTo>
                  <a:cubicBezTo>
                    <a:pt x="133" y="283"/>
                    <a:pt x="133" y="283"/>
                    <a:pt x="133" y="283"/>
                  </a:cubicBezTo>
                  <a:cubicBezTo>
                    <a:pt x="137" y="282"/>
                    <a:pt x="137" y="282"/>
                    <a:pt x="137" y="282"/>
                  </a:cubicBezTo>
                  <a:cubicBezTo>
                    <a:pt x="140" y="280"/>
                    <a:pt x="142" y="279"/>
                    <a:pt x="146" y="279"/>
                  </a:cubicBezTo>
                  <a:cubicBezTo>
                    <a:pt x="148" y="278"/>
                    <a:pt x="148" y="278"/>
                    <a:pt x="148" y="278"/>
                  </a:cubicBezTo>
                  <a:cubicBezTo>
                    <a:pt x="154" y="277"/>
                    <a:pt x="154" y="277"/>
                    <a:pt x="154" y="277"/>
                  </a:cubicBezTo>
                  <a:cubicBezTo>
                    <a:pt x="156" y="277"/>
                    <a:pt x="156" y="278"/>
                    <a:pt x="158" y="279"/>
                  </a:cubicBezTo>
                  <a:cubicBezTo>
                    <a:pt x="166" y="274"/>
                    <a:pt x="166" y="274"/>
                    <a:pt x="166" y="274"/>
                  </a:cubicBezTo>
                  <a:cubicBezTo>
                    <a:pt x="166" y="274"/>
                    <a:pt x="166" y="274"/>
                    <a:pt x="166" y="274"/>
                  </a:cubicBezTo>
                  <a:cubicBezTo>
                    <a:pt x="167" y="274"/>
                    <a:pt x="167" y="274"/>
                    <a:pt x="167" y="274"/>
                  </a:cubicBezTo>
                  <a:cubicBezTo>
                    <a:pt x="168" y="274"/>
                    <a:pt x="168" y="274"/>
                    <a:pt x="168" y="274"/>
                  </a:cubicBezTo>
                  <a:cubicBezTo>
                    <a:pt x="168" y="274"/>
                    <a:pt x="168" y="274"/>
                    <a:pt x="168" y="274"/>
                  </a:cubicBezTo>
                  <a:cubicBezTo>
                    <a:pt x="172" y="278"/>
                    <a:pt x="173" y="281"/>
                    <a:pt x="173" y="283"/>
                  </a:cubicBezTo>
                  <a:cubicBezTo>
                    <a:pt x="177" y="289"/>
                    <a:pt x="177" y="289"/>
                    <a:pt x="177" y="289"/>
                  </a:cubicBezTo>
                  <a:cubicBezTo>
                    <a:pt x="180" y="290"/>
                    <a:pt x="180" y="290"/>
                    <a:pt x="180" y="290"/>
                  </a:cubicBezTo>
                  <a:cubicBezTo>
                    <a:pt x="180" y="290"/>
                    <a:pt x="180" y="290"/>
                    <a:pt x="180" y="290"/>
                  </a:cubicBezTo>
                  <a:cubicBezTo>
                    <a:pt x="180" y="290"/>
                    <a:pt x="180" y="290"/>
                    <a:pt x="180" y="290"/>
                  </a:cubicBezTo>
                  <a:cubicBezTo>
                    <a:pt x="180" y="289"/>
                    <a:pt x="180" y="289"/>
                    <a:pt x="180" y="289"/>
                  </a:cubicBezTo>
                  <a:cubicBezTo>
                    <a:pt x="179" y="287"/>
                    <a:pt x="179" y="286"/>
                    <a:pt x="180" y="285"/>
                  </a:cubicBezTo>
                  <a:cubicBezTo>
                    <a:pt x="180" y="284"/>
                    <a:pt x="182" y="283"/>
                    <a:pt x="184" y="283"/>
                  </a:cubicBezTo>
                  <a:cubicBezTo>
                    <a:pt x="199" y="282"/>
                    <a:pt x="199" y="282"/>
                    <a:pt x="199" y="282"/>
                  </a:cubicBezTo>
                  <a:cubicBezTo>
                    <a:pt x="200" y="282"/>
                    <a:pt x="200" y="282"/>
                    <a:pt x="200" y="282"/>
                  </a:cubicBezTo>
                  <a:cubicBezTo>
                    <a:pt x="200" y="282"/>
                    <a:pt x="200" y="282"/>
                    <a:pt x="200" y="282"/>
                  </a:cubicBezTo>
                  <a:cubicBezTo>
                    <a:pt x="200" y="283"/>
                    <a:pt x="200" y="283"/>
                    <a:pt x="200" y="283"/>
                  </a:cubicBezTo>
                  <a:cubicBezTo>
                    <a:pt x="201" y="283"/>
                    <a:pt x="201" y="283"/>
                    <a:pt x="201" y="283"/>
                  </a:cubicBezTo>
                  <a:cubicBezTo>
                    <a:pt x="206" y="291"/>
                    <a:pt x="206" y="291"/>
                    <a:pt x="206" y="291"/>
                  </a:cubicBezTo>
                  <a:cubicBezTo>
                    <a:pt x="205" y="296"/>
                    <a:pt x="205" y="296"/>
                    <a:pt x="205" y="296"/>
                  </a:cubicBezTo>
                  <a:cubicBezTo>
                    <a:pt x="205" y="296"/>
                    <a:pt x="205" y="296"/>
                    <a:pt x="205" y="296"/>
                  </a:cubicBezTo>
                  <a:cubicBezTo>
                    <a:pt x="210" y="297"/>
                    <a:pt x="210" y="297"/>
                    <a:pt x="210" y="297"/>
                  </a:cubicBezTo>
                  <a:cubicBezTo>
                    <a:pt x="211" y="297"/>
                    <a:pt x="211" y="297"/>
                    <a:pt x="211" y="297"/>
                  </a:cubicBezTo>
                  <a:cubicBezTo>
                    <a:pt x="210" y="296"/>
                    <a:pt x="210" y="295"/>
                    <a:pt x="211" y="294"/>
                  </a:cubicBezTo>
                  <a:cubicBezTo>
                    <a:pt x="213" y="294"/>
                    <a:pt x="213" y="294"/>
                    <a:pt x="213" y="294"/>
                  </a:cubicBezTo>
                  <a:cubicBezTo>
                    <a:pt x="226" y="303"/>
                    <a:pt x="226" y="303"/>
                    <a:pt x="226" y="303"/>
                  </a:cubicBezTo>
                  <a:cubicBezTo>
                    <a:pt x="228" y="304"/>
                    <a:pt x="228" y="306"/>
                    <a:pt x="229" y="308"/>
                  </a:cubicBezTo>
                  <a:cubicBezTo>
                    <a:pt x="229" y="313"/>
                    <a:pt x="229" y="313"/>
                    <a:pt x="229" y="313"/>
                  </a:cubicBezTo>
                  <a:cubicBezTo>
                    <a:pt x="234" y="314"/>
                    <a:pt x="234" y="314"/>
                    <a:pt x="234" y="314"/>
                  </a:cubicBezTo>
                  <a:cubicBezTo>
                    <a:pt x="236" y="309"/>
                    <a:pt x="236" y="309"/>
                    <a:pt x="236" y="309"/>
                  </a:cubicBezTo>
                  <a:cubicBezTo>
                    <a:pt x="235" y="307"/>
                    <a:pt x="234" y="304"/>
                    <a:pt x="235" y="303"/>
                  </a:cubicBezTo>
                  <a:cubicBezTo>
                    <a:pt x="235" y="301"/>
                    <a:pt x="236" y="300"/>
                    <a:pt x="237" y="299"/>
                  </a:cubicBezTo>
                  <a:cubicBezTo>
                    <a:pt x="238" y="298"/>
                    <a:pt x="238" y="298"/>
                    <a:pt x="238" y="298"/>
                  </a:cubicBezTo>
                  <a:cubicBezTo>
                    <a:pt x="238" y="297"/>
                    <a:pt x="239" y="297"/>
                    <a:pt x="240" y="296"/>
                  </a:cubicBezTo>
                  <a:cubicBezTo>
                    <a:pt x="243" y="297"/>
                    <a:pt x="243" y="297"/>
                    <a:pt x="243" y="297"/>
                  </a:cubicBezTo>
                  <a:cubicBezTo>
                    <a:pt x="245" y="298"/>
                    <a:pt x="247" y="302"/>
                    <a:pt x="248" y="309"/>
                  </a:cubicBezTo>
                  <a:cubicBezTo>
                    <a:pt x="248" y="310"/>
                    <a:pt x="248" y="310"/>
                    <a:pt x="248" y="310"/>
                  </a:cubicBezTo>
                  <a:cubicBezTo>
                    <a:pt x="248" y="310"/>
                    <a:pt x="248" y="310"/>
                    <a:pt x="248" y="310"/>
                  </a:cubicBezTo>
                  <a:cubicBezTo>
                    <a:pt x="249" y="312"/>
                    <a:pt x="251" y="313"/>
                    <a:pt x="255" y="314"/>
                  </a:cubicBezTo>
                  <a:cubicBezTo>
                    <a:pt x="255" y="314"/>
                    <a:pt x="255" y="314"/>
                    <a:pt x="255" y="314"/>
                  </a:cubicBezTo>
                  <a:cubicBezTo>
                    <a:pt x="256" y="314"/>
                    <a:pt x="256" y="314"/>
                    <a:pt x="256" y="314"/>
                  </a:cubicBezTo>
                  <a:cubicBezTo>
                    <a:pt x="268" y="328"/>
                    <a:pt x="268" y="328"/>
                    <a:pt x="268" y="328"/>
                  </a:cubicBezTo>
                  <a:cubicBezTo>
                    <a:pt x="268" y="328"/>
                    <a:pt x="268" y="328"/>
                    <a:pt x="268" y="328"/>
                  </a:cubicBezTo>
                  <a:cubicBezTo>
                    <a:pt x="274" y="326"/>
                    <a:pt x="274" y="326"/>
                    <a:pt x="274" y="326"/>
                  </a:cubicBezTo>
                  <a:cubicBezTo>
                    <a:pt x="274" y="324"/>
                    <a:pt x="274" y="324"/>
                    <a:pt x="274" y="324"/>
                  </a:cubicBezTo>
                  <a:cubicBezTo>
                    <a:pt x="272" y="322"/>
                    <a:pt x="272" y="320"/>
                    <a:pt x="272" y="318"/>
                  </a:cubicBezTo>
                  <a:cubicBezTo>
                    <a:pt x="272" y="316"/>
                    <a:pt x="274" y="313"/>
                    <a:pt x="278" y="310"/>
                  </a:cubicBezTo>
                  <a:cubicBezTo>
                    <a:pt x="284" y="304"/>
                    <a:pt x="284" y="304"/>
                    <a:pt x="284" y="304"/>
                  </a:cubicBezTo>
                  <a:cubicBezTo>
                    <a:pt x="292" y="310"/>
                    <a:pt x="292" y="310"/>
                    <a:pt x="292" y="310"/>
                  </a:cubicBezTo>
                  <a:cubicBezTo>
                    <a:pt x="294" y="310"/>
                    <a:pt x="294" y="310"/>
                    <a:pt x="294" y="310"/>
                  </a:cubicBezTo>
                  <a:cubicBezTo>
                    <a:pt x="296" y="301"/>
                    <a:pt x="296" y="301"/>
                    <a:pt x="296" y="301"/>
                  </a:cubicBezTo>
                  <a:cubicBezTo>
                    <a:pt x="296" y="299"/>
                    <a:pt x="296" y="299"/>
                    <a:pt x="296" y="299"/>
                  </a:cubicBezTo>
                  <a:cubicBezTo>
                    <a:pt x="297" y="299"/>
                    <a:pt x="297" y="299"/>
                    <a:pt x="297" y="299"/>
                  </a:cubicBezTo>
                  <a:cubicBezTo>
                    <a:pt x="304" y="300"/>
                    <a:pt x="304" y="300"/>
                    <a:pt x="304" y="300"/>
                  </a:cubicBezTo>
                  <a:cubicBezTo>
                    <a:pt x="305" y="301"/>
                    <a:pt x="306" y="302"/>
                    <a:pt x="306" y="304"/>
                  </a:cubicBezTo>
                  <a:cubicBezTo>
                    <a:pt x="306" y="306"/>
                    <a:pt x="304" y="308"/>
                    <a:pt x="303" y="309"/>
                  </a:cubicBezTo>
                  <a:cubicBezTo>
                    <a:pt x="304" y="310"/>
                    <a:pt x="304" y="310"/>
                    <a:pt x="304" y="310"/>
                  </a:cubicBezTo>
                  <a:cubicBezTo>
                    <a:pt x="308" y="312"/>
                    <a:pt x="312" y="314"/>
                    <a:pt x="314" y="314"/>
                  </a:cubicBezTo>
                  <a:cubicBezTo>
                    <a:pt x="314" y="314"/>
                    <a:pt x="314" y="314"/>
                    <a:pt x="314" y="314"/>
                  </a:cubicBezTo>
                  <a:cubicBezTo>
                    <a:pt x="314" y="314"/>
                    <a:pt x="314" y="314"/>
                    <a:pt x="314" y="314"/>
                  </a:cubicBezTo>
                  <a:cubicBezTo>
                    <a:pt x="320" y="317"/>
                    <a:pt x="320" y="317"/>
                    <a:pt x="320" y="317"/>
                  </a:cubicBezTo>
                  <a:cubicBezTo>
                    <a:pt x="324" y="316"/>
                    <a:pt x="324" y="316"/>
                    <a:pt x="324" y="316"/>
                  </a:cubicBezTo>
                  <a:cubicBezTo>
                    <a:pt x="318" y="287"/>
                    <a:pt x="318" y="287"/>
                    <a:pt x="318" y="287"/>
                  </a:cubicBezTo>
                  <a:cubicBezTo>
                    <a:pt x="314" y="285"/>
                    <a:pt x="310" y="280"/>
                    <a:pt x="306" y="274"/>
                  </a:cubicBezTo>
                  <a:cubicBezTo>
                    <a:pt x="304" y="270"/>
                    <a:pt x="305" y="263"/>
                    <a:pt x="312" y="255"/>
                  </a:cubicBezTo>
                  <a:cubicBezTo>
                    <a:pt x="315" y="251"/>
                    <a:pt x="320" y="247"/>
                    <a:pt x="324" y="243"/>
                  </a:cubicBezTo>
                  <a:cubicBezTo>
                    <a:pt x="324" y="243"/>
                    <a:pt x="324" y="243"/>
                    <a:pt x="324" y="243"/>
                  </a:cubicBezTo>
                  <a:cubicBezTo>
                    <a:pt x="325" y="242"/>
                    <a:pt x="325" y="242"/>
                    <a:pt x="325" y="242"/>
                  </a:cubicBezTo>
                  <a:cubicBezTo>
                    <a:pt x="330" y="242"/>
                    <a:pt x="330" y="242"/>
                    <a:pt x="330" y="242"/>
                  </a:cubicBezTo>
                  <a:cubicBezTo>
                    <a:pt x="331" y="243"/>
                    <a:pt x="331" y="243"/>
                    <a:pt x="331" y="243"/>
                  </a:cubicBezTo>
                  <a:cubicBezTo>
                    <a:pt x="336" y="245"/>
                    <a:pt x="336" y="245"/>
                    <a:pt x="336" y="245"/>
                  </a:cubicBezTo>
                  <a:cubicBezTo>
                    <a:pt x="346" y="245"/>
                    <a:pt x="346" y="245"/>
                    <a:pt x="346" y="245"/>
                  </a:cubicBezTo>
                  <a:cubicBezTo>
                    <a:pt x="350" y="243"/>
                    <a:pt x="353" y="237"/>
                    <a:pt x="357" y="227"/>
                  </a:cubicBezTo>
                  <a:cubicBezTo>
                    <a:pt x="360" y="222"/>
                    <a:pt x="360" y="210"/>
                    <a:pt x="358" y="192"/>
                  </a:cubicBezTo>
                  <a:close/>
                </a:path>
              </a:pathLst>
            </a:custGeom>
            <a:solidFill>
              <a:srgbClr val="1570C1"/>
            </a:solidFill>
            <a:ln>
              <a:solidFill>
                <a:schemeClr val="bg1"/>
              </a:solidFill>
            </a:ln>
          </p:spPr>
          <p:txBody>
            <a:bodyPr lIns="121920" tIns="60960" rIns="121920" bIns="60960"/>
            <a:lstStyle/>
            <a:p>
              <a:pPr fontAlgn="auto">
                <a:spcBef>
                  <a:spcPts val="0"/>
                </a:spcBef>
                <a:spcAft>
                  <a:spcPts val="0"/>
                </a:spcAft>
                <a:defRPr/>
              </a:pPr>
              <a:endParaRPr lang="zh-CN" altLang="en-US" kern="0">
                <a:solidFill>
                  <a:prstClr val="black"/>
                </a:solidFill>
                <a:latin typeface="+mn-lt"/>
                <a:ea typeface="+mn-ea"/>
              </a:endParaRPr>
            </a:p>
          </p:txBody>
        </p:sp>
        <p:sp>
          <p:nvSpPr>
            <p:cNvPr id="49" name="Freeform 31"/>
            <p:cNvSpPr/>
            <p:nvPr/>
          </p:nvSpPr>
          <p:spPr bwMode="auto">
            <a:xfrm>
              <a:off x="4163581" y="3536958"/>
              <a:ext cx="672160" cy="419268"/>
            </a:xfrm>
            <a:custGeom>
              <a:avLst/>
              <a:gdLst>
                <a:gd name="T0" fmla="*/ 198 w 218"/>
                <a:gd name="T1" fmla="*/ 4 h 136"/>
                <a:gd name="T2" fmla="*/ 180 w 218"/>
                <a:gd name="T3" fmla="*/ 6 h 136"/>
                <a:gd name="T4" fmla="*/ 136 w 218"/>
                <a:gd name="T5" fmla="*/ 21 h 136"/>
                <a:gd name="T6" fmla="*/ 137 w 218"/>
                <a:gd name="T7" fmla="*/ 31 h 136"/>
                <a:gd name="T8" fmla="*/ 107 w 218"/>
                <a:gd name="T9" fmla="*/ 26 h 136"/>
                <a:gd name="T10" fmla="*/ 85 w 218"/>
                <a:gd name="T11" fmla="*/ 0 h 136"/>
                <a:gd name="T12" fmla="*/ 76 w 218"/>
                <a:gd name="T13" fmla="*/ 10 h 136"/>
                <a:gd name="T14" fmla="*/ 64 w 218"/>
                <a:gd name="T15" fmla="*/ 4 h 136"/>
                <a:gd name="T16" fmla="*/ 60 w 218"/>
                <a:gd name="T17" fmla="*/ 10 h 136"/>
                <a:gd name="T18" fmla="*/ 52 w 218"/>
                <a:gd name="T19" fmla="*/ 13 h 136"/>
                <a:gd name="T20" fmla="*/ 7 w 218"/>
                <a:gd name="T21" fmla="*/ 64 h 136"/>
                <a:gd name="T22" fmla="*/ 12 w 218"/>
                <a:gd name="T23" fmla="*/ 76 h 136"/>
                <a:gd name="T24" fmla="*/ 11 w 218"/>
                <a:gd name="T25" fmla="*/ 76 h 136"/>
                <a:gd name="T26" fmla="*/ 18 w 218"/>
                <a:gd name="T27" fmla="*/ 104 h 136"/>
                <a:gd name="T28" fmla="*/ 0 w 218"/>
                <a:gd name="T29" fmla="*/ 115 h 136"/>
                <a:gd name="T30" fmla="*/ 8 w 218"/>
                <a:gd name="T31" fmla="*/ 122 h 136"/>
                <a:gd name="T32" fmla="*/ 10 w 218"/>
                <a:gd name="T33" fmla="*/ 125 h 136"/>
                <a:gd name="T34" fmla="*/ 33 w 218"/>
                <a:gd name="T35" fmla="*/ 136 h 136"/>
                <a:gd name="T36" fmla="*/ 42 w 218"/>
                <a:gd name="T37" fmla="*/ 127 h 136"/>
                <a:gd name="T38" fmla="*/ 58 w 218"/>
                <a:gd name="T39" fmla="*/ 120 h 136"/>
                <a:gd name="T40" fmla="*/ 60 w 218"/>
                <a:gd name="T41" fmla="*/ 122 h 136"/>
                <a:gd name="T42" fmla="*/ 60 w 218"/>
                <a:gd name="T43" fmla="*/ 122 h 136"/>
                <a:gd name="T44" fmla="*/ 75 w 218"/>
                <a:gd name="T45" fmla="*/ 132 h 136"/>
                <a:gd name="T46" fmla="*/ 93 w 218"/>
                <a:gd name="T47" fmla="*/ 126 h 136"/>
                <a:gd name="T48" fmla="*/ 107 w 218"/>
                <a:gd name="T49" fmla="*/ 125 h 136"/>
                <a:gd name="T50" fmla="*/ 108 w 218"/>
                <a:gd name="T51" fmla="*/ 124 h 136"/>
                <a:gd name="T52" fmla="*/ 120 w 218"/>
                <a:gd name="T53" fmla="*/ 110 h 136"/>
                <a:gd name="T54" fmla="*/ 126 w 218"/>
                <a:gd name="T55" fmla="*/ 107 h 136"/>
                <a:gd name="T56" fmla="*/ 126 w 218"/>
                <a:gd name="T57" fmla="*/ 107 h 136"/>
                <a:gd name="T58" fmla="*/ 130 w 218"/>
                <a:gd name="T59" fmla="*/ 108 h 136"/>
                <a:gd name="T60" fmla="*/ 135 w 218"/>
                <a:gd name="T61" fmla="*/ 88 h 136"/>
                <a:gd name="T62" fmla="*/ 141 w 218"/>
                <a:gd name="T63" fmla="*/ 87 h 136"/>
                <a:gd name="T64" fmla="*/ 149 w 218"/>
                <a:gd name="T65" fmla="*/ 70 h 136"/>
                <a:gd name="T66" fmla="*/ 152 w 218"/>
                <a:gd name="T67" fmla="*/ 60 h 136"/>
                <a:gd name="T68" fmla="*/ 162 w 218"/>
                <a:gd name="T69" fmla="*/ 56 h 136"/>
                <a:gd name="T70" fmla="*/ 162 w 218"/>
                <a:gd name="T71" fmla="*/ 55 h 136"/>
                <a:gd name="T72" fmla="*/ 170 w 218"/>
                <a:gd name="T73" fmla="*/ 48 h 136"/>
                <a:gd name="T74" fmla="*/ 165 w 218"/>
                <a:gd name="T75" fmla="*/ 48 h 136"/>
                <a:gd name="T76" fmla="*/ 165 w 218"/>
                <a:gd name="T77" fmla="*/ 44 h 136"/>
                <a:gd name="T78" fmla="*/ 167 w 218"/>
                <a:gd name="T79" fmla="*/ 44 h 136"/>
                <a:gd name="T80" fmla="*/ 177 w 218"/>
                <a:gd name="T81" fmla="*/ 39 h 136"/>
                <a:gd name="T82" fmla="*/ 203 w 218"/>
                <a:gd name="T83" fmla="*/ 21 h 136"/>
                <a:gd name="T84" fmla="*/ 214 w 218"/>
                <a:gd name="T85" fmla="*/ 24 h 136"/>
                <a:gd name="T86" fmla="*/ 212 w 218"/>
                <a:gd name="T87" fmla="*/ 15 h 136"/>
                <a:gd name="T88" fmla="*/ 213 w 218"/>
                <a:gd name="T89" fmla="*/ 14 h 136"/>
                <a:gd name="T90" fmla="*/ 216 w 218"/>
                <a:gd name="T91" fmla="*/ 6 h 136"/>
                <a:gd name="T92" fmla="*/ 214 w 218"/>
                <a:gd name="T93" fmla="*/ 7 h 136"/>
                <a:gd name="T94" fmla="*/ 205 w 218"/>
                <a:gd name="T95" fmla="*/ 8 h 136"/>
                <a:gd name="T96" fmla="*/ 203 w 218"/>
                <a:gd name="T97" fmla="*/ 8 h 136"/>
                <a:gd name="T98" fmla="*/ 202 w 218"/>
                <a:gd name="T99" fmla="*/ 7 h 136"/>
                <a:gd name="T100" fmla="*/ 199 w 218"/>
                <a:gd name="T101" fmla="*/ 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18" h="136">
                  <a:moveTo>
                    <a:pt x="199" y="4"/>
                  </a:moveTo>
                  <a:cubicBezTo>
                    <a:pt x="198" y="4"/>
                    <a:pt x="198" y="4"/>
                    <a:pt x="198" y="4"/>
                  </a:cubicBezTo>
                  <a:cubicBezTo>
                    <a:pt x="198" y="6"/>
                    <a:pt x="197" y="8"/>
                    <a:pt x="195" y="8"/>
                  </a:cubicBezTo>
                  <a:cubicBezTo>
                    <a:pt x="180" y="6"/>
                    <a:pt x="180" y="6"/>
                    <a:pt x="180" y="6"/>
                  </a:cubicBezTo>
                  <a:cubicBezTo>
                    <a:pt x="169" y="4"/>
                    <a:pt x="162" y="2"/>
                    <a:pt x="158" y="0"/>
                  </a:cubicBezTo>
                  <a:cubicBezTo>
                    <a:pt x="136" y="21"/>
                    <a:pt x="136" y="21"/>
                    <a:pt x="136" y="21"/>
                  </a:cubicBezTo>
                  <a:cubicBezTo>
                    <a:pt x="137" y="30"/>
                    <a:pt x="137" y="30"/>
                    <a:pt x="137" y="30"/>
                  </a:cubicBezTo>
                  <a:cubicBezTo>
                    <a:pt x="137" y="31"/>
                    <a:pt x="137" y="31"/>
                    <a:pt x="137" y="31"/>
                  </a:cubicBezTo>
                  <a:cubicBezTo>
                    <a:pt x="135" y="31"/>
                    <a:pt x="135" y="31"/>
                    <a:pt x="135" y="31"/>
                  </a:cubicBezTo>
                  <a:cubicBezTo>
                    <a:pt x="118" y="34"/>
                    <a:pt x="108" y="32"/>
                    <a:pt x="107" y="26"/>
                  </a:cubicBezTo>
                  <a:cubicBezTo>
                    <a:pt x="105" y="2"/>
                    <a:pt x="105" y="2"/>
                    <a:pt x="105" y="2"/>
                  </a:cubicBezTo>
                  <a:cubicBezTo>
                    <a:pt x="85" y="0"/>
                    <a:pt x="85" y="0"/>
                    <a:pt x="85" y="0"/>
                  </a:cubicBezTo>
                  <a:cubicBezTo>
                    <a:pt x="77" y="18"/>
                    <a:pt x="77" y="18"/>
                    <a:pt x="77" y="18"/>
                  </a:cubicBezTo>
                  <a:cubicBezTo>
                    <a:pt x="76" y="10"/>
                    <a:pt x="76" y="10"/>
                    <a:pt x="76" y="10"/>
                  </a:cubicBezTo>
                  <a:cubicBezTo>
                    <a:pt x="76" y="4"/>
                    <a:pt x="74" y="1"/>
                    <a:pt x="73" y="0"/>
                  </a:cubicBezTo>
                  <a:cubicBezTo>
                    <a:pt x="64" y="4"/>
                    <a:pt x="64" y="4"/>
                    <a:pt x="64" y="4"/>
                  </a:cubicBezTo>
                  <a:cubicBezTo>
                    <a:pt x="60" y="10"/>
                    <a:pt x="60" y="10"/>
                    <a:pt x="60" y="10"/>
                  </a:cubicBezTo>
                  <a:cubicBezTo>
                    <a:pt x="60" y="10"/>
                    <a:pt x="60" y="10"/>
                    <a:pt x="60" y="10"/>
                  </a:cubicBezTo>
                  <a:cubicBezTo>
                    <a:pt x="60" y="10"/>
                    <a:pt x="60" y="10"/>
                    <a:pt x="60" y="10"/>
                  </a:cubicBezTo>
                  <a:cubicBezTo>
                    <a:pt x="52" y="13"/>
                    <a:pt x="52" y="13"/>
                    <a:pt x="52" y="13"/>
                  </a:cubicBezTo>
                  <a:cubicBezTo>
                    <a:pt x="43" y="20"/>
                    <a:pt x="35" y="28"/>
                    <a:pt x="28" y="36"/>
                  </a:cubicBezTo>
                  <a:cubicBezTo>
                    <a:pt x="7" y="64"/>
                    <a:pt x="7" y="64"/>
                    <a:pt x="7" y="64"/>
                  </a:cubicBezTo>
                  <a:cubicBezTo>
                    <a:pt x="12" y="74"/>
                    <a:pt x="12" y="74"/>
                    <a:pt x="12" y="74"/>
                  </a:cubicBezTo>
                  <a:cubicBezTo>
                    <a:pt x="12" y="76"/>
                    <a:pt x="12" y="76"/>
                    <a:pt x="12" y="76"/>
                  </a:cubicBezTo>
                  <a:cubicBezTo>
                    <a:pt x="12" y="76"/>
                    <a:pt x="12" y="76"/>
                    <a:pt x="12" y="76"/>
                  </a:cubicBezTo>
                  <a:cubicBezTo>
                    <a:pt x="11" y="76"/>
                    <a:pt x="11" y="76"/>
                    <a:pt x="11" y="76"/>
                  </a:cubicBezTo>
                  <a:cubicBezTo>
                    <a:pt x="10" y="79"/>
                    <a:pt x="10" y="82"/>
                    <a:pt x="13" y="86"/>
                  </a:cubicBezTo>
                  <a:cubicBezTo>
                    <a:pt x="16" y="92"/>
                    <a:pt x="18" y="97"/>
                    <a:pt x="18" y="104"/>
                  </a:cubicBezTo>
                  <a:cubicBezTo>
                    <a:pt x="18" y="105"/>
                    <a:pt x="18" y="105"/>
                    <a:pt x="18" y="105"/>
                  </a:cubicBezTo>
                  <a:cubicBezTo>
                    <a:pt x="0" y="115"/>
                    <a:pt x="0" y="115"/>
                    <a:pt x="0" y="115"/>
                  </a:cubicBezTo>
                  <a:cubicBezTo>
                    <a:pt x="0" y="119"/>
                    <a:pt x="0" y="119"/>
                    <a:pt x="0" y="119"/>
                  </a:cubicBezTo>
                  <a:cubicBezTo>
                    <a:pt x="8" y="122"/>
                    <a:pt x="8" y="122"/>
                    <a:pt x="8" y="122"/>
                  </a:cubicBezTo>
                  <a:cubicBezTo>
                    <a:pt x="9" y="123"/>
                    <a:pt x="10" y="124"/>
                    <a:pt x="10" y="124"/>
                  </a:cubicBezTo>
                  <a:cubicBezTo>
                    <a:pt x="10" y="125"/>
                    <a:pt x="10" y="125"/>
                    <a:pt x="10" y="125"/>
                  </a:cubicBezTo>
                  <a:cubicBezTo>
                    <a:pt x="9" y="127"/>
                    <a:pt x="12" y="130"/>
                    <a:pt x="18" y="132"/>
                  </a:cubicBezTo>
                  <a:cubicBezTo>
                    <a:pt x="33" y="136"/>
                    <a:pt x="33" y="136"/>
                    <a:pt x="33" y="136"/>
                  </a:cubicBezTo>
                  <a:cubicBezTo>
                    <a:pt x="38" y="134"/>
                    <a:pt x="38" y="134"/>
                    <a:pt x="38" y="134"/>
                  </a:cubicBezTo>
                  <a:cubicBezTo>
                    <a:pt x="42" y="127"/>
                    <a:pt x="42" y="127"/>
                    <a:pt x="42" y="127"/>
                  </a:cubicBezTo>
                  <a:cubicBezTo>
                    <a:pt x="46" y="115"/>
                    <a:pt x="46" y="115"/>
                    <a:pt x="46" y="115"/>
                  </a:cubicBezTo>
                  <a:cubicBezTo>
                    <a:pt x="58" y="120"/>
                    <a:pt x="58" y="120"/>
                    <a:pt x="58" y="120"/>
                  </a:cubicBezTo>
                  <a:cubicBezTo>
                    <a:pt x="60" y="121"/>
                    <a:pt x="60" y="121"/>
                    <a:pt x="60" y="121"/>
                  </a:cubicBezTo>
                  <a:cubicBezTo>
                    <a:pt x="60" y="122"/>
                    <a:pt x="60" y="122"/>
                    <a:pt x="60" y="122"/>
                  </a:cubicBezTo>
                  <a:cubicBezTo>
                    <a:pt x="60" y="122"/>
                    <a:pt x="60" y="122"/>
                    <a:pt x="60" y="122"/>
                  </a:cubicBezTo>
                  <a:cubicBezTo>
                    <a:pt x="60" y="122"/>
                    <a:pt x="60" y="122"/>
                    <a:pt x="60" y="122"/>
                  </a:cubicBezTo>
                  <a:cubicBezTo>
                    <a:pt x="58" y="127"/>
                    <a:pt x="59" y="130"/>
                    <a:pt x="62" y="132"/>
                  </a:cubicBezTo>
                  <a:cubicBezTo>
                    <a:pt x="75" y="132"/>
                    <a:pt x="75" y="132"/>
                    <a:pt x="75" y="132"/>
                  </a:cubicBezTo>
                  <a:cubicBezTo>
                    <a:pt x="80" y="132"/>
                    <a:pt x="83" y="130"/>
                    <a:pt x="86" y="128"/>
                  </a:cubicBezTo>
                  <a:cubicBezTo>
                    <a:pt x="87" y="126"/>
                    <a:pt x="90" y="126"/>
                    <a:pt x="93" y="126"/>
                  </a:cubicBezTo>
                  <a:cubicBezTo>
                    <a:pt x="98" y="127"/>
                    <a:pt x="102" y="128"/>
                    <a:pt x="104" y="132"/>
                  </a:cubicBezTo>
                  <a:cubicBezTo>
                    <a:pt x="107" y="125"/>
                    <a:pt x="107" y="125"/>
                    <a:pt x="107" y="125"/>
                  </a:cubicBezTo>
                  <a:cubicBezTo>
                    <a:pt x="108" y="124"/>
                    <a:pt x="108" y="124"/>
                    <a:pt x="108" y="124"/>
                  </a:cubicBezTo>
                  <a:cubicBezTo>
                    <a:pt x="108" y="124"/>
                    <a:pt x="108" y="124"/>
                    <a:pt x="108" y="124"/>
                  </a:cubicBezTo>
                  <a:cubicBezTo>
                    <a:pt x="110" y="123"/>
                    <a:pt x="112" y="121"/>
                    <a:pt x="113" y="118"/>
                  </a:cubicBezTo>
                  <a:cubicBezTo>
                    <a:pt x="114" y="115"/>
                    <a:pt x="116" y="112"/>
                    <a:pt x="120" y="110"/>
                  </a:cubicBezTo>
                  <a:cubicBezTo>
                    <a:pt x="125" y="107"/>
                    <a:pt x="125" y="107"/>
                    <a:pt x="125" y="107"/>
                  </a:cubicBezTo>
                  <a:cubicBezTo>
                    <a:pt x="126" y="107"/>
                    <a:pt x="126" y="107"/>
                    <a:pt x="126" y="107"/>
                  </a:cubicBezTo>
                  <a:cubicBezTo>
                    <a:pt x="126" y="107"/>
                    <a:pt x="126" y="107"/>
                    <a:pt x="126" y="107"/>
                  </a:cubicBezTo>
                  <a:cubicBezTo>
                    <a:pt x="126" y="107"/>
                    <a:pt x="126" y="107"/>
                    <a:pt x="126" y="107"/>
                  </a:cubicBezTo>
                  <a:cubicBezTo>
                    <a:pt x="130" y="108"/>
                    <a:pt x="130" y="108"/>
                    <a:pt x="130" y="108"/>
                  </a:cubicBezTo>
                  <a:cubicBezTo>
                    <a:pt x="130" y="108"/>
                    <a:pt x="130" y="108"/>
                    <a:pt x="130" y="108"/>
                  </a:cubicBezTo>
                  <a:cubicBezTo>
                    <a:pt x="130" y="108"/>
                    <a:pt x="130" y="108"/>
                    <a:pt x="130" y="108"/>
                  </a:cubicBezTo>
                  <a:cubicBezTo>
                    <a:pt x="135" y="88"/>
                    <a:pt x="135" y="88"/>
                    <a:pt x="135" y="88"/>
                  </a:cubicBezTo>
                  <a:cubicBezTo>
                    <a:pt x="135" y="88"/>
                    <a:pt x="135" y="88"/>
                    <a:pt x="135" y="88"/>
                  </a:cubicBezTo>
                  <a:cubicBezTo>
                    <a:pt x="141" y="87"/>
                    <a:pt x="141" y="87"/>
                    <a:pt x="141" y="87"/>
                  </a:cubicBezTo>
                  <a:cubicBezTo>
                    <a:pt x="148" y="82"/>
                    <a:pt x="151" y="79"/>
                    <a:pt x="150" y="76"/>
                  </a:cubicBezTo>
                  <a:cubicBezTo>
                    <a:pt x="149" y="70"/>
                    <a:pt x="149" y="70"/>
                    <a:pt x="149" y="70"/>
                  </a:cubicBezTo>
                  <a:cubicBezTo>
                    <a:pt x="148" y="66"/>
                    <a:pt x="148" y="63"/>
                    <a:pt x="148" y="62"/>
                  </a:cubicBezTo>
                  <a:cubicBezTo>
                    <a:pt x="150" y="60"/>
                    <a:pt x="150" y="60"/>
                    <a:pt x="152" y="60"/>
                  </a:cubicBezTo>
                  <a:cubicBezTo>
                    <a:pt x="154" y="60"/>
                    <a:pt x="158" y="61"/>
                    <a:pt x="161" y="62"/>
                  </a:cubicBezTo>
                  <a:cubicBezTo>
                    <a:pt x="162" y="56"/>
                    <a:pt x="162" y="56"/>
                    <a:pt x="162" y="56"/>
                  </a:cubicBezTo>
                  <a:cubicBezTo>
                    <a:pt x="162" y="55"/>
                    <a:pt x="162" y="55"/>
                    <a:pt x="162" y="55"/>
                  </a:cubicBezTo>
                  <a:cubicBezTo>
                    <a:pt x="162" y="55"/>
                    <a:pt x="162" y="55"/>
                    <a:pt x="162" y="55"/>
                  </a:cubicBezTo>
                  <a:cubicBezTo>
                    <a:pt x="169" y="52"/>
                    <a:pt x="169" y="52"/>
                    <a:pt x="169" y="52"/>
                  </a:cubicBezTo>
                  <a:cubicBezTo>
                    <a:pt x="170" y="48"/>
                    <a:pt x="170" y="48"/>
                    <a:pt x="170" y="48"/>
                  </a:cubicBezTo>
                  <a:cubicBezTo>
                    <a:pt x="166" y="48"/>
                    <a:pt x="166" y="48"/>
                    <a:pt x="166" y="48"/>
                  </a:cubicBezTo>
                  <a:cubicBezTo>
                    <a:pt x="165" y="48"/>
                    <a:pt x="165" y="48"/>
                    <a:pt x="165" y="48"/>
                  </a:cubicBezTo>
                  <a:cubicBezTo>
                    <a:pt x="165" y="46"/>
                    <a:pt x="165" y="46"/>
                    <a:pt x="165" y="46"/>
                  </a:cubicBezTo>
                  <a:cubicBezTo>
                    <a:pt x="165" y="44"/>
                    <a:pt x="165" y="44"/>
                    <a:pt x="165" y="44"/>
                  </a:cubicBezTo>
                  <a:cubicBezTo>
                    <a:pt x="166" y="44"/>
                    <a:pt x="166" y="44"/>
                    <a:pt x="166" y="44"/>
                  </a:cubicBezTo>
                  <a:cubicBezTo>
                    <a:pt x="167" y="44"/>
                    <a:pt x="167" y="44"/>
                    <a:pt x="167" y="44"/>
                  </a:cubicBezTo>
                  <a:cubicBezTo>
                    <a:pt x="168" y="44"/>
                    <a:pt x="168" y="44"/>
                    <a:pt x="168" y="44"/>
                  </a:cubicBezTo>
                  <a:cubicBezTo>
                    <a:pt x="170" y="44"/>
                    <a:pt x="174" y="42"/>
                    <a:pt x="177" y="39"/>
                  </a:cubicBezTo>
                  <a:cubicBezTo>
                    <a:pt x="202" y="21"/>
                    <a:pt x="202" y="21"/>
                    <a:pt x="202" y="21"/>
                  </a:cubicBezTo>
                  <a:cubicBezTo>
                    <a:pt x="203" y="21"/>
                    <a:pt x="203" y="21"/>
                    <a:pt x="203" y="21"/>
                  </a:cubicBezTo>
                  <a:cubicBezTo>
                    <a:pt x="211" y="24"/>
                    <a:pt x="211" y="24"/>
                    <a:pt x="211" y="24"/>
                  </a:cubicBezTo>
                  <a:cubicBezTo>
                    <a:pt x="214" y="24"/>
                    <a:pt x="214" y="24"/>
                    <a:pt x="214" y="24"/>
                  </a:cubicBezTo>
                  <a:cubicBezTo>
                    <a:pt x="212" y="16"/>
                    <a:pt x="212" y="16"/>
                    <a:pt x="212" y="16"/>
                  </a:cubicBezTo>
                  <a:cubicBezTo>
                    <a:pt x="212" y="15"/>
                    <a:pt x="212" y="15"/>
                    <a:pt x="212" y="15"/>
                  </a:cubicBezTo>
                  <a:cubicBezTo>
                    <a:pt x="213" y="14"/>
                    <a:pt x="213" y="14"/>
                    <a:pt x="213" y="14"/>
                  </a:cubicBezTo>
                  <a:cubicBezTo>
                    <a:pt x="213" y="14"/>
                    <a:pt x="213" y="14"/>
                    <a:pt x="213" y="14"/>
                  </a:cubicBezTo>
                  <a:cubicBezTo>
                    <a:pt x="218" y="7"/>
                    <a:pt x="218" y="7"/>
                    <a:pt x="218" y="7"/>
                  </a:cubicBezTo>
                  <a:cubicBezTo>
                    <a:pt x="216" y="6"/>
                    <a:pt x="216" y="6"/>
                    <a:pt x="216" y="6"/>
                  </a:cubicBezTo>
                  <a:cubicBezTo>
                    <a:pt x="214" y="7"/>
                    <a:pt x="214" y="7"/>
                    <a:pt x="214" y="7"/>
                  </a:cubicBezTo>
                  <a:cubicBezTo>
                    <a:pt x="214" y="7"/>
                    <a:pt x="214" y="7"/>
                    <a:pt x="214" y="7"/>
                  </a:cubicBezTo>
                  <a:cubicBezTo>
                    <a:pt x="213" y="7"/>
                    <a:pt x="213" y="7"/>
                    <a:pt x="213" y="7"/>
                  </a:cubicBezTo>
                  <a:cubicBezTo>
                    <a:pt x="205" y="8"/>
                    <a:pt x="205" y="8"/>
                    <a:pt x="205" y="8"/>
                  </a:cubicBezTo>
                  <a:cubicBezTo>
                    <a:pt x="203" y="8"/>
                    <a:pt x="203" y="8"/>
                    <a:pt x="203" y="8"/>
                  </a:cubicBezTo>
                  <a:cubicBezTo>
                    <a:pt x="203" y="8"/>
                    <a:pt x="203" y="8"/>
                    <a:pt x="203" y="8"/>
                  </a:cubicBezTo>
                  <a:cubicBezTo>
                    <a:pt x="203" y="8"/>
                    <a:pt x="203" y="8"/>
                    <a:pt x="203" y="8"/>
                  </a:cubicBezTo>
                  <a:cubicBezTo>
                    <a:pt x="202" y="7"/>
                    <a:pt x="202" y="7"/>
                    <a:pt x="202" y="7"/>
                  </a:cubicBezTo>
                  <a:cubicBezTo>
                    <a:pt x="201" y="4"/>
                    <a:pt x="201" y="4"/>
                    <a:pt x="201" y="4"/>
                  </a:cubicBezTo>
                  <a:lnTo>
                    <a:pt x="199" y="4"/>
                  </a:lnTo>
                  <a:close/>
                </a:path>
              </a:pathLst>
            </a:custGeom>
            <a:solidFill>
              <a:srgbClr val="1570C1"/>
            </a:solidFill>
            <a:ln>
              <a:solidFill>
                <a:schemeClr val="bg1"/>
              </a:solidFill>
            </a:ln>
          </p:spPr>
          <p:txBody>
            <a:bodyPr lIns="121920" tIns="60960" rIns="121920" bIns="60960"/>
            <a:lstStyle/>
            <a:p>
              <a:pPr fontAlgn="auto">
                <a:spcBef>
                  <a:spcPts val="0"/>
                </a:spcBef>
                <a:spcAft>
                  <a:spcPts val="0"/>
                </a:spcAft>
                <a:defRPr/>
              </a:pPr>
              <a:endParaRPr lang="zh-CN" altLang="en-US" kern="0">
                <a:solidFill>
                  <a:prstClr val="black"/>
                </a:solidFill>
                <a:latin typeface="+mn-lt"/>
                <a:ea typeface="+mn-ea"/>
              </a:endParaRPr>
            </a:p>
          </p:txBody>
        </p:sp>
        <p:sp>
          <p:nvSpPr>
            <p:cNvPr id="50" name="Freeform 32"/>
            <p:cNvSpPr/>
            <p:nvPr/>
          </p:nvSpPr>
          <p:spPr bwMode="auto">
            <a:xfrm>
              <a:off x="4792179" y="4233924"/>
              <a:ext cx="104666" cy="92566"/>
            </a:xfrm>
            <a:custGeom>
              <a:avLst/>
              <a:gdLst>
                <a:gd name="T0" fmla="*/ 31 w 34"/>
                <a:gd name="T1" fmla="*/ 16 h 30"/>
                <a:gd name="T2" fmla="*/ 34 w 34"/>
                <a:gd name="T3" fmla="*/ 13 h 30"/>
                <a:gd name="T4" fmla="*/ 34 w 34"/>
                <a:gd name="T5" fmla="*/ 13 h 30"/>
                <a:gd name="T6" fmla="*/ 34 w 34"/>
                <a:gd name="T7" fmla="*/ 13 h 30"/>
                <a:gd name="T8" fmla="*/ 34 w 34"/>
                <a:gd name="T9" fmla="*/ 12 h 30"/>
                <a:gd name="T10" fmla="*/ 24 w 34"/>
                <a:gd name="T11" fmla="*/ 4 h 30"/>
                <a:gd name="T12" fmla="*/ 11 w 34"/>
                <a:gd name="T13" fmla="*/ 0 h 30"/>
                <a:gd name="T14" fmla="*/ 6 w 34"/>
                <a:gd name="T15" fmla="*/ 2 h 30"/>
                <a:gd name="T16" fmla="*/ 6 w 34"/>
                <a:gd name="T17" fmla="*/ 10 h 30"/>
                <a:gd name="T18" fmla="*/ 2 w 34"/>
                <a:gd name="T19" fmla="*/ 18 h 30"/>
                <a:gd name="T20" fmla="*/ 0 w 34"/>
                <a:gd name="T21" fmla="*/ 20 h 30"/>
                <a:gd name="T22" fmla="*/ 4 w 34"/>
                <a:gd name="T23" fmla="*/ 25 h 30"/>
                <a:gd name="T24" fmla="*/ 4 w 34"/>
                <a:gd name="T25" fmla="*/ 25 h 30"/>
                <a:gd name="T26" fmla="*/ 6 w 34"/>
                <a:gd name="T27" fmla="*/ 28 h 30"/>
                <a:gd name="T28" fmla="*/ 10 w 34"/>
                <a:gd name="T29" fmla="*/ 30 h 30"/>
                <a:gd name="T30" fmla="*/ 17 w 34"/>
                <a:gd name="T31" fmla="*/ 28 h 30"/>
                <a:gd name="T32" fmla="*/ 26 w 34"/>
                <a:gd name="T33" fmla="*/ 29 h 30"/>
                <a:gd name="T34" fmla="*/ 26 w 34"/>
                <a:gd name="T35" fmla="*/ 26 h 30"/>
                <a:gd name="T36" fmla="*/ 31 w 34"/>
                <a:gd name="T37" fmla="*/ 1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 h="30">
                  <a:moveTo>
                    <a:pt x="31" y="16"/>
                  </a:moveTo>
                  <a:cubicBezTo>
                    <a:pt x="34" y="13"/>
                    <a:pt x="34" y="13"/>
                    <a:pt x="34" y="13"/>
                  </a:cubicBezTo>
                  <a:cubicBezTo>
                    <a:pt x="34" y="13"/>
                    <a:pt x="34" y="13"/>
                    <a:pt x="34" y="13"/>
                  </a:cubicBezTo>
                  <a:cubicBezTo>
                    <a:pt x="34" y="13"/>
                    <a:pt x="34" y="13"/>
                    <a:pt x="34" y="13"/>
                  </a:cubicBezTo>
                  <a:cubicBezTo>
                    <a:pt x="34" y="12"/>
                    <a:pt x="34" y="12"/>
                    <a:pt x="34" y="12"/>
                  </a:cubicBezTo>
                  <a:cubicBezTo>
                    <a:pt x="24" y="4"/>
                    <a:pt x="24" y="4"/>
                    <a:pt x="24" y="4"/>
                  </a:cubicBezTo>
                  <a:cubicBezTo>
                    <a:pt x="18" y="1"/>
                    <a:pt x="14" y="0"/>
                    <a:pt x="11" y="0"/>
                  </a:cubicBezTo>
                  <a:cubicBezTo>
                    <a:pt x="6" y="2"/>
                    <a:pt x="6" y="2"/>
                    <a:pt x="6" y="2"/>
                  </a:cubicBezTo>
                  <a:cubicBezTo>
                    <a:pt x="6" y="10"/>
                    <a:pt x="6" y="10"/>
                    <a:pt x="6" y="10"/>
                  </a:cubicBezTo>
                  <a:cubicBezTo>
                    <a:pt x="6" y="13"/>
                    <a:pt x="4" y="16"/>
                    <a:pt x="2" y="18"/>
                  </a:cubicBezTo>
                  <a:cubicBezTo>
                    <a:pt x="0" y="20"/>
                    <a:pt x="0" y="20"/>
                    <a:pt x="0" y="20"/>
                  </a:cubicBezTo>
                  <a:cubicBezTo>
                    <a:pt x="4" y="25"/>
                    <a:pt x="4" y="25"/>
                    <a:pt x="4" y="25"/>
                  </a:cubicBezTo>
                  <a:cubicBezTo>
                    <a:pt x="4" y="25"/>
                    <a:pt x="4" y="25"/>
                    <a:pt x="4" y="25"/>
                  </a:cubicBezTo>
                  <a:cubicBezTo>
                    <a:pt x="6" y="28"/>
                    <a:pt x="6" y="28"/>
                    <a:pt x="6" y="28"/>
                  </a:cubicBezTo>
                  <a:cubicBezTo>
                    <a:pt x="10" y="30"/>
                    <a:pt x="10" y="30"/>
                    <a:pt x="10" y="30"/>
                  </a:cubicBezTo>
                  <a:cubicBezTo>
                    <a:pt x="13" y="28"/>
                    <a:pt x="15" y="27"/>
                    <a:pt x="17" y="28"/>
                  </a:cubicBezTo>
                  <a:cubicBezTo>
                    <a:pt x="26" y="29"/>
                    <a:pt x="26" y="29"/>
                    <a:pt x="26" y="29"/>
                  </a:cubicBezTo>
                  <a:cubicBezTo>
                    <a:pt x="26" y="26"/>
                    <a:pt x="26" y="26"/>
                    <a:pt x="26" y="26"/>
                  </a:cubicBezTo>
                  <a:cubicBezTo>
                    <a:pt x="26" y="21"/>
                    <a:pt x="28" y="18"/>
                    <a:pt x="31" y="16"/>
                  </a:cubicBezTo>
                  <a:close/>
                </a:path>
              </a:pathLst>
            </a:custGeom>
            <a:solidFill>
              <a:srgbClr val="FF0000"/>
            </a:solidFill>
            <a:ln>
              <a:solidFill>
                <a:schemeClr val="bg1"/>
              </a:solidFill>
            </a:ln>
          </p:spPr>
          <p:txBody>
            <a:bodyPr lIns="121920" tIns="60960" rIns="121920" bIns="60960"/>
            <a:lstStyle/>
            <a:p>
              <a:pPr fontAlgn="auto">
                <a:spcBef>
                  <a:spcPts val="0"/>
                </a:spcBef>
                <a:spcAft>
                  <a:spcPts val="0"/>
                </a:spcAft>
                <a:defRPr/>
              </a:pPr>
              <a:endParaRPr lang="zh-CN" altLang="en-US" kern="0">
                <a:solidFill>
                  <a:prstClr val="black"/>
                </a:solidFill>
                <a:latin typeface="+mn-lt"/>
                <a:ea typeface="+mn-ea"/>
              </a:endParaRPr>
            </a:p>
          </p:txBody>
        </p:sp>
        <p:sp>
          <p:nvSpPr>
            <p:cNvPr id="51" name="Freeform 33"/>
            <p:cNvSpPr/>
            <p:nvPr/>
          </p:nvSpPr>
          <p:spPr bwMode="auto">
            <a:xfrm>
              <a:off x="4302128" y="3882416"/>
              <a:ext cx="582618" cy="450122"/>
            </a:xfrm>
            <a:custGeom>
              <a:avLst/>
              <a:gdLst>
                <a:gd name="T0" fmla="*/ 120 w 189"/>
                <a:gd name="T1" fmla="*/ 22 h 146"/>
                <a:gd name="T2" fmla="*/ 85 w 189"/>
                <a:gd name="T3" fmla="*/ 8 h 146"/>
                <a:gd name="T4" fmla="*/ 85 w 189"/>
                <a:gd name="T5" fmla="*/ 1 h 146"/>
                <a:gd name="T6" fmla="*/ 81 w 189"/>
                <a:gd name="T7" fmla="*/ 0 h 146"/>
                <a:gd name="T8" fmla="*/ 66 w 189"/>
                <a:gd name="T9" fmla="*/ 16 h 146"/>
                <a:gd name="T10" fmla="*/ 57 w 189"/>
                <a:gd name="T11" fmla="*/ 24 h 146"/>
                <a:gd name="T12" fmla="*/ 47 w 189"/>
                <a:gd name="T13" fmla="*/ 18 h 146"/>
                <a:gd name="T14" fmla="*/ 31 w 189"/>
                <a:gd name="T15" fmla="*/ 25 h 146"/>
                <a:gd name="T16" fmla="*/ 10 w 189"/>
                <a:gd name="T17" fmla="*/ 11 h 146"/>
                <a:gd name="T18" fmla="*/ 1 w 189"/>
                <a:gd name="T19" fmla="*/ 17 h 146"/>
                <a:gd name="T20" fmla="*/ 1 w 189"/>
                <a:gd name="T21" fmla="*/ 17 h 146"/>
                <a:gd name="T22" fmla="*/ 0 w 189"/>
                <a:gd name="T23" fmla="*/ 19 h 146"/>
                <a:gd name="T24" fmla="*/ 4 w 189"/>
                <a:gd name="T25" fmla="*/ 20 h 146"/>
                <a:gd name="T26" fmla="*/ 5 w 189"/>
                <a:gd name="T27" fmla="*/ 21 h 146"/>
                <a:gd name="T28" fmla="*/ 34 w 189"/>
                <a:gd name="T29" fmla="*/ 42 h 146"/>
                <a:gd name="T30" fmla="*/ 62 w 189"/>
                <a:gd name="T31" fmla="*/ 74 h 146"/>
                <a:gd name="T32" fmla="*/ 90 w 189"/>
                <a:gd name="T33" fmla="*/ 72 h 146"/>
                <a:gd name="T34" fmla="*/ 91 w 189"/>
                <a:gd name="T35" fmla="*/ 71 h 146"/>
                <a:gd name="T36" fmla="*/ 99 w 189"/>
                <a:gd name="T37" fmla="*/ 73 h 146"/>
                <a:gd name="T38" fmla="*/ 99 w 189"/>
                <a:gd name="T39" fmla="*/ 74 h 146"/>
                <a:gd name="T40" fmla="*/ 93 w 189"/>
                <a:gd name="T41" fmla="*/ 92 h 146"/>
                <a:gd name="T42" fmla="*/ 83 w 189"/>
                <a:gd name="T43" fmla="*/ 93 h 146"/>
                <a:gd name="T44" fmla="*/ 73 w 189"/>
                <a:gd name="T45" fmla="*/ 116 h 146"/>
                <a:gd name="T46" fmla="*/ 89 w 189"/>
                <a:gd name="T47" fmla="*/ 126 h 146"/>
                <a:gd name="T48" fmla="*/ 93 w 189"/>
                <a:gd name="T49" fmla="*/ 133 h 146"/>
                <a:gd name="T50" fmla="*/ 99 w 189"/>
                <a:gd name="T51" fmla="*/ 132 h 146"/>
                <a:gd name="T52" fmla="*/ 115 w 189"/>
                <a:gd name="T53" fmla="*/ 138 h 146"/>
                <a:gd name="T54" fmla="*/ 118 w 189"/>
                <a:gd name="T55" fmla="*/ 143 h 146"/>
                <a:gd name="T56" fmla="*/ 132 w 189"/>
                <a:gd name="T57" fmla="*/ 143 h 146"/>
                <a:gd name="T58" fmla="*/ 152 w 189"/>
                <a:gd name="T59" fmla="*/ 142 h 146"/>
                <a:gd name="T60" fmla="*/ 159 w 189"/>
                <a:gd name="T61" fmla="*/ 138 h 146"/>
                <a:gd name="T62" fmla="*/ 158 w 189"/>
                <a:gd name="T63" fmla="*/ 130 h 146"/>
                <a:gd name="T64" fmla="*/ 162 w 189"/>
                <a:gd name="T65" fmla="*/ 119 h 146"/>
                <a:gd name="T66" fmla="*/ 169 w 189"/>
                <a:gd name="T67" fmla="*/ 111 h 146"/>
                <a:gd name="T68" fmla="*/ 186 w 189"/>
                <a:gd name="T69" fmla="*/ 111 h 146"/>
                <a:gd name="T70" fmla="*/ 181 w 189"/>
                <a:gd name="T71" fmla="*/ 98 h 146"/>
                <a:gd name="T72" fmla="*/ 173 w 189"/>
                <a:gd name="T73" fmla="*/ 96 h 146"/>
                <a:gd name="T74" fmla="*/ 173 w 189"/>
                <a:gd name="T75" fmla="*/ 96 h 146"/>
                <a:gd name="T76" fmla="*/ 155 w 189"/>
                <a:gd name="T77" fmla="*/ 86 h 146"/>
                <a:gd name="T78" fmla="*/ 147 w 189"/>
                <a:gd name="T79" fmla="*/ 82 h 146"/>
                <a:gd name="T80" fmla="*/ 132 w 189"/>
                <a:gd name="T81" fmla="*/ 42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9" h="146">
                  <a:moveTo>
                    <a:pt x="132" y="42"/>
                  </a:moveTo>
                  <a:cubicBezTo>
                    <a:pt x="127" y="38"/>
                    <a:pt x="124" y="32"/>
                    <a:pt x="120" y="22"/>
                  </a:cubicBezTo>
                  <a:cubicBezTo>
                    <a:pt x="109" y="22"/>
                    <a:pt x="102" y="20"/>
                    <a:pt x="99" y="16"/>
                  </a:cubicBezTo>
                  <a:cubicBezTo>
                    <a:pt x="96" y="12"/>
                    <a:pt x="91" y="10"/>
                    <a:pt x="85" y="8"/>
                  </a:cubicBezTo>
                  <a:cubicBezTo>
                    <a:pt x="83" y="8"/>
                    <a:pt x="83" y="8"/>
                    <a:pt x="83" y="8"/>
                  </a:cubicBezTo>
                  <a:cubicBezTo>
                    <a:pt x="85" y="1"/>
                    <a:pt x="85" y="1"/>
                    <a:pt x="85" y="1"/>
                  </a:cubicBezTo>
                  <a:cubicBezTo>
                    <a:pt x="83" y="0"/>
                    <a:pt x="83" y="0"/>
                    <a:pt x="83" y="0"/>
                  </a:cubicBezTo>
                  <a:cubicBezTo>
                    <a:pt x="81" y="0"/>
                    <a:pt x="81" y="0"/>
                    <a:pt x="81" y="0"/>
                  </a:cubicBezTo>
                  <a:cubicBezTo>
                    <a:pt x="77" y="2"/>
                    <a:pt x="73" y="4"/>
                    <a:pt x="72" y="8"/>
                  </a:cubicBezTo>
                  <a:cubicBezTo>
                    <a:pt x="71" y="11"/>
                    <a:pt x="69" y="14"/>
                    <a:pt x="66" y="16"/>
                  </a:cubicBezTo>
                  <a:cubicBezTo>
                    <a:pt x="64" y="22"/>
                    <a:pt x="62" y="25"/>
                    <a:pt x="60" y="25"/>
                  </a:cubicBezTo>
                  <a:cubicBezTo>
                    <a:pt x="59" y="26"/>
                    <a:pt x="58" y="25"/>
                    <a:pt x="57" y="24"/>
                  </a:cubicBezTo>
                  <a:cubicBezTo>
                    <a:pt x="54" y="21"/>
                    <a:pt x="54" y="21"/>
                    <a:pt x="54" y="21"/>
                  </a:cubicBezTo>
                  <a:cubicBezTo>
                    <a:pt x="52" y="20"/>
                    <a:pt x="49" y="18"/>
                    <a:pt x="47" y="18"/>
                  </a:cubicBezTo>
                  <a:cubicBezTo>
                    <a:pt x="43" y="19"/>
                    <a:pt x="43" y="19"/>
                    <a:pt x="43" y="19"/>
                  </a:cubicBezTo>
                  <a:cubicBezTo>
                    <a:pt x="41" y="22"/>
                    <a:pt x="37" y="24"/>
                    <a:pt x="31" y="25"/>
                  </a:cubicBezTo>
                  <a:cubicBezTo>
                    <a:pt x="15" y="24"/>
                    <a:pt x="15" y="24"/>
                    <a:pt x="15" y="24"/>
                  </a:cubicBezTo>
                  <a:cubicBezTo>
                    <a:pt x="11" y="22"/>
                    <a:pt x="9" y="17"/>
                    <a:pt x="10" y="11"/>
                  </a:cubicBezTo>
                  <a:cubicBezTo>
                    <a:pt x="4" y="9"/>
                    <a:pt x="4" y="9"/>
                    <a:pt x="4" y="9"/>
                  </a:cubicBezTo>
                  <a:cubicBezTo>
                    <a:pt x="1" y="17"/>
                    <a:pt x="1" y="17"/>
                    <a:pt x="1" y="17"/>
                  </a:cubicBezTo>
                  <a:cubicBezTo>
                    <a:pt x="1" y="17"/>
                    <a:pt x="1" y="17"/>
                    <a:pt x="1" y="17"/>
                  </a:cubicBezTo>
                  <a:cubicBezTo>
                    <a:pt x="1" y="17"/>
                    <a:pt x="1" y="17"/>
                    <a:pt x="1" y="17"/>
                  </a:cubicBezTo>
                  <a:cubicBezTo>
                    <a:pt x="1" y="18"/>
                    <a:pt x="1" y="18"/>
                    <a:pt x="1" y="18"/>
                  </a:cubicBezTo>
                  <a:cubicBezTo>
                    <a:pt x="0" y="19"/>
                    <a:pt x="0" y="19"/>
                    <a:pt x="0" y="19"/>
                  </a:cubicBezTo>
                  <a:cubicBezTo>
                    <a:pt x="3" y="20"/>
                    <a:pt x="3" y="20"/>
                    <a:pt x="3" y="20"/>
                  </a:cubicBezTo>
                  <a:cubicBezTo>
                    <a:pt x="4" y="20"/>
                    <a:pt x="4" y="20"/>
                    <a:pt x="4" y="20"/>
                  </a:cubicBezTo>
                  <a:cubicBezTo>
                    <a:pt x="5" y="20"/>
                    <a:pt x="5" y="20"/>
                    <a:pt x="5" y="20"/>
                  </a:cubicBezTo>
                  <a:cubicBezTo>
                    <a:pt x="5" y="21"/>
                    <a:pt x="5" y="21"/>
                    <a:pt x="5" y="21"/>
                  </a:cubicBezTo>
                  <a:cubicBezTo>
                    <a:pt x="11" y="30"/>
                    <a:pt x="17" y="36"/>
                    <a:pt x="19" y="38"/>
                  </a:cubicBezTo>
                  <a:cubicBezTo>
                    <a:pt x="21" y="38"/>
                    <a:pt x="26" y="40"/>
                    <a:pt x="34" y="42"/>
                  </a:cubicBezTo>
                  <a:cubicBezTo>
                    <a:pt x="49" y="48"/>
                    <a:pt x="49" y="48"/>
                    <a:pt x="49" y="48"/>
                  </a:cubicBezTo>
                  <a:cubicBezTo>
                    <a:pt x="53" y="50"/>
                    <a:pt x="57" y="58"/>
                    <a:pt x="62" y="74"/>
                  </a:cubicBezTo>
                  <a:cubicBezTo>
                    <a:pt x="69" y="78"/>
                    <a:pt x="73" y="80"/>
                    <a:pt x="75" y="80"/>
                  </a:cubicBezTo>
                  <a:cubicBezTo>
                    <a:pt x="78" y="79"/>
                    <a:pt x="83" y="76"/>
                    <a:pt x="90" y="72"/>
                  </a:cubicBezTo>
                  <a:cubicBezTo>
                    <a:pt x="90" y="71"/>
                    <a:pt x="90" y="71"/>
                    <a:pt x="90" y="71"/>
                  </a:cubicBezTo>
                  <a:cubicBezTo>
                    <a:pt x="91" y="71"/>
                    <a:pt x="91" y="71"/>
                    <a:pt x="91" y="71"/>
                  </a:cubicBezTo>
                  <a:cubicBezTo>
                    <a:pt x="91" y="71"/>
                    <a:pt x="91" y="71"/>
                    <a:pt x="91" y="71"/>
                  </a:cubicBezTo>
                  <a:cubicBezTo>
                    <a:pt x="99" y="73"/>
                    <a:pt x="99" y="73"/>
                    <a:pt x="99" y="73"/>
                  </a:cubicBezTo>
                  <a:cubicBezTo>
                    <a:pt x="99" y="73"/>
                    <a:pt x="99" y="73"/>
                    <a:pt x="99" y="73"/>
                  </a:cubicBezTo>
                  <a:cubicBezTo>
                    <a:pt x="99" y="74"/>
                    <a:pt x="99" y="74"/>
                    <a:pt x="99" y="74"/>
                  </a:cubicBezTo>
                  <a:cubicBezTo>
                    <a:pt x="99" y="75"/>
                    <a:pt x="99" y="75"/>
                    <a:pt x="99" y="75"/>
                  </a:cubicBezTo>
                  <a:cubicBezTo>
                    <a:pt x="97" y="85"/>
                    <a:pt x="95" y="90"/>
                    <a:pt x="93" y="92"/>
                  </a:cubicBezTo>
                  <a:cubicBezTo>
                    <a:pt x="83" y="92"/>
                    <a:pt x="83" y="92"/>
                    <a:pt x="83" y="92"/>
                  </a:cubicBezTo>
                  <a:cubicBezTo>
                    <a:pt x="83" y="93"/>
                    <a:pt x="83" y="93"/>
                    <a:pt x="83" y="93"/>
                  </a:cubicBezTo>
                  <a:cubicBezTo>
                    <a:pt x="83" y="97"/>
                    <a:pt x="81" y="103"/>
                    <a:pt x="75" y="110"/>
                  </a:cubicBezTo>
                  <a:cubicBezTo>
                    <a:pt x="74" y="113"/>
                    <a:pt x="73" y="115"/>
                    <a:pt x="73" y="116"/>
                  </a:cubicBezTo>
                  <a:cubicBezTo>
                    <a:pt x="83" y="122"/>
                    <a:pt x="83" y="122"/>
                    <a:pt x="83" y="122"/>
                  </a:cubicBezTo>
                  <a:cubicBezTo>
                    <a:pt x="85" y="125"/>
                    <a:pt x="87" y="126"/>
                    <a:pt x="89" y="126"/>
                  </a:cubicBezTo>
                  <a:cubicBezTo>
                    <a:pt x="91" y="126"/>
                    <a:pt x="91" y="126"/>
                    <a:pt x="91" y="126"/>
                  </a:cubicBezTo>
                  <a:cubicBezTo>
                    <a:pt x="93" y="133"/>
                    <a:pt x="93" y="133"/>
                    <a:pt x="93" y="133"/>
                  </a:cubicBezTo>
                  <a:cubicBezTo>
                    <a:pt x="97" y="134"/>
                    <a:pt x="97" y="134"/>
                    <a:pt x="97" y="134"/>
                  </a:cubicBezTo>
                  <a:cubicBezTo>
                    <a:pt x="99" y="132"/>
                    <a:pt x="99" y="132"/>
                    <a:pt x="99" y="132"/>
                  </a:cubicBezTo>
                  <a:cubicBezTo>
                    <a:pt x="101" y="131"/>
                    <a:pt x="102" y="130"/>
                    <a:pt x="103" y="130"/>
                  </a:cubicBezTo>
                  <a:cubicBezTo>
                    <a:pt x="107" y="130"/>
                    <a:pt x="111" y="133"/>
                    <a:pt x="115" y="138"/>
                  </a:cubicBezTo>
                  <a:cubicBezTo>
                    <a:pt x="115" y="138"/>
                    <a:pt x="115" y="138"/>
                    <a:pt x="115" y="138"/>
                  </a:cubicBezTo>
                  <a:cubicBezTo>
                    <a:pt x="118" y="143"/>
                    <a:pt x="118" y="143"/>
                    <a:pt x="118" y="143"/>
                  </a:cubicBezTo>
                  <a:cubicBezTo>
                    <a:pt x="119" y="142"/>
                    <a:pt x="119" y="142"/>
                    <a:pt x="119" y="142"/>
                  </a:cubicBezTo>
                  <a:cubicBezTo>
                    <a:pt x="121" y="141"/>
                    <a:pt x="125" y="141"/>
                    <a:pt x="132" y="143"/>
                  </a:cubicBezTo>
                  <a:cubicBezTo>
                    <a:pt x="142" y="146"/>
                    <a:pt x="142" y="146"/>
                    <a:pt x="142" y="146"/>
                  </a:cubicBezTo>
                  <a:cubicBezTo>
                    <a:pt x="152" y="142"/>
                    <a:pt x="152" y="142"/>
                    <a:pt x="152" y="142"/>
                  </a:cubicBezTo>
                  <a:cubicBezTo>
                    <a:pt x="156" y="140"/>
                    <a:pt x="156" y="140"/>
                    <a:pt x="156" y="140"/>
                  </a:cubicBezTo>
                  <a:cubicBezTo>
                    <a:pt x="159" y="138"/>
                    <a:pt x="159" y="138"/>
                    <a:pt x="159" y="138"/>
                  </a:cubicBezTo>
                  <a:cubicBezTo>
                    <a:pt x="156" y="136"/>
                    <a:pt x="156" y="136"/>
                    <a:pt x="156" y="136"/>
                  </a:cubicBezTo>
                  <a:cubicBezTo>
                    <a:pt x="155" y="134"/>
                    <a:pt x="156" y="132"/>
                    <a:pt x="158" y="130"/>
                  </a:cubicBezTo>
                  <a:cubicBezTo>
                    <a:pt x="161" y="128"/>
                    <a:pt x="162" y="126"/>
                    <a:pt x="162" y="124"/>
                  </a:cubicBezTo>
                  <a:cubicBezTo>
                    <a:pt x="162" y="119"/>
                    <a:pt x="162" y="119"/>
                    <a:pt x="162" y="119"/>
                  </a:cubicBezTo>
                  <a:cubicBezTo>
                    <a:pt x="161" y="116"/>
                    <a:pt x="162" y="115"/>
                    <a:pt x="163" y="114"/>
                  </a:cubicBezTo>
                  <a:cubicBezTo>
                    <a:pt x="163" y="112"/>
                    <a:pt x="166" y="112"/>
                    <a:pt x="169" y="111"/>
                  </a:cubicBezTo>
                  <a:cubicBezTo>
                    <a:pt x="175" y="110"/>
                    <a:pt x="181" y="112"/>
                    <a:pt x="189" y="119"/>
                  </a:cubicBezTo>
                  <a:cubicBezTo>
                    <a:pt x="186" y="111"/>
                    <a:pt x="186" y="111"/>
                    <a:pt x="186" y="111"/>
                  </a:cubicBezTo>
                  <a:cubicBezTo>
                    <a:pt x="181" y="105"/>
                    <a:pt x="181" y="105"/>
                    <a:pt x="181" y="105"/>
                  </a:cubicBezTo>
                  <a:cubicBezTo>
                    <a:pt x="181" y="98"/>
                    <a:pt x="181" y="98"/>
                    <a:pt x="181" y="98"/>
                  </a:cubicBezTo>
                  <a:cubicBezTo>
                    <a:pt x="174" y="96"/>
                    <a:pt x="174" y="96"/>
                    <a:pt x="174" y="96"/>
                  </a:cubicBezTo>
                  <a:cubicBezTo>
                    <a:pt x="173" y="96"/>
                    <a:pt x="173" y="96"/>
                    <a:pt x="173" y="96"/>
                  </a:cubicBezTo>
                  <a:cubicBezTo>
                    <a:pt x="173" y="96"/>
                    <a:pt x="173" y="96"/>
                    <a:pt x="173" y="96"/>
                  </a:cubicBezTo>
                  <a:cubicBezTo>
                    <a:pt x="173" y="96"/>
                    <a:pt x="173" y="96"/>
                    <a:pt x="173" y="96"/>
                  </a:cubicBezTo>
                  <a:cubicBezTo>
                    <a:pt x="173" y="96"/>
                    <a:pt x="173" y="96"/>
                    <a:pt x="173" y="96"/>
                  </a:cubicBezTo>
                  <a:cubicBezTo>
                    <a:pt x="155" y="86"/>
                    <a:pt x="155" y="86"/>
                    <a:pt x="155" y="86"/>
                  </a:cubicBezTo>
                  <a:cubicBezTo>
                    <a:pt x="147" y="84"/>
                    <a:pt x="147" y="84"/>
                    <a:pt x="147" y="84"/>
                  </a:cubicBezTo>
                  <a:cubicBezTo>
                    <a:pt x="147" y="82"/>
                    <a:pt x="147" y="82"/>
                    <a:pt x="147" y="82"/>
                  </a:cubicBezTo>
                  <a:cubicBezTo>
                    <a:pt x="146" y="73"/>
                    <a:pt x="146" y="73"/>
                    <a:pt x="146" y="73"/>
                  </a:cubicBezTo>
                  <a:cubicBezTo>
                    <a:pt x="140" y="56"/>
                    <a:pt x="135" y="46"/>
                    <a:pt x="132" y="42"/>
                  </a:cubicBezTo>
                  <a:close/>
                </a:path>
              </a:pathLst>
            </a:custGeom>
            <a:solidFill>
              <a:srgbClr val="0070C0"/>
            </a:solidFill>
            <a:ln>
              <a:solidFill>
                <a:schemeClr val="bg1"/>
              </a:solidFill>
            </a:ln>
          </p:spPr>
          <p:txBody>
            <a:bodyPr lIns="121920" tIns="60960" rIns="121920" bIns="60960"/>
            <a:lstStyle/>
            <a:p>
              <a:pPr fontAlgn="auto">
                <a:spcBef>
                  <a:spcPts val="0"/>
                </a:spcBef>
                <a:spcAft>
                  <a:spcPts val="0"/>
                </a:spcAft>
                <a:defRPr/>
              </a:pPr>
              <a:endParaRPr lang="zh-CN" altLang="en-US" kern="0">
                <a:solidFill>
                  <a:prstClr val="black"/>
                </a:solidFill>
                <a:latin typeface="+mn-lt"/>
                <a:ea typeface="+mn-ea"/>
              </a:endParaRPr>
            </a:p>
          </p:txBody>
        </p:sp>
        <p:sp>
          <p:nvSpPr>
            <p:cNvPr id="52" name="Freeform 34"/>
            <p:cNvSpPr/>
            <p:nvPr/>
          </p:nvSpPr>
          <p:spPr bwMode="auto">
            <a:xfrm>
              <a:off x="3997205" y="3019076"/>
              <a:ext cx="542084" cy="773799"/>
            </a:xfrm>
            <a:custGeom>
              <a:avLst/>
              <a:gdLst>
                <a:gd name="T0" fmla="*/ 158 w 176"/>
                <a:gd name="T1" fmla="*/ 74 h 251"/>
                <a:gd name="T2" fmla="*/ 140 w 176"/>
                <a:gd name="T3" fmla="*/ 70 h 251"/>
                <a:gd name="T4" fmla="*/ 139 w 176"/>
                <a:gd name="T5" fmla="*/ 52 h 251"/>
                <a:gd name="T6" fmla="*/ 134 w 176"/>
                <a:gd name="T7" fmla="*/ 46 h 251"/>
                <a:gd name="T8" fmla="*/ 116 w 176"/>
                <a:gd name="T9" fmla="*/ 38 h 251"/>
                <a:gd name="T10" fmla="*/ 117 w 176"/>
                <a:gd name="T11" fmla="*/ 24 h 251"/>
                <a:gd name="T12" fmla="*/ 113 w 176"/>
                <a:gd name="T13" fmla="*/ 20 h 251"/>
                <a:gd name="T14" fmla="*/ 104 w 176"/>
                <a:gd name="T15" fmla="*/ 15 h 251"/>
                <a:gd name="T16" fmla="*/ 100 w 176"/>
                <a:gd name="T17" fmla="*/ 0 h 251"/>
                <a:gd name="T18" fmla="*/ 89 w 176"/>
                <a:gd name="T19" fmla="*/ 8 h 251"/>
                <a:gd name="T20" fmla="*/ 78 w 176"/>
                <a:gd name="T21" fmla="*/ 24 h 251"/>
                <a:gd name="T22" fmla="*/ 71 w 176"/>
                <a:gd name="T23" fmla="*/ 34 h 251"/>
                <a:gd name="T24" fmla="*/ 58 w 176"/>
                <a:gd name="T25" fmla="*/ 40 h 251"/>
                <a:gd name="T26" fmla="*/ 44 w 176"/>
                <a:gd name="T27" fmla="*/ 40 h 251"/>
                <a:gd name="T28" fmla="*/ 32 w 176"/>
                <a:gd name="T29" fmla="*/ 50 h 251"/>
                <a:gd name="T30" fmla="*/ 24 w 176"/>
                <a:gd name="T31" fmla="*/ 46 h 251"/>
                <a:gd name="T32" fmla="*/ 16 w 176"/>
                <a:gd name="T33" fmla="*/ 32 h 251"/>
                <a:gd name="T34" fmla="*/ 8 w 176"/>
                <a:gd name="T35" fmla="*/ 48 h 251"/>
                <a:gd name="T36" fmla="*/ 7 w 176"/>
                <a:gd name="T37" fmla="*/ 49 h 251"/>
                <a:gd name="T38" fmla="*/ 14 w 176"/>
                <a:gd name="T39" fmla="*/ 84 h 251"/>
                <a:gd name="T40" fmla="*/ 18 w 176"/>
                <a:gd name="T41" fmla="*/ 94 h 251"/>
                <a:gd name="T42" fmla="*/ 6 w 176"/>
                <a:gd name="T43" fmla="*/ 100 h 251"/>
                <a:gd name="T44" fmla="*/ 24 w 176"/>
                <a:gd name="T45" fmla="*/ 120 h 251"/>
                <a:gd name="T46" fmla="*/ 24 w 176"/>
                <a:gd name="T47" fmla="*/ 121 h 251"/>
                <a:gd name="T48" fmla="*/ 18 w 176"/>
                <a:gd name="T49" fmla="*/ 141 h 251"/>
                <a:gd name="T50" fmla="*/ 8 w 176"/>
                <a:gd name="T51" fmla="*/ 148 h 251"/>
                <a:gd name="T52" fmla="*/ 18 w 176"/>
                <a:gd name="T53" fmla="*/ 180 h 251"/>
                <a:gd name="T54" fmla="*/ 24 w 176"/>
                <a:gd name="T55" fmla="*/ 190 h 251"/>
                <a:gd name="T56" fmla="*/ 16 w 176"/>
                <a:gd name="T57" fmla="*/ 208 h 251"/>
                <a:gd name="T58" fmla="*/ 10 w 176"/>
                <a:gd name="T59" fmla="*/ 226 h 251"/>
                <a:gd name="T60" fmla="*/ 10 w 176"/>
                <a:gd name="T61" fmla="*/ 238 h 251"/>
                <a:gd name="T62" fmla="*/ 13 w 176"/>
                <a:gd name="T63" fmla="*/ 241 h 251"/>
                <a:gd name="T64" fmla="*/ 14 w 176"/>
                <a:gd name="T65" fmla="*/ 244 h 251"/>
                <a:gd name="T66" fmla="*/ 14 w 176"/>
                <a:gd name="T67" fmla="*/ 244 h 251"/>
                <a:gd name="T68" fmla="*/ 46 w 176"/>
                <a:gd name="T69" fmla="*/ 248 h 251"/>
                <a:gd name="T70" fmla="*/ 56 w 176"/>
                <a:gd name="T71" fmla="*/ 232 h 251"/>
                <a:gd name="T72" fmla="*/ 104 w 176"/>
                <a:gd name="T73" fmla="*/ 177 h 251"/>
                <a:gd name="T74" fmla="*/ 125 w 176"/>
                <a:gd name="T75" fmla="*/ 164 h 251"/>
                <a:gd name="T76" fmla="*/ 117 w 176"/>
                <a:gd name="T77" fmla="*/ 156 h 251"/>
                <a:gd name="T78" fmla="*/ 114 w 176"/>
                <a:gd name="T79" fmla="*/ 148 h 251"/>
                <a:gd name="T80" fmla="*/ 87 w 176"/>
                <a:gd name="T81" fmla="*/ 120 h 251"/>
                <a:gd name="T82" fmla="*/ 61 w 176"/>
                <a:gd name="T83" fmla="*/ 114 h 251"/>
                <a:gd name="T84" fmla="*/ 50 w 176"/>
                <a:gd name="T85" fmla="*/ 100 h 251"/>
                <a:gd name="T86" fmla="*/ 66 w 176"/>
                <a:gd name="T87" fmla="*/ 74 h 251"/>
                <a:gd name="T88" fmla="*/ 70 w 176"/>
                <a:gd name="T89" fmla="*/ 62 h 251"/>
                <a:gd name="T90" fmla="*/ 104 w 176"/>
                <a:gd name="T91" fmla="*/ 67 h 251"/>
                <a:gd name="T92" fmla="*/ 101 w 176"/>
                <a:gd name="T93" fmla="*/ 80 h 251"/>
                <a:gd name="T94" fmla="*/ 120 w 176"/>
                <a:gd name="T95" fmla="*/ 96 h 251"/>
                <a:gd name="T96" fmla="*/ 150 w 176"/>
                <a:gd name="T97" fmla="*/ 122 h 251"/>
                <a:gd name="T98" fmla="*/ 166 w 176"/>
                <a:gd name="T99" fmla="*/ 102 h 251"/>
                <a:gd name="T100" fmla="*/ 168 w 176"/>
                <a:gd name="T101" fmla="*/ 93 h 251"/>
                <a:gd name="T102" fmla="*/ 175 w 176"/>
                <a:gd name="T103" fmla="*/ 88 h 251"/>
                <a:gd name="T104" fmla="*/ 162 w 176"/>
                <a:gd name="T105" fmla="*/ 78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6" h="251">
                  <a:moveTo>
                    <a:pt x="162" y="76"/>
                  </a:moveTo>
                  <a:cubicBezTo>
                    <a:pt x="158" y="74"/>
                    <a:pt x="158" y="74"/>
                    <a:pt x="158" y="74"/>
                  </a:cubicBezTo>
                  <a:cubicBezTo>
                    <a:pt x="158" y="74"/>
                    <a:pt x="158" y="74"/>
                    <a:pt x="158" y="74"/>
                  </a:cubicBezTo>
                  <a:cubicBezTo>
                    <a:pt x="158" y="74"/>
                    <a:pt x="158" y="74"/>
                    <a:pt x="158" y="74"/>
                  </a:cubicBezTo>
                  <a:cubicBezTo>
                    <a:pt x="156" y="72"/>
                    <a:pt x="156" y="72"/>
                    <a:pt x="156" y="72"/>
                  </a:cubicBezTo>
                  <a:cubicBezTo>
                    <a:pt x="144" y="69"/>
                    <a:pt x="144" y="69"/>
                    <a:pt x="144" y="69"/>
                  </a:cubicBezTo>
                  <a:cubicBezTo>
                    <a:pt x="142" y="69"/>
                    <a:pt x="142" y="69"/>
                    <a:pt x="142" y="69"/>
                  </a:cubicBezTo>
                  <a:cubicBezTo>
                    <a:pt x="140" y="70"/>
                    <a:pt x="140" y="70"/>
                    <a:pt x="140" y="70"/>
                  </a:cubicBezTo>
                  <a:cubicBezTo>
                    <a:pt x="135" y="61"/>
                    <a:pt x="135" y="61"/>
                    <a:pt x="135" y="61"/>
                  </a:cubicBezTo>
                  <a:cubicBezTo>
                    <a:pt x="136" y="61"/>
                    <a:pt x="136" y="61"/>
                    <a:pt x="136" y="61"/>
                  </a:cubicBezTo>
                  <a:cubicBezTo>
                    <a:pt x="139" y="57"/>
                    <a:pt x="139" y="57"/>
                    <a:pt x="139" y="57"/>
                  </a:cubicBezTo>
                  <a:cubicBezTo>
                    <a:pt x="139" y="52"/>
                    <a:pt x="139" y="52"/>
                    <a:pt x="139" y="52"/>
                  </a:cubicBezTo>
                  <a:cubicBezTo>
                    <a:pt x="139" y="51"/>
                    <a:pt x="139" y="51"/>
                    <a:pt x="139" y="51"/>
                  </a:cubicBezTo>
                  <a:cubicBezTo>
                    <a:pt x="141" y="48"/>
                    <a:pt x="141" y="48"/>
                    <a:pt x="141" y="48"/>
                  </a:cubicBezTo>
                  <a:cubicBezTo>
                    <a:pt x="140" y="47"/>
                    <a:pt x="140" y="47"/>
                    <a:pt x="140" y="47"/>
                  </a:cubicBezTo>
                  <a:cubicBezTo>
                    <a:pt x="134" y="46"/>
                    <a:pt x="134" y="46"/>
                    <a:pt x="134" y="46"/>
                  </a:cubicBezTo>
                  <a:cubicBezTo>
                    <a:pt x="134" y="46"/>
                    <a:pt x="134" y="46"/>
                    <a:pt x="134" y="46"/>
                  </a:cubicBezTo>
                  <a:cubicBezTo>
                    <a:pt x="123" y="44"/>
                    <a:pt x="123" y="44"/>
                    <a:pt x="123" y="44"/>
                  </a:cubicBezTo>
                  <a:cubicBezTo>
                    <a:pt x="122" y="44"/>
                    <a:pt x="122" y="44"/>
                    <a:pt x="122" y="44"/>
                  </a:cubicBezTo>
                  <a:cubicBezTo>
                    <a:pt x="116" y="38"/>
                    <a:pt x="116" y="38"/>
                    <a:pt x="116" y="38"/>
                  </a:cubicBezTo>
                  <a:cubicBezTo>
                    <a:pt x="116" y="38"/>
                    <a:pt x="116" y="38"/>
                    <a:pt x="116" y="38"/>
                  </a:cubicBezTo>
                  <a:cubicBezTo>
                    <a:pt x="114" y="34"/>
                    <a:pt x="114" y="34"/>
                    <a:pt x="114" y="34"/>
                  </a:cubicBezTo>
                  <a:cubicBezTo>
                    <a:pt x="114" y="33"/>
                    <a:pt x="114" y="33"/>
                    <a:pt x="114" y="33"/>
                  </a:cubicBezTo>
                  <a:cubicBezTo>
                    <a:pt x="117" y="24"/>
                    <a:pt x="117" y="24"/>
                    <a:pt x="117" y="24"/>
                  </a:cubicBezTo>
                  <a:cubicBezTo>
                    <a:pt x="117" y="18"/>
                    <a:pt x="117" y="18"/>
                    <a:pt x="117" y="18"/>
                  </a:cubicBezTo>
                  <a:cubicBezTo>
                    <a:pt x="117" y="17"/>
                    <a:pt x="117" y="17"/>
                    <a:pt x="117" y="17"/>
                  </a:cubicBezTo>
                  <a:cubicBezTo>
                    <a:pt x="114" y="20"/>
                    <a:pt x="114" y="20"/>
                    <a:pt x="114" y="20"/>
                  </a:cubicBezTo>
                  <a:cubicBezTo>
                    <a:pt x="113" y="20"/>
                    <a:pt x="113" y="20"/>
                    <a:pt x="113" y="20"/>
                  </a:cubicBezTo>
                  <a:cubicBezTo>
                    <a:pt x="112" y="22"/>
                    <a:pt x="112" y="22"/>
                    <a:pt x="112" y="22"/>
                  </a:cubicBezTo>
                  <a:cubicBezTo>
                    <a:pt x="112" y="20"/>
                    <a:pt x="112" y="20"/>
                    <a:pt x="112" y="20"/>
                  </a:cubicBezTo>
                  <a:cubicBezTo>
                    <a:pt x="110" y="20"/>
                    <a:pt x="110" y="20"/>
                    <a:pt x="110" y="20"/>
                  </a:cubicBezTo>
                  <a:cubicBezTo>
                    <a:pt x="104" y="15"/>
                    <a:pt x="104" y="15"/>
                    <a:pt x="104" y="15"/>
                  </a:cubicBezTo>
                  <a:cubicBezTo>
                    <a:pt x="104" y="14"/>
                    <a:pt x="104" y="14"/>
                    <a:pt x="104" y="14"/>
                  </a:cubicBezTo>
                  <a:cubicBezTo>
                    <a:pt x="104" y="14"/>
                    <a:pt x="104" y="14"/>
                    <a:pt x="104" y="14"/>
                  </a:cubicBezTo>
                  <a:cubicBezTo>
                    <a:pt x="102" y="5"/>
                    <a:pt x="102" y="5"/>
                    <a:pt x="102" y="5"/>
                  </a:cubicBezTo>
                  <a:cubicBezTo>
                    <a:pt x="100" y="0"/>
                    <a:pt x="100" y="0"/>
                    <a:pt x="100" y="0"/>
                  </a:cubicBezTo>
                  <a:cubicBezTo>
                    <a:pt x="94" y="1"/>
                    <a:pt x="94" y="1"/>
                    <a:pt x="94" y="1"/>
                  </a:cubicBezTo>
                  <a:cubicBezTo>
                    <a:pt x="90" y="7"/>
                    <a:pt x="90" y="7"/>
                    <a:pt x="90" y="7"/>
                  </a:cubicBezTo>
                  <a:cubicBezTo>
                    <a:pt x="90" y="8"/>
                    <a:pt x="90" y="8"/>
                    <a:pt x="90" y="8"/>
                  </a:cubicBezTo>
                  <a:cubicBezTo>
                    <a:pt x="89" y="8"/>
                    <a:pt x="89" y="8"/>
                    <a:pt x="89" y="8"/>
                  </a:cubicBezTo>
                  <a:cubicBezTo>
                    <a:pt x="80" y="6"/>
                    <a:pt x="80" y="6"/>
                    <a:pt x="80" y="6"/>
                  </a:cubicBezTo>
                  <a:cubicBezTo>
                    <a:pt x="78" y="15"/>
                    <a:pt x="78" y="15"/>
                    <a:pt x="78" y="15"/>
                  </a:cubicBezTo>
                  <a:cubicBezTo>
                    <a:pt x="78" y="24"/>
                    <a:pt x="78" y="24"/>
                    <a:pt x="78" y="24"/>
                  </a:cubicBezTo>
                  <a:cubicBezTo>
                    <a:pt x="78" y="24"/>
                    <a:pt x="78" y="24"/>
                    <a:pt x="78" y="24"/>
                  </a:cubicBezTo>
                  <a:cubicBezTo>
                    <a:pt x="72" y="32"/>
                    <a:pt x="72" y="32"/>
                    <a:pt x="72" y="32"/>
                  </a:cubicBezTo>
                  <a:cubicBezTo>
                    <a:pt x="72" y="33"/>
                    <a:pt x="72" y="33"/>
                    <a:pt x="72" y="33"/>
                  </a:cubicBezTo>
                  <a:cubicBezTo>
                    <a:pt x="72" y="34"/>
                    <a:pt x="72" y="34"/>
                    <a:pt x="72" y="34"/>
                  </a:cubicBezTo>
                  <a:cubicBezTo>
                    <a:pt x="71" y="34"/>
                    <a:pt x="71" y="34"/>
                    <a:pt x="71" y="34"/>
                  </a:cubicBezTo>
                  <a:cubicBezTo>
                    <a:pt x="65" y="34"/>
                    <a:pt x="65" y="34"/>
                    <a:pt x="65" y="34"/>
                  </a:cubicBezTo>
                  <a:cubicBezTo>
                    <a:pt x="59" y="39"/>
                    <a:pt x="59" y="39"/>
                    <a:pt x="59" y="39"/>
                  </a:cubicBezTo>
                  <a:cubicBezTo>
                    <a:pt x="58" y="40"/>
                    <a:pt x="58" y="40"/>
                    <a:pt x="58" y="40"/>
                  </a:cubicBezTo>
                  <a:cubicBezTo>
                    <a:pt x="58" y="40"/>
                    <a:pt x="58" y="40"/>
                    <a:pt x="58" y="40"/>
                  </a:cubicBezTo>
                  <a:cubicBezTo>
                    <a:pt x="58" y="40"/>
                    <a:pt x="58" y="40"/>
                    <a:pt x="58" y="40"/>
                  </a:cubicBezTo>
                  <a:cubicBezTo>
                    <a:pt x="57" y="39"/>
                    <a:pt x="57" y="39"/>
                    <a:pt x="57" y="39"/>
                  </a:cubicBezTo>
                  <a:cubicBezTo>
                    <a:pt x="46" y="36"/>
                    <a:pt x="46" y="36"/>
                    <a:pt x="46" y="36"/>
                  </a:cubicBezTo>
                  <a:cubicBezTo>
                    <a:pt x="44" y="40"/>
                    <a:pt x="44" y="40"/>
                    <a:pt x="44" y="40"/>
                  </a:cubicBezTo>
                  <a:cubicBezTo>
                    <a:pt x="44" y="40"/>
                    <a:pt x="44" y="40"/>
                    <a:pt x="44" y="40"/>
                  </a:cubicBezTo>
                  <a:cubicBezTo>
                    <a:pt x="40" y="48"/>
                    <a:pt x="40" y="48"/>
                    <a:pt x="40" y="48"/>
                  </a:cubicBezTo>
                  <a:cubicBezTo>
                    <a:pt x="39" y="50"/>
                    <a:pt x="38" y="50"/>
                    <a:pt x="36" y="51"/>
                  </a:cubicBezTo>
                  <a:cubicBezTo>
                    <a:pt x="32" y="50"/>
                    <a:pt x="32" y="50"/>
                    <a:pt x="32" y="50"/>
                  </a:cubicBezTo>
                  <a:cubicBezTo>
                    <a:pt x="25" y="47"/>
                    <a:pt x="25" y="47"/>
                    <a:pt x="25" y="47"/>
                  </a:cubicBezTo>
                  <a:cubicBezTo>
                    <a:pt x="24" y="46"/>
                    <a:pt x="24" y="46"/>
                    <a:pt x="24" y="46"/>
                  </a:cubicBezTo>
                  <a:cubicBezTo>
                    <a:pt x="24" y="46"/>
                    <a:pt x="24" y="46"/>
                    <a:pt x="24" y="46"/>
                  </a:cubicBezTo>
                  <a:cubicBezTo>
                    <a:pt x="24" y="46"/>
                    <a:pt x="24" y="46"/>
                    <a:pt x="24" y="46"/>
                  </a:cubicBezTo>
                  <a:cubicBezTo>
                    <a:pt x="22" y="36"/>
                    <a:pt x="22" y="36"/>
                    <a:pt x="22" y="36"/>
                  </a:cubicBezTo>
                  <a:cubicBezTo>
                    <a:pt x="20" y="29"/>
                    <a:pt x="20" y="29"/>
                    <a:pt x="20" y="29"/>
                  </a:cubicBezTo>
                  <a:cubicBezTo>
                    <a:pt x="19" y="27"/>
                    <a:pt x="19" y="27"/>
                    <a:pt x="19" y="27"/>
                  </a:cubicBezTo>
                  <a:cubicBezTo>
                    <a:pt x="16" y="32"/>
                    <a:pt x="16" y="32"/>
                    <a:pt x="16" y="32"/>
                  </a:cubicBezTo>
                  <a:cubicBezTo>
                    <a:pt x="16" y="32"/>
                    <a:pt x="16" y="32"/>
                    <a:pt x="16" y="32"/>
                  </a:cubicBezTo>
                  <a:cubicBezTo>
                    <a:pt x="16" y="32"/>
                    <a:pt x="16" y="32"/>
                    <a:pt x="16" y="32"/>
                  </a:cubicBezTo>
                  <a:cubicBezTo>
                    <a:pt x="12" y="39"/>
                    <a:pt x="12" y="39"/>
                    <a:pt x="12" y="39"/>
                  </a:cubicBezTo>
                  <a:cubicBezTo>
                    <a:pt x="8" y="48"/>
                    <a:pt x="8" y="48"/>
                    <a:pt x="8" y="48"/>
                  </a:cubicBezTo>
                  <a:cubicBezTo>
                    <a:pt x="8" y="48"/>
                    <a:pt x="8" y="48"/>
                    <a:pt x="8" y="48"/>
                  </a:cubicBezTo>
                  <a:cubicBezTo>
                    <a:pt x="8" y="48"/>
                    <a:pt x="8" y="48"/>
                    <a:pt x="8" y="48"/>
                  </a:cubicBezTo>
                  <a:cubicBezTo>
                    <a:pt x="8" y="49"/>
                    <a:pt x="8" y="49"/>
                    <a:pt x="8" y="49"/>
                  </a:cubicBezTo>
                  <a:cubicBezTo>
                    <a:pt x="7" y="49"/>
                    <a:pt x="7" y="49"/>
                    <a:pt x="7" y="49"/>
                  </a:cubicBezTo>
                  <a:cubicBezTo>
                    <a:pt x="4" y="54"/>
                    <a:pt x="4" y="54"/>
                    <a:pt x="4" y="54"/>
                  </a:cubicBezTo>
                  <a:cubicBezTo>
                    <a:pt x="4" y="56"/>
                    <a:pt x="2" y="58"/>
                    <a:pt x="0" y="62"/>
                  </a:cubicBezTo>
                  <a:cubicBezTo>
                    <a:pt x="2" y="71"/>
                    <a:pt x="2" y="71"/>
                    <a:pt x="2" y="71"/>
                  </a:cubicBezTo>
                  <a:cubicBezTo>
                    <a:pt x="14" y="84"/>
                    <a:pt x="14" y="84"/>
                    <a:pt x="14" y="84"/>
                  </a:cubicBezTo>
                  <a:cubicBezTo>
                    <a:pt x="14" y="84"/>
                    <a:pt x="14" y="84"/>
                    <a:pt x="14" y="84"/>
                  </a:cubicBezTo>
                  <a:cubicBezTo>
                    <a:pt x="18" y="92"/>
                    <a:pt x="18" y="92"/>
                    <a:pt x="18" y="92"/>
                  </a:cubicBezTo>
                  <a:cubicBezTo>
                    <a:pt x="18" y="93"/>
                    <a:pt x="18" y="93"/>
                    <a:pt x="18" y="93"/>
                  </a:cubicBezTo>
                  <a:cubicBezTo>
                    <a:pt x="18" y="94"/>
                    <a:pt x="18" y="94"/>
                    <a:pt x="18" y="94"/>
                  </a:cubicBezTo>
                  <a:cubicBezTo>
                    <a:pt x="18" y="94"/>
                    <a:pt x="18" y="94"/>
                    <a:pt x="18" y="94"/>
                  </a:cubicBezTo>
                  <a:cubicBezTo>
                    <a:pt x="14" y="98"/>
                    <a:pt x="14" y="98"/>
                    <a:pt x="14" y="98"/>
                  </a:cubicBezTo>
                  <a:cubicBezTo>
                    <a:pt x="14" y="99"/>
                    <a:pt x="14" y="99"/>
                    <a:pt x="14" y="99"/>
                  </a:cubicBezTo>
                  <a:cubicBezTo>
                    <a:pt x="6" y="100"/>
                    <a:pt x="6" y="100"/>
                    <a:pt x="6" y="100"/>
                  </a:cubicBezTo>
                  <a:cubicBezTo>
                    <a:pt x="6" y="107"/>
                    <a:pt x="6" y="107"/>
                    <a:pt x="6" y="107"/>
                  </a:cubicBezTo>
                  <a:cubicBezTo>
                    <a:pt x="12" y="110"/>
                    <a:pt x="12" y="110"/>
                    <a:pt x="12" y="110"/>
                  </a:cubicBezTo>
                  <a:cubicBezTo>
                    <a:pt x="21" y="112"/>
                    <a:pt x="21" y="112"/>
                    <a:pt x="21" y="112"/>
                  </a:cubicBezTo>
                  <a:cubicBezTo>
                    <a:pt x="24" y="120"/>
                    <a:pt x="24" y="120"/>
                    <a:pt x="24" y="120"/>
                  </a:cubicBezTo>
                  <a:cubicBezTo>
                    <a:pt x="24" y="120"/>
                    <a:pt x="24" y="120"/>
                    <a:pt x="24" y="120"/>
                  </a:cubicBezTo>
                  <a:cubicBezTo>
                    <a:pt x="24" y="120"/>
                    <a:pt x="24" y="120"/>
                    <a:pt x="24" y="120"/>
                  </a:cubicBezTo>
                  <a:cubicBezTo>
                    <a:pt x="24" y="120"/>
                    <a:pt x="24" y="120"/>
                    <a:pt x="24" y="120"/>
                  </a:cubicBezTo>
                  <a:cubicBezTo>
                    <a:pt x="24" y="121"/>
                    <a:pt x="24" y="121"/>
                    <a:pt x="24" y="121"/>
                  </a:cubicBezTo>
                  <a:cubicBezTo>
                    <a:pt x="22" y="134"/>
                    <a:pt x="22" y="134"/>
                    <a:pt x="22" y="134"/>
                  </a:cubicBezTo>
                  <a:cubicBezTo>
                    <a:pt x="22" y="134"/>
                    <a:pt x="22" y="134"/>
                    <a:pt x="22" y="134"/>
                  </a:cubicBezTo>
                  <a:cubicBezTo>
                    <a:pt x="22" y="135"/>
                    <a:pt x="22" y="135"/>
                    <a:pt x="22" y="135"/>
                  </a:cubicBezTo>
                  <a:cubicBezTo>
                    <a:pt x="18" y="141"/>
                    <a:pt x="18" y="141"/>
                    <a:pt x="18" y="141"/>
                  </a:cubicBezTo>
                  <a:cubicBezTo>
                    <a:pt x="18" y="142"/>
                    <a:pt x="18" y="142"/>
                    <a:pt x="18" y="142"/>
                  </a:cubicBezTo>
                  <a:cubicBezTo>
                    <a:pt x="18" y="142"/>
                    <a:pt x="18" y="142"/>
                    <a:pt x="18" y="142"/>
                  </a:cubicBezTo>
                  <a:cubicBezTo>
                    <a:pt x="8" y="144"/>
                    <a:pt x="8" y="144"/>
                    <a:pt x="8" y="144"/>
                  </a:cubicBezTo>
                  <a:cubicBezTo>
                    <a:pt x="8" y="148"/>
                    <a:pt x="8" y="148"/>
                    <a:pt x="8" y="148"/>
                  </a:cubicBezTo>
                  <a:cubicBezTo>
                    <a:pt x="5" y="156"/>
                    <a:pt x="5" y="156"/>
                    <a:pt x="5" y="156"/>
                  </a:cubicBezTo>
                  <a:cubicBezTo>
                    <a:pt x="4" y="166"/>
                    <a:pt x="4" y="166"/>
                    <a:pt x="4" y="166"/>
                  </a:cubicBezTo>
                  <a:cubicBezTo>
                    <a:pt x="6" y="172"/>
                    <a:pt x="6" y="172"/>
                    <a:pt x="6" y="172"/>
                  </a:cubicBezTo>
                  <a:cubicBezTo>
                    <a:pt x="18" y="180"/>
                    <a:pt x="18" y="180"/>
                    <a:pt x="18" y="180"/>
                  </a:cubicBezTo>
                  <a:cubicBezTo>
                    <a:pt x="18" y="180"/>
                    <a:pt x="18" y="180"/>
                    <a:pt x="18" y="180"/>
                  </a:cubicBezTo>
                  <a:cubicBezTo>
                    <a:pt x="24" y="189"/>
                    <a:pt x="24" y="189"/>
                    <a:pt x="24" y="189"/>
                  </a:cubicBezTo>
                  <a:cubicBezTo>
                    <a:pt x="24" y="189"/>
                    <a:pt x="24" y="189"/>
                    <a:pt x="24" y="189"/>
                  </a:cubicBezTo>
                  <a:cubicBezTo>
                    <a:pt x="24" y="190"/>
                    <a:pt x="24" y="190"/>
                    <a:pt x="24" y="190"/>
                  </a:cubicBezTo>
                  <a:cubicBezTo>
                    <a:pt x="24" y="190"/>
                    <a:pt x="24" y="190"/>
                    <a:pt x="24" y="190"/>
                  </a:cubicBezTo>
                  <a:cubicBezTo>
                    <a:pt x="17" y="204"/>
                    <a:pt x="17" y="204"/>
                    <a:pt x="17" y="204"/>
                  </a:cubicBezTo>
                  <a:cubicBezTo>
                    <a:pt x="16" y="208"/>
                    <a:pt x="16" y="208"/>
                    <a:pt x="16" y="208"/>
                  </a:cubicBezTo>
                  <a:cubicBezTo>
                    <a:pt x="16" y="208"/>
                    <a:pt x="16" y="208"/>
                    <a:pt x="16" y="208"/>
                  </a:cubicBezTo>
                  <a:cubicBezTo>
                    <a:pt x="12" y="217"/>
                    <a:pt x="12" y="217"/>
                    <a:pt x="12" y="217"/>
                  </a:cubicBezTo>
                  <a:cubicBezTo>
                    <a:pt x="10" y="224"/>
                    <a:pt x="10" y="224"/>
                    <a:pt x="10" y="224"/>
                  </a:cubicBezTo>
                  <a:cubicBezTo>
                    <a:pt x="10" y="225"/>
                    <a:pt x="10" y="225"/>
                    <a:pt x="10" y="225"/>
                  </a:cubicBezTo>
                  <a:cubicBezTo>
                    <a:pt x="10" y="226"/>
                    <a:pt x="10" y="226"/>
                    <a:pt x="10" y="226"/>
                  </a:cubicBezTo>
                  <a:cubicBezTo>
                    <a:pt x="8" y="227"/>
                    <a:pt x="6" y="229"/>
                    <a:pt x="6" y="231"/>
                  </a:cubicBezTo>
                  <a:cubicBezTo>
                    <a:pt x="5" y="232"/>
                    <a:pt x="5" y="233"/>
                    <a:pt x="6" y="234"/>
                  </a:cubicBezTo>
                  <a:cubicBezTo>
                    <a:pt x="6" y="234"/>
                    <a:pt x="6" y="234"/>
                    <a:pt x="6" y="234"/>
                  </a:cubicBezTo>
                  <a:cubicBezTo>
                    <a:pt x="10" y="238"/>
                    <a:pt x="10" y="238"/>
                    <a:pt x="10" y="238"/>
                  </a:cubicBezTo>
                  <a:cubicBezTo>
                    <a:pt x="10" y="238"/>
                    <a:pt x="10" y="238"/>
                    <a:pt x="10" y="238"/>
                  </a:cubicBezTo>
                  <a:cubicBezTo>
                    <a:pt x="10" y="238"/>
                    <a:pt x="10" y="238"/>
                    <a:pt x="10" y="238"/>
                  </a:cubicBezTo>
                  <a:cubicBezTo>
                    <a:pt x="12" y="242"/>
                    <a:pt x="12" y="242"/>
                    <a:pt x="12" y="242"/>
                  </a:cubicBezTo>
                  <a:cubicBezTo>
                    <a:pt x="13" y="241"/>
                    <a:pt x="13" y="241"/>
                    <a:pt x="13" y="241"/>
                  </a:cubicBezTo>
                  <a:cubicBezTo>
                    <a:pt x="13" y="241"/>
                    <a:pt x="13" y="241"/>
                    <a:pt x="13" y="241"/>
                  </a:cubicBezTo>
                  <a:cubicBezTo>
                    <a:pt x="14" y="242"/>
                    <a:pt x="14" y="242"/>
                    <a:pt x="14" y="242"/>
                  </a:cubicBezTo>
                  <a:cubicBezTo>
                    <a:pt x="14" y="243"/>
                    <a:pt x="14" y="243"/>
                    <a:pt x="14" y="243"/>
                  </a:cubicBezTo>
                  <a:cubicBezTo>
                    <a:pt x="14" y="244"/>
                    <a:pt x="14" y="244"/>
                    <a:pt x="14" y="244"/>
                  </a:cubicBezTo>
                  <a:cubicBezTo>
                    <a:pt x="14" y="244"/>
                    <a:pt x="14" y="244"/>
                    <a:pt x="14" y="244"/>
                  </a:cubicBezTo>
                  <a:cubicBezTo>
                    <a:pt x="14" y="244"/>
                    <a:pt x="14" y="244"/>
                    <a:pt x="14" y="244"/>
                  </a:cubicBezTo>
                  <a:cubicBezTo>
                    <a:pt x="14" y="244"/>
                    <a:pt x="14" y="244"/>
                    <a:pt x="14" y="244"/>
                  </a:cubicBezTo>
                  <a:cubicBezTo>
                    <a:pt x="14" y="244"/>
                    <a:pt x="14" y="244"/>
                    <a:pt x="14" y="244"/>
                  </a:cubicBezTo>
                  <a:cubicBezTo>
                    <a:pt x="14" y="247"/>
                    <a:pt x="14" y="247"/>
                    <a:pt x="14" y="247"/>
                  </a:cubicBezTo>
                  <a:cubicBezTo>
                    <a:pt x="18" y="248"/>
                    <a:pt x="18" y="248"/>
                    <a:pt x="18" y="248"/>
                  </a:cubicBezTo>
                  <a:cubicBezTo>
                    <a:pt x="32" y="251"/>
                    <a:pt x="32" y="251"/>
                    <a:pt x="32" y="251"/>
                  </a:cubicBezTo>
                  <a:cubicBezTo>
                    <a:pt x="37" y="251"/>
                    <a:pt x="42" y="250"/>
                    <a:pt x="46" y="248"/>
                  </a:cubicBezTo>
                  <a:cubicBezTo>
                    <a:pt x="51" y="246"/>
                    <a:pt x="56" y="246"/>
                    <a:pt x="60" y="246"/>
                  </a:cubicBezTo>
                  <a:cubicBezTo>
                    <a:pt x="61" y="244"/>
                    <a:pt x="61" y="244"/>
                    <a:pt x="61" y="244"/>
                  </a:cubicBezTo>
                  <a:cubicBezTo>
                    <a:pt x="56" y="233"/>
                    <a:pt x="56" y="233"/>
                    <a:pt x="56" y="233"/>
                  </a:cubicBezTo>
                  <a:cubicBezTo>
                    <a:pt x="56" y="232"/>
                    <a:pt x="56" y="232"/>
                    <a:pt x="56" y="232"/>
                  </a:cubicBezTo>
                  <a:cubicBezTo>
                    <a:pt x="56" y="232"/>
                    <a:pt x="56" y="232"/>
                    <a:pt x="56" y="232"/>
                  </a:cubicBezTo>
                  <a:cubicBezTo>
                    <a:pt x="79" y="200"/>
                    <a:pt x="79" y="200"/>
                    <a:pt x="79" y="200"/>
                  </a:cubicBezTo>
                  <a:cubicBezTo>
                    <a:pt x="104" y="177"/>
                    <a:pt x="104" y="177"/>
                    <a:pt x="104" y="177"/>
                  </a:cubicBezTo>
                  <a:cubicBezTo>
                    <a:pt x="104" y="177"/>
                    <a:pt x="104" y="177"/>
                    <a:pt x="104" y="177"/>
                  </a:cubicBezTo>
                  <a:cubicBezTo>
                    <a:pt x="112" y="174"/>
                    <a:pt x="112" y="174"/>
                    <a:pt x="112" y="174"/>
                  </a:cubicBezTo>
                  <a:cubicBezTo>
                    <a:pt x="116" y="170"/>
                    <a:pt x="116" y="170"/>
                    <a:pt x="116" y="170"/>
                  </a:cubicBezTo>
                  <a:cubicBezTo>
                    <a:pt x="116" y="169"/>
                    <a:pt x="116" y="169"/>
                    <a:pt x="116" y="169"/>
                  </a:cubicBezTo>
                  <a:cubicBezTo>
                    <a:pt x="119" y="167"/>
                    <a:pt x="122" y="165"/>
                    <a:pt x="125" y="164"/>
                  </a:cubicBezTo>
                  <a:cubicBezTo>
                    <a:pt x="122" y="162"/>
                    <a:pt x="122" y="162"/>
                    <a:pt x="122" y="162"/>
                  </a:cubicBezTo>
                  <a:cubicBezTo>
                    <a:pt x="117" y="157"/>
                    <a:pt x="117" y="157"/>
                    <a:pt x="117" y="157"/>
                  </a:cubicBezTo>
                  <a:cubicBezTo>
                    <a:pt x="117" y="156"/>
                    <a:pt x="117" y="156"/>
                    <a:pt x="117" y="156"/>
                  </a:cubicBezTo>
                  <a:cubicBezTo>
                    <a:pt x="117" y="156"/>
                    <a:pt x="117" y="156"/>
                    <a:pt x="117" y="156"/>
                  </a:cubicBezTo>
                  <a:cubicBezTo>
                    <a:pt x="113" y="152"/>
                    <a:pt x="113" y="152"/>
                    <a:pt x="113" y="152"/>
                  </a:cubicBezTo>
                  <a:cubicBezTo>
                    <a:pt x="112" y="151"/>
                    <a:pt x="112" y="151"/>
                    <a:pt x="112" y="151"/>
                  </a:cubicBezTo>
                  <a:cubicBezTo>
                    <a:pt x="112" y="150"/>
                    <a:pt x="112" y="150"/>
                    <a:pt x="112" y="150"/>
                  </a:cubicBezTo>
                  <a:cubicBezTo>
                    <a:pt x="114" y="148"/>
                    <a:pt x="114" y="148"/>
                    <a:pt x="114" y="148"/>
                  </a:cubicBezTo>
                  <a:cubicBezTo>
                    <a:pt x="109" y="149"/>
                    <a:pt x="109" y="149"/>
                    <a:pt x="109" y="149"/>
                  </a:cubicBezTo>
                  <a:cubicBezTo>
                    <a:pt x="98" y="146"/>
                    <a:pt x="98" y="146"/>
                    <a:pt x="98" y="146"/>
                  </a:cubicBezTo>
                  <a:cubicBezTo>
                    <a:pt x="94" y="144"/>
                    <a:pt x="91" y="142"/>
                    <a:pt x="90" y="139"/>
                  </a:cubicBezTo>
                  <a:cubicBezTo>
                    <a:pt x="88" y="132"/>
                    <a:pt x="87" y="125"/>
                    <a:pt x="87" y="120"/>
                  </a:cubicBezTo>
                  <a:cubicBezTo>
                    <a:pt x="86" y="122"/>
                    <a:pt x="84" y="122"/>
                    <a:pt x="82" y="122"/>
                  </a:cubicBezTo>
                  <a:cubicBezTo>
                    <a:pt x="73" y="120"/>
                    <a:pt x="73" y="120"/>
                    <a:pt x="73" y="120"/>
                  </a:cubicBezTo>
                  <a:cubicBezTo>
                    <a:pt x="68" y="116"/>
                    <a:pt x="68" y="116"/>
                    <a:pt x="68" y="116"/>
                  </a:cubicBezTo>
                  <a:cubicBezTo>
                    <a:pt x="61" y="114"/>
                    <a:pt x="61" y="114"/>
                    <a:pt x="61" y="114"/>
                  </a:cubicBezTo>
                  <a:cubicBezTo>
                    <a:pt x="58" y="114"/>
                    <a:pt x="58" y="114"/>
                    <a:pt x="58" y="114"/>
                  </a:cubicBezTo>
                  <a:cubicBezTo>
                    <a:pt x="56" y="114"/>
                    <a:pt x="53" y="114"/>
                    <a:pt x="52" y="112"/>
                  </a:cubicBezTo>
                  <a:cubicBezTo>
                    <a:pt x="49" y="110"/>
                    <a:pt x="48" y="109"/>
                    <a:pt x="48" y="107"/>
                  </a:cubicBezTo>
                  <a:cubicBezTo>
                    <a:pt x="47" y="104"/>
                    <a:pt x="48" y="102"/>
                    <a:pt x="50" y="100"/>
                  </a:cubicBezTo>
                  <a:cubicBezTo>
                    <a:pt x="53" y="98"/>
                    <a:pt x="56" y="95"/>
                    <a:pt x="59" y="91"/>
                  </a:cubicBezTo>
                  <a:cubicBezTo>
                    <a:pt x="56" y="87"/>
                    <a:pt x="55" y="84"/>
                    <a:pt x="56" y="80"/>
                  </a:cubicBezTo>
                  <a:cubicBezTo>
                    <a:pt x="57" y="80"/>
                    <a:pt x="57" y="80"/>
                    <a:pt x="57" y="80"/>
                  </a:cubicBezTo>
                  <a:cubicBezTo>
                    <a:pt x="57" y="78"/>
                    <a:pt x="60" y="76"/>
                    <a:pt x="66" y="74"/>
                  </a:cubicBezTo>
                  <a:cubicBezTo>
                    <a:pt x="67" y="72"/>
                    <a:pt x="68" y="71"/>
                    <a:pt x="68" y="70"/>
                  </a:cubicBezTo>
                  <a:cubicBezTo>
                    <a:pt x="74" y="71"/>
                    <a:pt x="74" y="71"/>
                    <a:pt x="74" y="71"/>
                  </a:cubicBezTo>
                  <a:cubicBezTo>
                    <a:pt x="74" y="70"/>
                    <a:pt x="74" y="70"/>
                    <a:pt x="74" y="70"/>
                  </a:cubicBezTo>
                  <a:cubicBezTo>
                    <a:pt x="70" y="68"/>
                    <a:pt x="68" y="65"/>
                    <a:pt x="70" y="62"/>
                  </a:cubicBezTo>
                  <a:cubicBezTo>
                    <a:pt x="74" y="59"/>
                    <a:pt x="74" y="59"/>
                    <a:pt x="74" y="59"/>
                  </a:cubicBezTo>
                  <a:cubicBezTo>
                    <a:pt x="77" y="58"/>
                    <a:pt x="82" y="58"/>
                    <a:pt x="86" y="61"/>
                  </a:cubicBezTo>
                  <a:cubicBezTo>
                    <a:pt x="95" y="67"/>
                    <a:pt x="95" y="67"/>
                    <a:pt x="95" y="67"/>
                  </a:cubicBezTo>
                  <a:cubicBezTo>
                    <a:pt x="104" y="67"/>
                    <a:pt x="104" y="67"/>
                    <a:pt x="104" y="67"/>
                  </a:cubicBezTo>
                  <a:cubicBezTo>
                    <a:pt x="106" y="70"/>
                    <a:pt x="106" y="70"/>
                    <a:pt x="106" y="70"/>
                  </a:cubicBezTo>
                  <a:cubicBezTo>
                    <a:pt x="107" y="73"/>
                    <a:pt x="107" y="73"/>
                    <a:pt x="107" y="73"/>
                  </a:cubicBezTo>
                  <a:cubicBezTo>
                    <a:pt x="107" y="75"/>
                    <a:pt x="106" y="76"/>
                    <a:pt x="104" y="76"/>
                  </a:cubicBezTo>
                  <a:cubicBezTo>
                    <a:pt x="102" y="76"/>
                    <a:pt x="102" y="78"/>
                    <a:pt x="101" y="80"/>
                  </a:cubicBezTo>
                  <a:cubicBezTo>
                    <a:pt x="105" y="90"/>
                    <a:pt x="105" y="90"/>
                    <a:pt x="105" y="90"/>
                  </a:cubicBezTo>
                  <a:cubicBezTo>
                    <a:pt x="108" y="86"/>
                    <a:pt x="110" y="84"/>
                    <a:pt x="112" y="84"/>
                  </a:cubicBezTo>
                  <a:cubicBezTo>
                    <a:pt x="114" y="84"/>
                    <a:pt x="115" y="85"/>
                    <a:pt x="116" y="86"/>
                  </a:cubicBezTo>
                  <a:cubicBezTo>
                    <a:pt x="118" y="88"/>
                    <a:pt x="119" y="92"/>
                    <a:pt x="120" y="96"/>
                  </a:cubicBezTo>
                  <a:cubicBezTo>
                    <a:pt x="120" y="100"/>
                    <a:pt x="121" y="104"/>
                    <a:pt x="122" y="106"/>
                  </a:cubicBezTo>
                  <a:cubicBezTo>
                    <a:pt x="126" y="110"/>
                    <a:pt x="126" y="110"/>
                    <a:pt x="126" y="110"/>
                  </a:cubicBezTo>
                  <a:cubicBezTo>
                    <a:pt x="130" y="116"/>
                    <a:pt x="133" y="120"/>
                    <a:pt x="134" y="124"/>
                  </a:cubicBezTo>
                  <a:cubicBezTo>
                    <a:pt x="150" y="122"/>
                    <a:pt x="150" y="122"/>
                    <a:pt x="150" y="122"/>
                  </a:cubicBezTo>
                  <a:cubicBezTo>
                    <a:pt x="156" y="118"/>
                    <a:pt x="156" y="118"/>
                    <a:pt x="156" y="118"/>
                  </a:cubicBezTo>
                  <a:cubicBezTo>
                    <a:pt x="163" y="110"/>
                    <a:pt x="163" y="110"/>
                    <a:pt x="163" y="110"/>
                  </a:cubicBezTo>
                  <a:cubicBezTo>
                    <a:pt x="166" y="103"/>
                    <a:pt x="166" y="103"/>
                    <a:pt x="166" y="103"/>
                  </a:cubicBezTo>
                  <a:cubicBezTo>
                    <a:pt x="166" y="102"/>
                    <a:pt x="166" y="102"/>
                    <a:pt x="166" y="102"/>
                  </a:cubicBezTo>
                  <a:cubicBezTo>
                    <a:pt x="166" y="102"/>
                    <a:pt x="166" y="102"/>
                    <a:pt x="166" y="102"/>
                  </a:cubicBezTo>
                  <a:cubicBezTo>
                    <a:pt x="168" y="94"/>
                    <a:pt x="168" y="94"/>
                    <a:pt x="168" y="94"/>
                  </a:cubicBezTo>
                  <a:cubicBezTo>
                    <a:pt x="168" y="94"/>
                    <a:pt x="168" y="94"/>
                    <a:pt x="168" y="94"/>
                  </a:cubicBezTo>
                  <a:cubicBezTo>
                    <a:pt x="168" y="93"/>
                    <a:pt x="168" y="93"/>
                    <a:pt x="168" y="93"/>
                  </a:cubicBezTo>
                  <a:cubicBezTo>
                    <a:pt x="168" y="93"/>
                    <a:pt x="168" y="93"/>
                    <a:pt x="168" y="93"/>
                  </a:cubicBezTo>
                  <a:cubicBezTo>
                    <a:pt x="174" y="89"/>
                    <a:pt x="174" y="89"/>
                    <a:pt x="174" y="89"/>
                  </a:cubicBezTo>
                  <a:cubicBezTo>
                    <a:pt x="176" y="88"/>
                    <a:pt x="176" y="88"/>
                    <a:pt x="176" y="88"/>
                  </a:cubicBezTo>
                  <a:cubicBezTo>
                    <a:pt x="175" y="88"/>
                    <a:pt x="175" y="88"/>
                    <a:pt x="175" y="88"/>
                  </a:cubicBezTo>
                  <a:cubicBezTo>
                    <a:pt x="165" y="84"/>
                    <a:pt x="165" y="84"/>
                    <a:pt x="165" y="84"/>
                  </a:cubicBezTo>
                  <a:cubicBezTo>
                    <a:pt x="164" y="84"/>
                    <a:pt x="164" y="84"/>
                    <a:pt x="164" y="84"/>
                  </a:cubicBezTo>
                  <a:cubicBezTo>
                    <a:pt x="164" y="84"/>
                    <a:pt x="164" y="84"/>
                    <a:pt x="164" y="84"/>
                  </a:cubicBezTo>
                  <a:cubicBezTo>
                    <a:pt x="162" y="78"/>
                    <a:pt x="162" y="78"/>
                    <a:pt x="162" y="78"/>
                  </a:cubicBezTo>
                  <a:lnTo>
                    <a:pt x="162" y="76"/>
                  </a:lnTo>
                  <a:close/>
                </a:path>
              </a:pathLst>
            </a:custGeom>
            <a:solidFill>
              <a:srgbClr val="1570C1"/>
            </a:solidFill>
            <a:ln>
              <a:solidFill>
                <a:schemeClr val="bg1"/>
              </a:solidFill>
            </a:ln>
          </p:spPr>
          <p:txBody>
            <a:bodyPr lIns="121920" tIns="60960" rIns="121920" bIns="60960"/>
            <a:lstStyle/>
            <a:p>
              <a:pPr fontAlgn="auto">
                <a:spcBef>
                  <a:spcPts val="0"/>
                </a:spcBef>
                <a:spcAft>
                  <a:spcPts val="0"/>
                </a:spcAft>
                <a:defRPr/>
              </a:pPr>
              <a:endParaRPr lang="zh-CN" altLang="en-US" kern="0">
                <a:solidFill>
                  <a:prstClr val="black"/>
                </a:solidFill>
                <a:latin typeface="+mn-lt"/>
                <a:ea typeface="+mn-ea"/>
              </a:endParaRPr>
            </a:p>
          </p:txBody>
        </p:sp>
        <p:sp>
          <p:nvSpPr>
            <p:cNvPr id="53" name="Freeform 35"/>
            <p:cNvSpPr/>
            <p:nvPr/>
          </p:nvSpPr>
          <p:spPr bwMode="auto">
            <a:xfrm>
              <a:off x="3747340" y="3762019"/>
              <a:ext cx="573544" cy="564470"/>
            </a:xfrm>
            <a:custGeom>
              <a:avLst/>
              <a:gdLst>
                <a:gd name="T0" fmla="*/ 41 w 186"/>
                <a:gd name="T1" fmla="*/ 61 h 183"/>
                <a:gd name="T2" fmla="*/ 1 w 186"/>
                <a:gd name="T3" fmla="*/ 82 h 183"/>
                <a:gd name="T4" fmla="*/ 15 w 186"/>
                <a:gd name="T5" fmla="*/ 111 h 183"/>
                <a:gd name="T6" fmla="*/ 15 w 186"/>
                <a:gd name="T7" fmla="*/ 112 h 183"/>
                <a:gd name="T8" fmla="*/ 33 w 186"/>
                <a:gd name="T9" fmla="*/ 143 h 183"/>
                <a:gd name="T10" fmla="*/ 43 w 186"/>
                <a:gd name="T11" fmla="*/ 145 h 183"/>
                <a:gd name="T12" fmla="*/ 53 w 186"/>
                <a:gd name="T13" fmla="*/ 151 h 183"/>
                <a:gd name="T14" fmla="*/ 106 w 186"/>
                <a:gd name="T15" fmla="*/ 155 h 183"/>
                <a:gd name="T16" fmla="*/ 109 w 186"/>
                <a:gd name="T17" fmla="*/ 173 h 183"/>
                <a:gd name="T18" fmla="*/ 130 w 186"/>
                <a:gd name="T19" fmla="*/ 171 h 183"/>
                <a:gd name="T20" fmla="*/ 142 w 186"/>
                <a:gd name="T21" fmla="*/ 183 h 183"/>
                <a:gd name="T22" fmla="*/ 151 w 186"/>
                <a:gd name="T23" fmla="*/ 175 h 183"/>
                <a:gd name="T24" fmla="*/ 163 w 186"/>
                <a:gd name="T25" fmla="*/ 175 h 183"/>
                <a:gd name="T26" fmla="*/ 173 w 186"/>
                <a:gd name="T27" fmla="*/ 166 h 183"/>
                <a:gd name="T28" fmla="*/ 172 w 186"/>
                <a:gd name="T29" fmla="*/ 163 h 183"/>
                <a:gd name="T30" fmla="*/ 173 w 186"/>
                <a:gd name="T31" fmla="*/ 153 h 183"/>
                <a:gd name="T32" fmla="*/ 152 w 186"/>
                <a:gd name="T33" fmla="*/ 147 h 183"/>
                <a:gd name="T34" fmla="*/ 142 w 186"/>
                <a:gd name="T35" fmla="*/ 131 h 183"/>
                <a:gd name="T36" fmla="*/ 138 w 186"/>
                <a:gd name="T37" fmla="*/ 119 h 183"/>
                <a:gd name="T38" fmla="*/ 149 w 186"/>
                <a:gd name="T39" fmla="*/ 114 h 183"/>
                <a:gd name="T40" fmla="*/ 155 w 186"/>
                <a:gd name="T41" fmla="*/ 102 h 183"/>
                <a:gd name="T42" fmla="*/ 160 w 186"/>
                <a:gd name="T43" fmla="*/ 99 h 183"/>
                <a:gd name="T44" fmla="*/ 159 w 186"/>
                <a:gd name="T45" fmla="*/ 81 h 183"/>
                <a:gd name="T46" fmla="*/ 170 w 186"/>
                <a:gd name="T47" fmla="*/ 83 h 183"/>
                <a:gd name="T48" fmla="*/ 171 w 186"/>
                <a:gd name="T49" fmla="*/ 85 h 183"/>
                <a:gd name="T50" fmla="*/ 186 w 186"/>
                <a:gd name="T51" fmla="*/ 81 h 183"/>
                <a:gd name="T52" fmla="*/ 169 w 186"/>
                <a:gd name="T53" fmla="*/ 69 h 183"/>
                <a:gd name="T54" fmla="*/ 152 w 186"/>
                <a:gd name="T55" fmla="*/ 64 h 183"/>
                <a:gd name="T56" fmla="*/ 151 w 186"/>
                <a:gd name="T57" fmla="*/ 63 h 183"/>
                <a:gd name="T58" fmla="*/ 131 w 186"/>
                <a:gd name="T59" fmla="*/ 49 h 183"/>
                <a:gd name="T60" fmla="*/ 148 w 186"/>
                <a:gd name="T61" fmla="*/ 29 h 183"/>
                <a:gd name="T62" fmla="*/ 141 w 186"/>
                <a:gd name="T63" fmla="*/ 10 h 183"/>
                <a:gd name="T64" fmla="*/ 113 w 186"/>
                <a:gd name="T65" fmla="*/ 15 h 183"/>
                <a:gd name="T66" fmla="*/ 101 w 186"/>
                <a:gd name="T67" fmla="*/ 7 h 183"/>
                <a:gd name="T68" fmla="*/ 95 w 186"/>
                <a:gd name="T69" fmla="*/ 6 h 183"/>
                <a:gd name="T70" fmla="*/ 95 w 186"/>
                <a:gd name="T71" fmla="*/ 3 h 183"/>
                <a:gd name="T72" fmla="*/ 95 w 186"/>
                <a:gd name="T73" fmla="*/ 3 h 183"/>
                <a:gd name="T74" fmla="*/ 94 w 186"/>
                <a:gd name="T75" fmla="*/ 2 h 183"/>
                <a:gd name="T76" fmla="*/ 94 w 186"/>
                <a:gd name="T77" fmla="*/ 0 h 183"/>
                <a:gd name="T78" fmla="*/ 93 w 186"/>
                <a:gd name="T79" fmla="*/ 11 h 183"/>
                <a:gd name="T80" fmla="*/ 91 w 186"/>
                <a:gd name="T81" fmla="*/ 19 h 183"/>
                <a:gd name="T82" fmla="*/ 93 w 186"/>
                <a:gd name="T83" fmla="*/ 34 h 183"/>
                <a:gd name="T84" fmla="*/ 91 w 186"/>
                <a:gd name="T85" fmla="*/ 35 h 183"/>
                <a:gd name="T86" fmla="*/ 87 w 186"/>
                <a:gd name="T87" fmla="*/ 49 h 183"/>
                <a:gd name="T88" fmla="*/ 67 w 186"/>
                <a:gd name="T89" fmla="*/ 55 h 183"/>
                <a:gd name="T90" fmla="*/ 42 w 186"/>
                <a:gd name="T91" fmla="*/ 61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6" h="183">
                  <a:moveTo>
                    <a:pt x="41" y="61"/>
                  </a:moveTo>
                  <a:cubicBezTo>
                    <a:pt x="41" y="61"/>
                    <a:pt x="41" y="61"/>
                    <a:pt x="41" y="61"/>
                  </a:cubicBezTo>
                  <a:cubicBezTo>
                    <a:pt x="11" y="73"/>
                    <a:pt x="11" y="73"/>
                    <a:pt x="11" y="73"/>
                  </a:cubicBezTo>
                  <a:cubicBezTo>
                    <a:pt x="1" y="82"/>
                    <a:pt x="1" y="82"/>
                    <a:pt x="1" y="82"/>
                  </a:cubicBezTo>
                  <a:cubicBezTo>
                    <a:pt x="0" y="95"/>
                    <a:pt x="1" y="103"/>
                    <a:pt x="6" y="106"/>
                  </a:cubicBezTo>
                  <a:cubicBezTo>
                    <a:pt x="15" y="111"/>
                    <a:pt x="15" y="111"/>
                    <a:pt x="15" y="111"/>
                  </a:cubicBezTo>
                  <a:cubicBezTo>
                    <a:pt x="15" y="111"/>
                    <a:pt x="15" y="111"/>
                    <a:pt x="15" y="111"/>
                  </a:cubicBezTo>
                  <a:cubicBezTo>
                    <a:pt x="15" y="112"/>
                    <a:pt x="15" y="112"/>
                    <a:pt x="15" y="112"/>
                  </a:cubicBezTo>
                  <a:cubicBezTo>
                    <a:pt x="18" y="127"/>
                    <a:pt x="18" y="127"/>
                    <a:pt x="18" y="127"/>
                  </a:cubicBezTo>
                  <a:cubicBezTo>
                    <a:pt x="25" y="137"/>
                    <a:pt x="31" y="142"/>
                    <a:pt x="33" y="143"/>
                  </a:cubicBezTo>
                  <a:cubicBezTo>
                    <a:pt x="42" y="145"/>
                    <a:pt x="42" y="145"/>
                    <a:pt x="42" y="145"/>
                  </a:cubicBezTo>
                  <a:cubicBezTo>
                    <a:pt x="43" y="145"/>
                    <a:pt x="43" y="145"/>
                    <a:pt x="43" y="145"/>
                  </a:cubicBezTo>
                  <a:cubicBezTo>
                    <a:pt x="43" y="146"/>
                    <a:pt x="43" y="146"/>
                    <a:pt x="43" y="146"/>
                  </a:cubicBezTo>
                  <a:cubicBezTo>
                    <a:pt x="45" y="147"/>
                    <a:pt x="47" y="149"/>
                    <a:pt x="53" y="151"/>
                  </a:cubicBezTo>
                  <a:cubicBezTo>
                    <a:pt x="77" y="152"/>
                    <a:pt x="77" y="152"/>
                    <a:pt x="77" y="152"/>
                  </a:cubicBezTo>
                  <a:cubicBezTo>
                    <a:pt x="94" y="152"/>
                    <a:pt x="104" y="153"/>
                    <a:pt x="106" y="155"/>
                  </a:cubicBezTo>
                  <a:cubicBezTo>
                    <a:pt x="108" y="157"/>
                    <a:pt x="109" y="161"/>
                    <a:pt x="108" y="167"/>
                  </a:cubicBezTo>
                  <a:cubicBezTo>
                    <a:pt x="108" y="171"/>
                    <a:pt x="108" y="173"/>
                    <a:pt x="109" y="173"/>
                  </a:cubicBezTo>
                  <a:cubicBezTo>
                    <a:pt x="117" y="171"/>
                    <a:pt x="117" y="171"/>
                    <a:pt x="117" y="171"/>
                  </a:cubicBezTo>
                  <a:cubicBezTo>
                    <a:pt x="124" y="169"/>
                    <a:pt x="128" y="169"/>
                    <a:pt x="130" y="171"/>
                  </a:cubicBezTo>
                  <a:cubicBezTo>
                    <a:pt x="133" y="175"/>
                    <a:pt x="133" y="175"/>
                    <a:pt x="133" y="175"/>
                  </a:cubicBezTo>
                  <a:cubicBezTo>
                    <a:pt x="138" y="181"/>
                    <a:pt x="141" y="183"/>
                    <a:pt x="142" y="183"/>
                  </a:cubicBezTo>
                  <a:cubicBezTo>
                    <a:pt x="145" y="182"/>
                    <a:pt x="147" y="180"/>
                    <a:pt x="150" y="176"/>
                  </a:cubicBezTo>
                  <a:cubicBezTo>
                    <a:pt x="151" y="175"/>
                    <a:pt x="151" y="175"/>
                    <a:pt x="151" y="175"/>
                  </a:cubicBezTo>
                  <a:cubicBezTo>
                    <a:pt x="158" y="179"/>
                    <a:pt x="158" y="179"/>
                    <a:pt x="158" y="179"/>
                  </a:cubicBezTo>
                  <a:cubicBezTo>
                    <a:pt x="163" y="175"/>
                    <a:pt x="163" y="175"/>
                    <a:pt x="163" y="175"/>
                  </a:cubicBezTo>
                  <a:cubicBezTo>
                    <a:pt x="164" y="170"/>
                    <a:pt x="167" y="167"/>
                    <a:pt x="171" y="167"/>
                  </a:cubicBezTo>
                  <a:cubicBezTo>
                    <a:pt x="173" y="166"/>
                    <a:pt x="173" y="166"/>
                    <a:pt x="173" y="166"/>
                  </a:cubicBezTo>
                  <a:cubicBezTo>
                    <a:pt x="173" y="164"/>
                    <a:pt x="173" y="164"/>
                    <a:pt x="173" y="164"/>
                  </a:cubicBezTo>
                  <a:cubicBezTo>
                    <a:pt x="172" y="163"/>
                    <a:pt x="172" y="163"/>
                    <a:pt x="172" y="163"/>
                  </a:cubicBezTo>
                  <a:cubicBezTo>
                    <a:pt x="172" y="163"/>
                    <a:pt x="172" y="163"/>
                    <a:pt x="172" y="163"/>
                  </a:cubicBezTo>
                  <a:cubicBezTo>
                    <a:pt x="173" y="153"/>
                    <a:pt x="173" y="153"/>
                    <a:pt x="173" y="153"/>
                  </a:cubicBezTo>
                  <a:cubicBezTo>
                    <a:pt x="169" y="148"/>
                    <a:pt x="165" y="147"/>
                    <a:pt x="161" y="147"/>
                  </a:cubicBezTo>
                  <a:cubicBezTo>
                    <a:pt x="157" y="149"/>
                    <a:pt x="153" y="149"/>
                    <a:pt x="152" y="147"/>
                  </a:cubicBezTo>
                  <a:cubicBezTo>
                    <a:pt x="151" y="146"/>
                    <a:pt x="151" y="145"/>
                    <a:pt x="151" y="143"/>
                  </a:cubicBezTo>
                  <a:cubicBezTo>
                    <a:pt x="149" y="139"/>
                    <a:pt x="146" y="135"/>
                    <a:pt x="142" y="131"/>
                  </a:cubicBezTo>
                  <a:cubicBezTo>
                    <a:pt x="137" y="127"/>
                    <a:pt x="136" y="123"/>
                    <a:pt x="137" y="120"/>
                  </a:cubicBezTo>
                  <a:cubicBezTo>
                    <a:pt x="138" y="119"/>
                    <a:pt x="138" y="119"/>
                    <a:pt x="138" y="119"/>
                  </a:cubicBezTo>
                  <a:cubicBezTo>
                    <a:pt x="149" y="121"/>
                    <a:pt x="149" y="121"/>
                    <a:pt x="149" y="121"/>
                  </a:cubicBezTo>
                  <a:cubicBezTo>
                    <a:pt x="149" y="114"/>
                    <a:pt x="149" y="114"/>
                    <a:pt x="149" y="114"/>
                  </a:cubicBezTo>
                  <a:cubicBezTo>
                    <a:pt x="148" y="110"/>
                    <a:pt x="149" y="107"/>
                    <a:pt x="151" y="105"/>
                  </a:cubicBezTo>
                  <a:cubicBezTo>
                    <a:pt x="151" y="103"/>
                    <a:pt x="153" y="103"/>
                    <a:pt x="155" y="102"/>
                  </a:cubicBezTo>
                  <a:cubicBezTo>
                    <a:pt x="160" y="101"/>
                    <a:pt x="160" y="101"/>
                    <a:pt x="160" y="101"/>
                  </a:cubicBezTo>
                  <a:cubicBezTo>
                    <a:pt x="160" y="99"/>
                    <a:pt x="160" y="99"/>
                    <a:pt x="160" y="99"/>
                  </a:cubicBezTo>
                  <a:cubicBezTo>
                    <a:pt x="157" y="91"/>
                    <a:pt x="155" y="85"/>
                    <a:pt x="157" y="83"/>
                  </a:cubicBezTo>
                  <a:cubicBezTo>
                    <a:pt x="159" y="81"/>
                    <a:pt x="159" y="81"/>
                    <a:pt x="159" y="81"/>
                  </a:cubicBezTo>
                  <a:cubicBezTo>
                    <a:pt x="161" y="81"/>
                    <a:pt x="165" y="81"/>
                    <a:pt x="170" y="83"/>
                  </a:cubicBezTo>
                  <a:cubicBezTo>
                    <a:pt x="170" y="83"/>
                    <a:pt x="170" y="83"/>
                    <a:pt x="170" y="83"/>
                  </a:cubicBezTo>
                  <a:cubicBezTo>
                    <a:pt x="171" y="84"/>
                    <a:pt x="171" y="84"/>
                    <a:pt x="171" y="84"/>
                  </a:cubicBezTo>
                  <a:cubicBezTo>
                    <a:pt x="171" y="85"/>
                    <a:pt x="171" y="85"/>
                    <a:pt x="171" y="85"/>
                  </a:cubicBezTo>
                  <a:cubicBezTo>
                    <a:pt x="175" y="90"/>
                    <a:pt x="177" y="93"/>
                    <a:pt x="179" y="94"/>
                  </a:cubicBezTo>
                  <a:cubicBezTo>
                    <a:pt x="186" y="81"/>
                    <a:pt x="186" y="81"/>
                    <a:pt x="186" y="81"/>
                  </a:cubicBezTo>
                  <a:cubicBezTo>
                    <a:pt x="179" y="73"/>
                    <a:pt x="176" y="67"/>
                    <a:pt x="175" y="65"/>
                  </a:cubicBezTo>
                  <a:cubicBezTo>
                    <a:pt x="169" y="69"/>
                    <a:pt x="169" y="69"/>
                    <a:pt x="169" y="69"/>
                  </a:cubicBezTo>
                  <a:cubicBezTo>
                    <a:pt x="168" y="68"/>
                    <a:pt x="168" y="68"/>
                    <a:pt x="168" y="68"/>
                  </a:cubicBezTo>
                  <a:cubicBezTo>
                    <a:pt x="152" y="64"/>
                    <a:pt x="152" y="64"/>
                    <a:pt x="152" y="64"/>
                  </a:cubicBezTo>
                  <a:cubicBezTo>
                    <a:pt x="151" y="64"/>
                    <a:pt x="151" y="64"/>
                    <a:pt x="151" y="64"/>
                  </a:cubicBezTo>
                  <a:cubicBezTo>
                    <a:pt x="151" y="63"/>
                    <a:pt x="151" y="63"/>
                    <a:pt x="151" y="63"/>
                  </a:cubicBezTo>
                  <a:cubicBezTo>
                    <a:pt x="145" y="60"/>
                    <a:pt x="141" y="57"/>
                    <a:pt x="140" y="53"/>
                  </a:cubicBezTo>
                  <a:cubicBezTo>
                    <a:pt x="131" y="49"/>
                    <a:pt x="131" y="49"/>
                    <a:pt x="131" y="49"/>
                  </a:cubicBezTo>
                  <a:cubicBezTo>
                    <a:pt x="131" y="39"/>
                    <a:pt x="131" y="39"/>
                    <a:pt x="131" y="39"/>
                  </a:cubicBezTo>
                  <a:cubicBezTo>
                    <a:pt x="148" y="29"/>
                    <a:pt x="148" y="29"/>
                    <a:pt x="148" y="29"/>
                  </a:cubicBezTo>
                  <a:cubicBezTo>
                    <a:pt x="147" y="24"/>
                    <a:pt x="146" y="19"/>
                    <a:pt x="144" y="15"/>
                  </a:cubicBezTo>
                  <a:cubicBezTo>
                    <a:pt x="141" y="10"/>
                    <a:pt x="141" y="10"/>
                    <a:pt x="141" y="10"/>
                  </a:cubicBezTo>
                  <a:cubicBezTo>
                    <a:pt x="129" y="11"/>
                    <a:pt x="129" y="11"/>
                    <a:pt x="129" y="11"/>
                  </a:cubicBezTo>
                  <a:cubicBezTo>
                    <a:pt x="124" y="13"/>
                    <a:pt x="119" y="15"/>
                    <a:pt x="113" y="15"/>
                  </a:cubicBezTo>
                  <a:cubicBezTo>
                    <a:pt x="101" y="12"/>
                    <a:pt x="101" y="12"/>
                    <a:pt x="101" y="12"/>
                  </a:cubicBezTo>
                  <a:cubicBezTo>
                    <a:pt x="101" y="7"/>
                    <a:pt x="101" y="7"/>
                    <a:pt x="101" y="7"/>
                  </a:cubicBezTo>
                  <a:cubicBezTo>
                    <a:pt x="99" y="7"/>
                    <a:pt x="99" y="7"/>
                    <a:pt x="99" y="7"/>
                  </a:cubicBezTo>
                  <a:cubicBezTo>
                    <a:pt x="95" y="6"/>
                    <a:pt x="95" y="6"/>
                    <a:pt x="95" y="6"/>
                  </a:cubicBezTo>
                  <a:cubicBezTo>
                    <a:pt x="95" y="3"/>
                    <a:pt x="95" y="3"/>
                    <a:pt x="95" y="3"/>
                  </a:cubicBezTo>
                  <a:cubicBezTo>
                    <a:pt x="95" y="3"/>
                    <a:pt x="95" y="3"/>
                    <a:pt x="95" y="3"/>
                  </a:cubicBezTo>
                  <a:cubicBezTo>
                    <a:pt x="95" y="3"/>
                    <a:pt x="95" y="3"/>
                    <a:pt x="95" y="3"/>
                  </a:cubicBezTo>
                  <a:cubicBezTo>
                    <a:pt x="95" y="3"/>
                    <a:pt x="95" y="3"/>
                    <a:pt x="95" y="3"/>
                  </a:cubicBezTo>
                  <a:cubicBezTo>
                    <a:pt x="95" y="3"/>
                    <a:pt x="95" y="3"/>
                    <a:pt x="95" y="3"/>
                  </a:cubicBezTo>
                  <a:cubicBezTo>
                    <a:pt x="94" y="2"/>
                    <a:pt x="94" y="2"/>
                    <a:pt x="94" y="2"/>
                  </a:cubicBezTo>
                  <a:cubicBezTo>
                    <a:pt x="94" y="1"/>
                    <a:pt x="94" y="1"/>
                    <a:pt x="94" y="1"/>
                  </a:cubicBezTo>
                  <a:cubicBezTo>
                    <a:pt x="94" y="0"/>
                    <a:pt x="94" y="0"/>
                    <a:pt x="94" y="0"/>
                  </a:cubicBezTo>
                  <a:cubicBezTo>
                    <a:pt x="93" y="1"/>
                    <a:pt x="93" y="1"/>
                    <a:pt x="93" y="1"/>
                  </a:cubicBezTo>
                  <a:cubicBezTo>
                    <a:pt x="93" y="11"/>
                    <a:pt x="93" y="11"/>
                    <a:pt x="93" y="11"/>
                  </a:cubicBezTo>
                  <a:cubicBezTo>
                    <a:pt x="92" y="15"/>
                    <a:pt x="92" y="15"/>
                    <a:pt x="92" y="15"/>
                  </a:cubicBezTo>
                  <a:cubicBezTo>
                    <a:pt x="91" y="17"/>
                    <a:pt x="91" y="18"/>
                    <a:pt x="91" y="19"/>
                  </a:cubicBezTo>
                  <a:cubicBezTo>
                    <a:pt x="93" y="21"/>
                    <a:pt x="93" y="25"/>
                    <a:pt x="91" y="27"/>
                  </a:cubicBezTo>
                  <a:cubicBezTo>
                    <a:pt x="93" y="34"/>
                    <a:pt x="93" y="34"/>
                    <a:pt x="93" y="34"/>
                  </a:cubicBezTo>
                  <a:cubicBezTo>
                    <a:pt x="92" y="35"/>
                    <a:pt x="92" y="35"/>
                    <a:pt x="92" y="35"/>
                  </a:cubicBezTo>
                  <a:cubicBezTo>
                    <a:pt x="91" y="35"/>
                    <a:pt x="91" y="35"/>
                    <a:pt x="91" y="35"/>
                  </a:cubicBezTo>
                  <a:cubicBezTo>
                    <a:pt x="87" y="39"/>
                    <a:pt x="87" y="39"/>
                    <a:pt x="87" y="39"/>
                  </a:cubicBezTo>
                  <a:cubicBezTo>
                    <a:pt x="87" y="49"/>
                    <a:pt x="87" y="49"/>
                    <a:pt x="87" y="49"/>
                  </a:cubicBezTo>
                  <a:cubicBezTo>
                    <a:pt x="85" y="49"/>
                    <a:pt x="85" y="49"/>
                    <a:pt x="85" y="49"/>
                  </a:cubicBezTo>
                  <a:cubicBezTo>
                    <a:pt x="77" y="53"/>
                    <a:pt x="71" y="55"/>
                    <a:pt x="67" y="55"/>
                  </a:cubicBezTo>
                  <a:cubicBezTo>
                    <a:pt x="49" y="54"/>
                    <a:pt x="49" y="54"/>
                    <a:pt x="49" y="54"/>
                  </a:cubicBezTo>
                  <a:cubicBezTo>
                    <a:pt x="42" y="61"/>
                    <a:pt x="42" y="61"/>
                    <a:pt x="42" y="61"/>
                  </a:cubicBezTo>
                  <a:lnTo>
                    <a:pt x="41" y="61"/>
                  </a:lnTo>
                  <a:close/>
                </a:path>
              </a:pathLst>
            </a:custGeom>
            <a:solidFill>
              <a:srgbClr val="1570C1"/>
            </a:solidFill>
            <a:ln>
              <a:solidFill>
                <a:schemeClr val="bg1"/>
              </a:solidFill>
            </a:ln>
          </p:spPr>
          <p:txBody>
            <a:bodyPr lIns="121920" tIns="60960" rIns="121920" bIns="60960"/>
            <a:lstStyle/>
            <a:p>
              <a:pPr fontAlgn="auto">
                <a:spcBef>
                  <a:spcPts val="0"/>
                </a:spcBef>
                <a:spcAft>
                  <a:spcPts val="0"/>
                </a:spcAft>
                <a:defRPr/>
              </a:pPr>
              <a:endParaRPr lang="zh-CN" altLang="en-US" kern="0">
                <a:solidFill>
                  <a:prstClr val="black"/>
                </a:solidFill>
                <a:latin typeface="+mn-lt"/>
                <a:ea typeface="+mn-ea"/>
              </a:endParaRPr>
            </a:p>
          </p:txBody>
        </p:sp>
        <p:sp>
          <p:nvSpPr>
            <p:cNvPr id="54" name="Freeform 36"/>
            <p:cNvSpPr/>
            <p:nvPr/>
          </p:nvSpPr>
          <p:spPr bwMode="auto">
            <a:xfrm>
              <a:off x="4823034" y="4967189"/>
              <a:ext cx="160326" cy="395066"/>
            </a:xfrm>
            <a:custGeom>
              <a:avLst/>
              <a:gdLst>
                <a:gd name="T0" fmla="*/ 40 w 52"/>
                <a:gd name="T1" fmla="*/ 0 h 128"/>
                <a:gd name="T2" fmla="*/ 12 w 52"/>
                <a:gd name="T3" fmla="*/ 35 h 128"/>
                <a:gd name="T4" fmla="*/ 0 w 52"/>
                <a:gd name="T5" fmla="*/ 55 h 128"/>
                <a:gd name="T6" fmla="*/ 2 w 52"/>
                <a:gd name="T7" fmla="*/ 77 h 128"/>
                <a:gd name="T8" fmla="*/ 2 w 52"/>
                <a:gd name="T9" fmla="*/ 77 h 128"/>
                <a:gd name="T10" fmla="*/ 2 w 52"/>
                <a:gd name="T11" fmla="*/ 77 h 128"/>
                <a:gd name="T12" fmla="*/ 0 w 52"/>
                <a:gd name="T13" fmla="*/ 92 h 128"/>
                <a:gd name="T14" fmla="*/ 2 w 52"/>
                <a:gd name="T15" fmla="*/ 101 h 128"/>
                <a:gd name="T16" fmla="*/ 18 w 52"/>
                <a:gd name="T17" fmla="*/ 112 h 128"/>
                <a:gd name="T18" fmla="*/ 18 w 52"/>
                <a:gd name="T19" fmla="*/ 112 h 128"/>
                <a:gd name="T20" fmla="*/ 18 w 52"/>
                <a:gd name="T21" fmla="*/ 112 h 128"/>
                <a:gd name="T22" fmla="*/ 19 w 52"/>
                <a:gd name="T23" fmla="*/ 113 h 128"/>
                <a:gd name="T24" fmla="*/ 19 w 52"/>
                <a:gd name="T25" fmla="*/ 113 h 128"/>
                <a:gd name="T26" fmla="*/ 25 w 52"/>
                <a:gd name="T27" fmla="*/ 124 h 128"/>
                <a:gd name="T28" fmla="*/ 30 w 52"/>
                <a:gd name="T29" fmla="*/ 128 h 128"/>
                <a:gd name="T30" fmla="*/ 33 w 52"/>
                <a:gd name="T31" fmla="*/ 102 h 128"/>
                <a:gd name="T32" fmla="*/ 33 w 52"/>
                <a:gd name="T33" fmla="*/ 101 h 128"/>
                <a:gd name="T34" fmla="*/ 44 w 52"/>
                <a:gd name="T35" fmla="*/ 73 h 128"/>
                <a:gd name="T36" fmla="*/ 48 w 52"/>
                <a:gd name="T37" fmla="*/ 40 h 128"/>
                <a:gd name="T38" fmla="*/ 48 w 52"/>
                <a:gd name="T39" fmla="*/ 40 h 128"/>
                <a:gd name="T40" fmla="*/ 49 w 52"/>
                <a:gd name="T41" fmla="*/ 39 h 128"/>
                <a:gd name="T42" fmla="*/ 52 w 52"/>
                <a:gd name="T43" fmla="*/ 30 h 128"/>
                <a:gd name="T44" fmla="*/ 50 w 52"/>
                <a:gd name="T45" fmla="*/ 23 h 128"/>
                <a:gd name="T46" fmla="*/ 50 w 52"/>
                <a:gd name="T47" fmla="*/ 22 h 128"/>
                <a:gd name="T48" fmla="*/ 49 w 52"/>
                <a:gd name="T49" fmla="*/ 22 h 128"/>
                <a:gd name="T50" fmla="*/ 48 w 52"/>
                <a:gd name="T51" fmla="*/ 12 h 128"/>
                <a:gd name="T52" fmla="*/ 49 w 52"/>
                <a:gd name="T53" fmla="*/ 12 h 128"/>
                <a:gd name="T54" fmla="*/ 49 w 52"/>
                <a:gd name="T55" fmla="*/ 11 h 128"/>
                <a:gd name="T56" fmla="*/ 51 w 52"/>
                <a:gd name="T57" fmla="*/ 9 h 128"/>
                <a:gd name="T58" fmla="*/ 52 w 52"/>
                <a:gd name="T59" fmla="*/ 6 h 128"/>
                <a:gd name="T60" fmla="*/ 40 w 52"/>
                <a:gd name="T61"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2" h="128">
                  <a:moveTo>
                    <a:pt x="40" y="0"/>
                  </a:moveTo>
                  <a:cubicBezTo>
                    <a:pt x="27" y="10"/>
                    <a:pt x="18" y="21"/>
                    <a:pt x="12" y="35"/>
                  </a:cubicBezTo>
                  <a:cubicBezTo>
                    <a:pt x="6" y="47"/>
                    <a:pt x="2" y="53"/>
                    <a:pt x="0" y="55"/>
                  </a:cubicBezTo>
                  <a:cubicBezTo>
                    <a:pt x="2" y="77"/>
                    <a:pt x="2" y="77"/>
                    <a:pt x="2" y="77"/>
                  </a:cubicBezTo>
                  <a:cubicBezTo>
                    <a:pt x="2" y="77"/>
                    <a:pt x="2" y="77"/>
                    <a:pt x="2" y="77"/>
                  </a:cubicBezTo>
                  <a:cubicBezTo>
                    <a:pt x="2" y="77"/>
                    <a:pt x="2" y="77"/>
                    <a:pt x="2" y="77"/>
                  </a:cubicBezTo>
                  <a:cubicBezTo>
                    <a:pt x="0" y="92"/>
                    <a:pt x="0" y="92"/>
                    <a:pt x="0" y="92"/>
                  </a:cubicBezTo>
                  <a:cubicBezTo>
                    <a:pt x="0" y="97"/>
                    <a:pt x="0" y="100"/>
                    <a:pt x="2" y="101"/>
                  </a:cubicBezTo>
                  <a:cubicBezTo>
                    <a:pt x="18" y="112"/>
                    <a:pt x="18" y="112"/>
                    <a:pt x="18" y="112"/>
                  </a:cubicBezTo>
                  <a:cubicBezTo>
                    <a:pt x="18" y="112"/>
                    <a:pt x="18" y="112"/>
                    <a:pt x="18" y="112"/>
                  </a:cubicBezTo>
                  <a:cubicBezTo>
                    <a:pt x="18" y="112"/>
                    <a:pt x="18" y="112"/>
                    <a:pt x="18" y="112"/>
                  </a:cubicBezTo>
                  <a:cubicBezTo>
                    <a:pt x="19" y="113"/>
                    <a:pt x="19" y="113"/>
                    <a:pt x="19" y="113"/>
                  </a:cubicBezTo>
                  <a:cubicBezTo>
                    <a:pt x="19" y="113"/>
                    <a:pt x="19" y="113"/>
                    <a:pt x="19" y="113"/>
                  </a:cubicBezTo>
                  <a:cubicBezTo>
                    <a:pt x="20" y="117"/>
                    <a:pt x="22" y="120"/>
                    <a:pt x="25" y="124"/>
                  </a:cubicBezTo>
                  <a:cubicBezTo>
                    <a:pt x="27" y="126"/>
                    <a:pt x="29" y="128"/>
                    <a:pt x="30" y="128"/>
                  </a:cubicBezTo>
                  <a:cubicBezTo>
                    <a:pt x="33" y="102"/>
                    <a:pt x="33" y="102"/>
                    <a:pt x="33" y="102"/>
                  </a:cubicBezTo>
                  <a:cubicBezTo>
                    <a:pt x="33" y="101"/>
                    <a:pt x="33" y="101"/>
                    <a:pt x="33" y="101"/>
                  </a:cubicBezTo>
                  <a:cubicBezTo>
                    <a:pt x="44" y="73"/>
                    <a:pt x="44" y="73"/>
                    <a:pt x="44" y="73"/>
                  </a:cubicBezTo>
                  <a:cubicBezTo>
                    <a:pt x="48" y="40"/>
                    <a:pt x="48" y="40"/>
                    <a:pt x="48" y="40"/>
                  </a:cubicBezTo>
                  <a:cubicBezTo>
                    <a:pt x="48" y="40"/>
                    <a:pt x="48" y="40"/>
                    <a:pt x="48" y="40"/>
                  </a:cubicBezTo>
                  <a:cubicBezTo>
                    <a:pt x="49" y="39"/>
                    <a:pt x="49" y="39"/>
                    <a:pt x="49" y="39"/>
                  </a:cubicBezTo>
                  <a:cubicBezTo>
                    <a:pt x="52" y="30"/>
                    <a:pt x="52" y="30"/>
                    <a:pt x="52" y="30"/>
                  </a:cubicBezTo>
                  <a:cubicBezTo>
                    <a:pt x="50" y="23"/>
                    <a:pt x="50" y="23"/>
                    <a:pt x="50" y="23"/>
                  </a:cubicBezTo>
                  <a:cubicBezTo>
                    <a:pt x="50" y="22"/>
                    <a:pt x="50" y="22"/>
                    <a:pt x="50" y="22"/>
                  </a:cubicBezTo>
                  <a:cubicBezTo>
                    <a:pt x="49" y="22"/>
                    <a:pt x="49" y="22"/>
                    <a:pt x="49" y="22"/>
                  </a:cubicBezTo>
                  <a:cubicBezTo>
                    <a:pt x="48" y="12"/>
                    <a:pt x="48" y="12"/>
                    <a:pt x="48" y="12"/>
                  </a:cubicBezTo>
                  <a:cubicBezTo>
                    <a:pt x="49" y="12"/>
                    <a:pt x="49" y="12"/>
                    <a:pt x="49" y="12"/>
                  </a:cubicBezTo>
                  <a:cubicBezTo>
                    <a:pt x="49" y="11"/>
                    <a:pt x="49" y="11"/>
                    <a:pt x="49" y="11"/>
                  </a:cubicBezTo>
                  <a:cubicBezTo>
                    <a:pt x="51" y="9"/>
                    <a:pt x="51" y="9"/>
                    <a:pt x="51" y="9"/>
                  </a:cubicBezTo>
                  <a:cubicBezTo>
                    <a:pt x="52" y="6"/>
                    <a:pt x="52" y="6"/>
                    <a:pt x="52" y="6"/>
                  </a:cubicBezTo>
                  <a:lnTo>
                    <a:pt x="40" y="0"/>
                  </a:lnTo>
                  <a:close/>
                </a:path>
              </a:pathLst>
            </a:custGeom>
            <a:solidFill>
              <a:srgbClr val="1570C1"/>
            </a:solidFill>
            <a:ln>
              <a:solidFill>
                <a:schemeClr val="bg1"/>
              </a:solidFill>
            </a:ln>
          </p:spPr>
          <p:txBody>
            <a:bodyPr lIns="121920" tIns="60960" rIns="121920" bIns="60960"/>
            <a:lstStyle/>
            <a:p>
              <a:pPr fontAlgn="auto">
                <a:spcBef>
                  <a:spcPts val="0"/>
                </a:spcBef>
                <a:spcAft>
                  <a:spcPts val="0"/>
                </a:spcAft>
                <a:defRPr/>
              </a:pPr>
              <a:endParaRPr lang="zh-CN" altLang="en-US" kern="0">
                <a:solidFill>
                  <a:prstClr val="black"/>
                </a:solidFill>
                <a:latin typeface="+mn-lt"/>
                <a:ea typeface="+mn-ea"/>
              </a:endParaRPr>
            </a:p>
          </p:txBody>
        </p:sp>
        <p:sp>
          <p:nvSpPr>
            <p:cNvPr id="55" name="Freeform 37"/>
            <p:cNvSpPr/>
            <p:nvPr/>
          </p:nvSpPr>
          <p:spPr bwMode="auto">
            <a:xfrm>
              <a:off x="3614844" y="5670203"/>
              <a:ext cx="252286" cy="212961"/>
            </a:xfrm>
            <a:custGeom>
              <a:avLst/>
              <a:gdLst>
                <a:gd name="T0" fmla="*/ 38 w 82"/>
                <a:gd name="T1" fmla="*/ 6 h 69"/>
                <a:gd name="T2" fmla="*/ 36 w 82"/>
                <a:gd name="T3" fmla="*/ 8 h 69"/>
                <a:gd name="T4" fmla="*/ 36 w 82"/>
                <a:gd name="T5" fmla="*/ 9 h 69"/>
                <a:gd name="T6" fmla="*/ 36 w 82"/>
                <a:gd name="T7" fmla="*/ 10 h 69"/>
                <a:gd name="T8" fmla="*/ 20 w 82"/>
                <a:gd name="T9" fmla="*/ 14 h 69"/>
                <a:gd name="T10" fmla="*/ 20 w 82"/>
                <a:gd name="T11" fmla="*/ 16 h 69"/>
                <a:gd name="T12" fmla="*/ 26 w 82"/>
                <a:gd name="T13" fmla="*/ 22 h 69"/>
                <a:gd name="T14" fmla="*/ 24 w 82"/>
                <a:gd name="T15" fmla="*/ 22 h 69"/>
                <a:gd name="T16" fmla="*/ 16 w 82"/>
                <a:gd name="T17" fmla="*/ 26 h 69"/>
                <a:gd name="T18" fmla="*/ 4 w 82"/>
                <a:gd name="T19" fmla="*/ 35 h 69"/>
                <a:gd name="T20" fmla="*/ 7 w 82"/>
                <a:gd name="T21" fmla="*/ 62 h 69"/>
                <a:gd name="T22" fmla="*/ 19 w 82"/>
                <a:gd name="T23" fmla="*/ 63 h 69"/>
                <a:gd name="T24" fmla="*/ 20 w 82"/>
                <a:gd name="T25" fmla="*/ 63 h 69"/>
                <a:gd name="T26" fmla="*/ 20 w 82"/>
                <a:gd name="T27" fmla="*/ 64 h 69"/>
                <a:gd name="T28" fmla="*/ 32 w 82"/>
                <a:gd name="T29" fmla="*/ 69 h 69"/>
                <a:gd name="T30" fmla="*/ 44 w 82"/>
                <a:gd name="T31" fmla="*/ 67 h 69"/>
                <a:gd name="T32" fmla="*/ 63 w 82"/>
                <a:gd name="T33" fmla="*/ 52 h 69"/>
                <a:gd name="T34" fmla="*/ 64 w 82"/>
                <a:gd name="T35" fmla="*/ 52 h 69"/>
                <a:gd name="T36" fmla="*/ 64 w 82"/>
                <a:gd name="T37" fmla="*/ 51 h 69"/>
                <a:gd name="T38" fmla="*/ 70 w 82"/>
                <a:gd name="T39" fmla="*/ 50 h 69"/>
                <a:gd name="T40" fmla="*/ 68 w 82"/>
                <a:gd name="T41" fmla="*/ 33 h 69"/>
                <a:gd name="T42" fmla="*/ 68 w 82"/>
                <a:gd name="T43" fmla="*/ 32 h 69"/>
                <a:gd name="T44" fmla="*/ 76 w 82"/>
                <a:gd name="T45" fmla="*/ 22 h 69"/>
                <a:gd name="T46" fmla="*/ 76 w 82"/>
                <a:gd name="T47" fmla="*/ 21 h 69"/>
                <a:gd name="T48" fmla="*/ 76 w 82"/>
                <a:gd name="T49" fmla="*/ 21 h 69"/>
                <a:gd name="T50" fmla="*/ 82 w 82"/>
                <a:gd name="T51" fmla="*/ 17 h 69"/>
                <a:gd name="T52" fmla="*/ 80 w 82"/>
                <a:gd name="T53" fmla="*/ 4 h 69"/>
                <a:gd name="T54" fmla="*/ 74 w 82"/>
                <a:gd name="T55" fmla="*/ 0 h 69"/>
                <a:gd name="T56" fmla="*/ 75 w 82"/>
                <a:gd name="T57" fmla="*/ 6 h 69"/>
                <a:gd name="T58" fmla="*/ 64 w 82"/>
                <a:gd name="T59" fmla="*/ 4 h 69"/>
                <a:gd name="T60" fmla="*/ 60 w 82"/>
                <a:gd name="T61" fmla="*/ 6 h 69"/>
                <a:gd name="T62" fmla="*/ 59 w 82"/>
                <a:gd name="T63" fmla="*/ 6 h 69"/>
                <a:gd name="T64" fmla="*/ 59 w 82"/>
                <a:gd name="T65" fmla="*/ 6 h 69"/>
                <a:gd name="T66" fmla="*/ 38 w 82"/>
                <a:gd name="T67" fmla="*/ 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2" h="69">
                  <a:moveTo>
                    <a:pt x="38" y="6"/>
                  </a:moveTo>
                  <a:cubicBezTo>
                    <a:pt x="36" y="8"/>
                    <a:pt x="36" y="8"/>
                    <a:pt x="36" y="8"/>
                  </a:cubicBezTo>
                  <a:cubicBezTo>
                    <a:pt x="36" y="9"/>
                    <a:pt x="36" y="9"/>
                    <a:pt x="36" y="9"/>
                  </a:cubicBezTo>
                  <a:cubicBezTo>
                    <a:pt x="36" y="10"/>
                    <a:pt x="36" y="10"/>
                    <a:pt x="36" y="10"/>
                  </a:cubicBezTo>
                  <a:cubicBezTo>
                    <a:pt x="20" y="14"/>
                    <a:pt x="20" y="14"/>
                    <a:pt x="20" y="14"/>
                  </a:cubicBezTo>
                  <a:cubicBezTo>
                    <a:pt x="20" y="16"/>
                    <a:pt x="20" y="16"/>
                    <a:pt x="20" y="16"/>
                  </a:cubicBezTo>
                  <a:cubicBezTo>
                    <a:pt x="26" y="22"/>
                    <a:pt x="26" y="22"/>
                    <a:pt x="26" y="22"/>
                  </a:cubicBezTo>
                  <a:cubicBezTo>
                    <a:pt x="25" y="22"/>
                    <a:pt x="24" y="22"/>
                    <a:pt x="24" y="22"/>
                  </a:cubicBezTo>
                  <a:cubicBezTo>
                    <a:pt x="16" y="26"/>
                    <a:pt x="16" y="26"/>
                    <a:pt x="16" y="26"/>
                  </a:cubicBezTo>
                  <a:cubicBezTo>
                    <a:pt x="4" y="35"/>
                    <a:pt x="4" y="35"/>
                    <a:pt x="4" y="35"/>
                  </a:cubicBezTo>
                  <a:cubicBezTo>
                    <a:pt x="0" y="40"/>
                    <a:pt x="1" y="49"/>
                    <a:pt x="7" y="62"/>
                  </a:cubicBezTo>
                  <a:cubicBezTo>
                    <a:pt x="19" y="63"/>
                    <a:pt x="19" y="63"/>
                    <a:pt x="19" y="63"/>
                  </a:cubicBezTo>
                  <a:cubicBezTo>
                    <a:pt x="20" y="63"/>
                    <a:pt x="20" y="63"/>
                    <a:pt x="20" y="63"/>
                  </a:cubicBezTo>
                  <a:cubicBezTo>
                    <a:pt x="20" y="64"/>
                    <a:pt x="20" y="64"/>
                    <a:pt x="20" y="64"/>
                  </a:cubicBezTo>
                  <a:cubicBezTo>
                    <a:pt x="32" y="69"/>
                    <a:pt x="32" y="69"/>
                    <a:pt x="32" y="69"/>
                  </a:cubicBezTo>
                  <a:cubicBezTo>
                    <a:pt x="44" y="67"/>
                    <a:pt x="44" y="67"/>
                    <a:pt x="44" y="67"/>
                  </a:cubicBezTo>
                  <a:cubicBezTo>
                    <a:pt x="50" y="66"/>
                    <a:pt x="56" y="61"/>
                    <a:pt x="63" y="52"/>
                  </a:cubicBezTo>
                  <a:cubicBezTo>
                    <a:pt x="64" y="52"/>
                    <a:pt x="64" y="52"/>
                    <a:pt x="64" y="52"/>
                  </a:cubicBezTo>
                  <a:cubicBezTo>
                    <a:pt x="64" y="51"/>
                    <a:pt x="64" y="51"/>
                    <a:pt x="64" y="51"/>
                  </a:cubicBezTo>
                  <a:cubicBezTo>
                    <a:pt x="70" y="50"/>
                    <a:pt x="70" y="50"/>
                    <a:pt x="70" y="50"/>
                  </a:cubicBezTo>
                  <a:cubicBezTo>
                    <a:pt x="68" y="33"/>
                    <a:pt x="68" y="33"/>
                    <a:pt x="68" y="33"/>
                  </a:cubicBezTo>
                  <a:cubicBezTo>
                    <a:pt x="68" y="32"/>
                    <a:pt x="68" y="32"/>
                    <a:pt x="68" y="32"/>
                  </a:cubicBezTo>
                  <a:cubicBezTo>
                    <a:pt x="76" y="22"/>
                    <a:pt x="76" y="22"/>
                    <a:pt x="76" y="22"/>
                  </a:cubicBezTo>
                  <a:cubicBezTo>
                    <a:pt x="76" y="21"/>
                    <a:pt x="76" y="21"/>
                    <a:pt x="76" y="21"/>
                  </a:cubicBezTo>
                  <a:cubicBezTo>
                    <a:pt x="76" y="21"/>
                    <a:pt x="76" y="21"/>
                    <a:pt x="76" y="21"/>
                  </a:cubicBezTo>
                  <a:cubicBezTo>
                    <a:pt x="82" y="17"/>
                    <a:pt x="82" y="17"/>
                    <a:pt x="82" y="17"/>
                  </a:cubicBezTo>
                  <a:cubicBezTo>
                    <a:pt x="82" y="12"/>
                    <a:pt x="82" y="8"/>
                    <a:pt x="80" y="4"/>
                  </a:cubicBezTo>
                  <a:cubicBezTo>
                    <a:pt x="78" y="1"/>
                    <a:pt x="76" y="0"/>
                    <a:pt x="74" y="0"/>
                  </a:cubicBezTo>
                  <a:cubicBezTo>
                    <a:pt x="75" y="6"/>
                    <a:pt x="75" y="6"/>
                    <a:pt x="75" y="6"/>
                  </a:cubicBezTo>
                  <a:cubicBezTo>
                    <a:pt x="64" y="4"/>
                    <a:pt x="64" y="4"/>
                    <a:pt x="64" y="4"/>
                  </a:cubicBezTo>
                  <a:cubicBezTo>
                    <a:pt x="60" y="6"/>
                    <a:pt x="60" y="6"/>
                    <a:pt x="60" y="6"/>
                  </a:cubicBezTo>
                  <a:cubicBezTo>
                    <a:pt x="59" y="6"/>
                    <a:pt x="59" y="6"/>
                    <a:pt x="59" y="6"/>
                  </a:cubicBezTo>
                  <a:cubicBezTo>
                    <a:pt x="59" y="6"/>
                    <a:pt x="59" y="6"/>
                    <a:pt x="59" y="6"/>
                  </a:cubicBezTo>
                  <a:lnTo>
                    <a:pt x="38" y="6"/>
                  </a:lnTo>
                  <a:close/>
                </a:path>
              </a:pathLst>
            </a:custGeom>
            <a:solidFill>
              <a:srgbClr val="1570C1"/>
            </a:solidFill>
            <a:ln>
              <a:solidFill>
                <a:schemeClr val="bg1"/>
              </a:solidFill>
            </a:ln>
          </p:spPr>
          <p:txBody>
            <a:bodyPr lIns="121920" tIns="60960" rIns="121920" bIns="60960"/>
            <a:lstStyle/>
            <a:p>
              <a:pPr fontAlgn="auto">
                <a:spcBef>
                  <a:spcPts val="0"/>
                </a:spcBef>
                <a:spcAft>
                  <a:spcPts val="0"/>
                </a:spcAft>
                <a:defRPr/>
              </a:pPr>
              <a:endParaRPr lang="zh-CN" altLang="en-US" kern="0">
                <a:solidFill>
                  <a:prstClr val="black"/>
                </a:solidFill>
                <a:latin typeface="+mn-lt"/>
                <a:ea typeface="+mn-ea"/>
              </a:endParaRPr>
            </a:p>
          </p:txBody>
        </p:sp>
      </p:grpSp>
      <p:sp>
        <p:nvSpPr>
          <p:cNvPr id="18" name="对话气泡: 矩形 17"/>
          <p:cNvSpPr/>
          <p:nvPr/>
        </p:nvSpPr>
        <p:spPr>
          <a:xfrm>
            <a:off x="8844982" y="2994802"/>
            <a:ext cx="712874" cy="342534"/>
          </a:xfrm>
          <a:prstGeom prst="wedgeRectCallout">
            <a:avLst>
              <a:gd name="adj1" fmla="val 32825"/>
              <a:gd name="adj2" fmla="val 152288"/>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zh-CN" altLang="en-US" sz="1050" b="1" dirty="0">
                <a:solidFill>
                  <a:schemeClr val="bg1"/>
                </a:solidFill>
              </a:rPr>
              <a:t>苏州</a:t>
            </a:r>
            <a:endParaRPr lang="en-US" altLang="zh-CN" sz="1050" b="1" dirty="0">
              <a:solidFill>
                <a:schemeClr val="bg1"/>
              </a:solidFill>
            </a:endParaRPr>
          </a:p>
          <a:p>
            <a:pPr algn="ctr"/>
            <a:r>
              <a:rPr lang="en-US" altLang="zh-CN" sz="1050" b="1" dirty="0">
                <a:solidFill>
                  <a:schemeClr val="bg1"/>
                </a:solidFill>
              </a:rPr>
              <a:t>RD</a:t>
            </a:r>
            <a:endParaRPr lang="zh-CN" altLang="en-US" sz="700" b="1" dirty="0">
              <a:solidFill>
                <a:schemeClr val="bg1"/>
              </a:solidFill>
            </a:endParaRPr>
          </a:p>
        </p:txBody>
      </p:sp>
      <p:sp>
        <p:nvSpPr>
          <p:cNvPr id="19" name="对话气泡: 矩形 18"/>
          <p:cNvSpPr/>
          <p:nvPr/>
        </p:nvSpPr>
        <p:spPr>
          <a:xfrm>
            <a:off x="7284712" y="3575636"/>
            <a:ext cx="712874" cy="342534"/>
          </a:xfrm>
          <a:prstGeom prst="wedgeRectCallout">
            <a:avLst>
              <a:gd name="adj1" fmla="val 69538"/>
              <a:gd name="adj2" fmla="val 77892"/>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zh-CN" altLang="en-US" sz="1050" b="1" dirty="0">
                <a:solidFill>
                  <a:schemeClr val="bg1"/>
                </a:solidFill>
              </a:rPr>
              <a:t>成都</a:t>
            </a:r>
            <a:endParaRPr lang="en-US" altLang="zh-CN" sz="1050" b="1" dirty="0">
              <a:solidFill>
                <a:schemeClr val="bg1"/>
              </a:solidFill>
            </a:endParaRPr>
          </a:p>
          <a:p>
            <a:pPr algn="ctr"/>
            <a:r>
              <a:rPr lang="en-US" altLang="zh-CN" sz="1050" b="1" dirty="0">
                <a:solidFill>
                  <a:schemeClr val="bg1"/>
                </a:solidFill>
              </a:rPr>
              <a:t>RD</a:t>
            </a:r>
            <a:endParaRPr lang="zh-CN" altLang="en-US" sz="700" b="1" dirty="0">
              <a:solidFill>
                <a:schemeClr val="bg1"/>
              </a:solidFill>
            </a:endParaRPr>
          </a:p>
        </p:txBody>
      </p:sp>
      <p:sp>
        <p:nvSpPr>
          <p:cNvPr id="20" name="对话气泡: 矩形 19"/>
          <p:cNvSpPr/>
          <p:nvPr/>
        </p:nvSpPr>
        <p:spPr>
          <a:xfrm>
            <a:off x="8826251" y="5039314"/>
            <a:ext cx="712874" cy="342534"/>
          </a:xfrm>
          <a:prstGeom prst="wedgeRectCallout">
            <a:avLst>
              <a:gd name="adj1" fmla="val -15185"/>
              <a:gd name="adj2" fmla="val -183775"/>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zh-CN" altLang="en-US" sz="1050" b="1" dirty="0">
                <a:solidFill>
                  <a:schemeClr val="bg1"/>
                </a:solidFill>
              </a:rPr>
              <a:t>深圳</a:t>
            </a:r>
            <a:endParaRPr lang="en-US" altLang="zh-CN" sz="1050" b="1" dirty="0">
              <a:solidFill>
                <a:schemeClr val="bg1"/>
              </a:solidFill>
            </a:endParaRPr>
          </a:p>
          <a:p>
            <a:pPr algn="ctr"/>
            <a:r>
              <a:rPr lang="en-US" altLang="zh-CN" sz="1050" b="1" dirty="0">
                <a:solidFill>
                  <a:schemeClr val="bg1"/>
                </a:solidFill>
              </a:rPr>
              <a:t>Sales</a:t>
            </a:r>
            <a:endParaRPr lang="zh-CN" altLang="en-US" sz="700" b="1" dirty="0">
              <a:solidFill>
                <a:schemeClr val="bg1"/>
              </a:solidFill>
            </a:endParaRPr>
          </a:p>
        </p:txBody>
      </p:sp>
      <p:sp>
        <p:nvSpPr>
          <p:cNvPr id="21" name="Freeform 32"/>
          <p:cNvSpPr/>
          <p:nvPr/>
        </p:nvSpPr>
        <p:spPr bwMode="auto">
          <a:xfrm>
            <a:off x="9449463" y="3738124"/>
            <a:ext cx="89663" cy="69223"/>
          </a:xfrm>
          <a:custGeom>
            <a:avLst/>
            <a:gdLst>
              <a:gd name="T0" fmla="*/ 31 w 34"/>
              <a:gd name="T1" fmla="*/ 16 h 30"/>
              <a:gd name="T2" fmla="*/ 34 w 34"/>
              <a:gd name="T3" fmla="*/ 13 h 30"/>
              <a:gd name="T4" fmla="*/ 34 w 34"/>
              <a:gd name="T5" fmla="*/ 13 h 30"/>
              <a:gd name="T6" fmla="*/ 34 w 34"/>
              <a:gd name="T7" fmla="*/ 13 h 30"/>
              <a:gd name="T8" fmla="*/ 34 w 34"/>
              <a:gd name="T9" fmla="*/ 12 h 30"/>
              <a:gd name="T10" fmla="*/ 24 w 34"/>
              <a:gd name="T11" fmla="*/ 4 h 30"/>
              <a:gd name="T12" fmla="*/ 11 w 34"/>
              <a:gd name="T13" fmla="*/ 0 h 30"/>
              <a:gd name="T14" fmla="*/ 6 w 34"/>
              <a:gd name="T15" fmla="*/ 2 h 30"/>
              <a:gd name="T16" fmla="*/ 6 w 34"/>
              <a:gd name="T17" fmla="*/ 10 h 30"/>
              <a:gd name="T18" fmla="*/ 2 w 34"/>
              <a:gd name="T19" fmla="*/ 18 h 30"/>
              <a:gd name="T20" fmla="*/ 0 w 34"/>
              <a:gd name="T21" fmla="*/ 20 h 30"/>
              <a:gd name="T22" fmla="*/ 4 w 34"/>
              <a:gd name="T23" fmla="*/ 25 h 30"/>
              <a:gd name="T24" fmla="*/ 4 w 34"/>
              <a:gd name="T25" fmla="*/ 25 h 30"/>
              <a:gd name="T26" fmla="*/ 6 w 34"/>
              <a:gd name="T27" fmla="*/ 28 h 30"/>
              <a:gd name="T28" fmla="*/ 10 w 34"/>
              <a:gd name="T29" fmla="*/ 30 h 30"/>
              <a:gd name="T30" fmla="*/ 17 w 34"/>
              <a:gd name="T31" fmla="*/ 28 h 30"/>
              <a:gd name="T32" fmla="*/ 26 w 34"/>
              <a:gd name="T33" fmla="*/ 29 h 30"/>
              <a:gd name="T34" fmla="*/ 26 w 34"/>
              <a:gd name="T35" fmla="*/ 26 h 30"/>
              <a:gd name="T36" fmla="*/ 31 w 34"/>
              <a:gd name="T37" fmla="*/ 1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 h="30">
                <a:moveTo>
                  <a:pt x="31" y="16"/>
                </a:moveTo>
                <a:cubicBezTo>
                  <a:pt x="34" y="13"/>
                  <a:pt x="34" y="13"/>
                  <a:pt x="34" y="13"/>
                </a:cubicBezTo>
                <a:cubicBezTo>
                  <a:pt x="34" y="13"/>
                  <a:pt x="34" y="13"/>
                  <a:pt x="34" y="13"/>
                </a:cubicBezTo>
                <a:cubicBezTo>
                  <a:pt x="34" y="13"/>
                  <a:pt x="34" y="13"/>
                  <a:pt x="34" y="13"/>
                </a:cubicBezTo>
                <a:cubicBezTo>
                  <a:pt x="34" y="12"/>
                  <a:pt x="34" y="12"/>
                  <a:pt x="34" y="12"/>
                </a:cubicBezTo>
                <a:cubicBezTo>
                  <a:pt x="24" y="4"/>
                  <a:pt x="24" y="4"/>
                  <a:pt x="24" y="4"/>
                </a:cubicBezTo>
                <a:cubicBezTo>
                  <a:pt x="18" y="1"/>
                  <a:pt x="14" y="0"/>
                  <a:pt x="11" y="0"/>
                </a:cubicBezTo>
                <a:cubicBezTo>
                  <a:pt x="6" y="2"/>
                  <a:pt x="6" y="2"/>
                  <a:pt x="6" y="2"/>
                </a:cubicBezTo>
                <a:cubicBezTo>
                  <a:pt x="6" y="10"/>
                  <a:pt x="6" y="10"/>
                  <a:pt x="6" y="10"/>
                </a:cubicBezTo>
                <a:cubicBezTo>
                  <a:pt x="6" y="13"/>
                  <a:pt x="4" y="16"/>
                  <a:pt x="2" y="18"/>
                </a:cubicBezTo>
                <a:cubicBezTo>
                  <a:pt x="0" y="20"/>
                  <a:pt x="0" y="20"/>
                  <a:pt x="0" y="20"/>
                </a:cubicBezTo>
                <a:cubicBezTo>
                  <a:pt x="4" y="25"/>
                  <a:pt x="4" y="25"/>
                  <a:pt x="4" y="25"/>
                </a:cubicBezTo>
                <a:cubicBezTo>
                  <a:pt x="4" y="25"/>
                  <a:pt x="4" y="25"/>
                  <a:pt x="4" y="25"/>
                </a:cubicBezTo>
                <a:cubicBezTo>
                  <a:pt x="6" y="28"/>
                  <a:pt x="6" y="28"/>
                  <a:pt x="6" y="28"/>
                </a:cubicBezTo>
                <a:cubicBezTo>
                  <a:pt x="10" y="30"/>
                  <a:pt x="10" y="30"/>
                  <a:pt x="10" y="30"/>
                </a:cubicBezTo>
                <a:cubicBezTo>
                  <a:pt x="13" y="28"/>
                  <a:pt x="15" y="27"/>
                  <a:pt x="17" y="28"/>
                </a:cubicBezTo>
                <a:cubicBezTo>
                  <a:pt x="26" y="29"/>
                  <a:pt x="26" y="29"/>
                  <a:pt x="26" y="29"/>
                </a:cubicBezTo>
                <a:cubicBezTo>
                  <a:pt x="26" y="26"/>
                  <a:pt x="26" y="26"/>
                  <a:pt x="26" y="26"/>
                </a:cubicBezTo>
                <a:cubicBezTo>
                  <a:pt x="26" y="21"/>
                  <a:pt x="28" y="18"/>
                  <a:pt x="31" y="16"/>
                </a:cubicBezTo>
                <a:close/>
              </a:path>
            </a:pathLst>
          </a:custGeom>
          <a:solidFill>
            <a:srgbClr val="FF0000"/>
          </a:solidFill>
          <a:ln>
            <a:solidFill>
              <a:schemeClr val="bg1"/>
            </a:solidFill>
          </a:ln>
        </p:spPr>
        <p:txBody>
          <a:bodyPr lIns="121920" tIns="60960" rIns="121920" bIns="60960"/>
          <a:lstStyle/>
          <a:p>
            <a:pPr fontAlgn="auto">
              <a:spcBef>
                <a:spcPts val="0"/>
              </a:spcBef>
              <a:spcAft>
                <a:spcPts val="0"/>
              </a:spcAft>
              <a:defRPr/>
            </a:pPr>
            <a:endParaRPr lang="zh-CN" altLang="en-US" kern="0">
              <a:solidFill>
                <a:prstClr val="black"/>
              </a:solidFill>
              <a:latin typeface="+mn-lt"/>
              <a:ea typeface="+mn-ea"/>
            </a:endParaRPr>
          </a:p>
        </p:txBody>
      </p:sp>
      <p:sp>
        <p:nvSpPr>
          <p:cNvPr id="22" name="Freeform 32"/>
          <p:cNvSpPr/>
          <p:nvPr/>
        </p:nvSpPr>
        <p:spPr bwMode="auto">
          <a:xfrm>
            <a:off x="8111886" y="4020192"/>
            <a:ext cx="89663" cy="69223"/>
          </a:xfrm>
          <a:custGeom>
            <a:avLst/>
            <a:gdLst>
              <a:gd name="T0" fmla="*/ 31 w 34"/>
              <a:gd name="T1" fmla="*/ 16 h 30"/>
              <a:gd name="T2" fmla="*/ 34 w 34"/>
              <a:gd name="T3" fmla="*/ 13 h 30"/>
              <a:gd name="T4" fmla="*/ 34 w 34"/>
              <a:gd name="T5" fmla="*/ 13 h 30"/>
              <a:gd name="T6" fmla="*/ 34 w 34"/>
              <a:gd name="T7" fmla="*/ 13 h 30"/>
              <a:gd name="T8" fmla="*/ 34 w 34"/>
              <a:gd name="T9" fmla="*/ 12 h 30"/>
              <a:gd name="T10" fmla="*/ 24 w 34"/>
              <a:gd name="T11" fmla="*/ 4 h 30"/>
              <a:gd name="T12" fmla="*/ 11 w 34"/>
              <a:gd name="T13" fmla="*/ 0 h 30"/>
              <a:gd name="T14" fmla="*/ 6 w 34"/>
              <a:gd name="T15" fmla="*/ 2 h 30"/>
              <a:gd name="T16" fmla="*/ 6 w 34"/>
              <a:gd name="T17" fmla="*/ 10 h 30"/>
              <a:gd name="T18" fmla="*/ 2 w 34"/>
              <a:gd name="T19" fmla="*/ 18 h 30"/>
              <a:gd name="T20" fmla="*/ 0 w 34"/>
              <a:gd name="T21" fmla="*/ 20 h 30"/>
              <a:gd name="T22" fmla="*/ 4 w 34"/>
              <a:gd name="T23" fmla="*/ 25 h 30"/>
              <a:gd name="T24" fmla="*/ 4 w 34"/>
              <a:gd name="T25" fmla="*/ 25 h 30"/>
              <a:gd name="T26" fmla="*/ 6 w 34"/>
              <a:gd name="T27" fmla="*/ 28 h 30"/>
              <a:gd name="T28" fmla="*/ 10 w 34"/>
              <a:gd name="T29" fmla="*/ 30 h 30"/>
              <a:gd name="T30" fmla="*/ 17 w 34"/>
              <a:gd name="T31" fmla="*/ 28 h 30"/>
              <a:gd name="T32" fmla="*/ 26 w 34"/>
              <a:gd name="T33" fmla="*/ 29 h 30"/>
              <a:gd name="T34" fmla="*/ 26 w 34"/>
              <a:gd name="T35" fmla="*/ 26 h 30"/>
              <a:gd name="T36" fmla="*/ 31 w 34"/>
              <a:gd name="T37" fmla="*/ 1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 h="30">
                <a:moveTo>
                  <a:pt x="31" y="16"/>
                </a:moveTo>
                <a:cubicBezTo>
                  <a:pt x="34" y="13"/>
                  <a:pt x="34" y="13"/>
                  <a:pt x="34" y="13"/>
                </a:cubicBezTo>
                <a:cubicBezTo>
                  <a:pt x="34" y="13"/>
                  <a:pt x="34" y="13"/>
                  <a:pt x="34" y="13"/>
                </a:cubicBezTo>
                <a:cubicBezTo>
                  <a:pt x="34" y="13"/>
                  <a:pt x="34" y="13"/>
                  <a:pt x="34" y="13"/>
                </a:cubicBezTo>
                <a:cubicBezTo>
                  <a:pt x="34" y="12"/>
                  <a:pt x="34" y="12"/>
                  <a:pt x="34" y="12"/>
                </a:cubicBezTo>
                <a:cubicBezTo>
                  <a:pt x="24" y="4"/>
                  <a:pt x="24" y="4"/>
                  <a:pt x="24" y="4"/>
                </a:cubicBezTo>
                <a:cubicBezTo>
                  <a:pt x="18" y="1"/>
                  <a:pt x="14" y="0"/>
                  <a:pt x="11" y="0"/>
                </a:cubicBezTo>
                <a:cubicBezTo>
                  <a:pt x="6" y="2"/>
                  <a:pt x="6" y="2"/>
                  <a:pt x="6" y="2"/>
                </a:cubicBezTo>
                <a:cubicBezTo>
                  <a:pt x="6" y="10"/>
                  <a:pt x="6" y="10"/>
                  <a:pt x="6" y="10"/>
                </a:cubicBezTo>
                <a:cubicBezTo>
                  <a:pt x="6" y="13"/>
                  <a:pt x="4" y="16"/>
                  <a:pt x="2" y="18"/>
                </a:cubicBezTo>
                <a:cubicBezTo>
                  <a:pt x="0" y="20"/>
                  <a:pt x="0" y="20"/>
                  <a:pt x="0" y="20"/>
                </a:cubicBezTo>
                <a:cubicBezTo>
                  <a:pt x="4" y="25"/>
                  <a:pt x="4" y="25"/>
                  <a:pt x="4" y="25"/>
                </a:cubicBezTo>
                <a:cubicBezTo>
                  <a:pt x="4" y="25"/>
                  <a:pt x="4" y="25"/>
                  <a:pt x="4" y="25"/>
                </a:cubicBezTo>
                <a:cubicBezTo>
                  <a:pt x="6" y="28"/>
                  <a:pt x="6" y="28"/>
                  <a:pt x="6" y="28"/>
                </a:cubicBezTo>
                <a:cubicBezTo>
                  <a:pt x="10" y="30"/>
                  <a:pt x="10" y="30"/>
                  <a:pt x="10" y="30"/>
                </a:cubicBezTo>
                <a:cubicBezTo>
                  <a:pt x="13" y="28"/>
                  <a:pt x="15" y="27"/>
                  <a:pt x="17" y="28"/>
                </a:cubicBezTo>
                <a:cubicBezTo>
                  <a:pt x="26" y="29"/>
                  <a:pt x="26" y="29"/>
                  <a:pt x="26" y="29"/>
                </a:cubicBezTo>
                <a:cubicBezTo>
                  <a:pt x="26" y="26"/>
                  <a:pt x="26" y="26"/>
                  <a:pt x="26" y="26"/>
                </a:cubicBezTo>
                <a:cubicBezTo>
                  <a:pt x="26" y="21"/>
                  <a:pt x="28" y="18"/>
                  <a:pt x="31" y="16"/>
                </a:cubicBezTo>
                <a:close/>
              </a:path>
            </a:pathLst>
          </a:custGeom>
          <a:solidFill>
            <a:srgbClr val="FF0000"/>
          </a:solidFill>
          <a:ln>
            <a:solidFill>
              <a:schemeClr val="bg1"/>
            </a:solidFill>
          </a:ln>
        </p:spPr>
        <p:txBody>
          <a:bodyPr lIns="121920" tIns="60960" rIns="121920" bIns="60960"/>
          <a:lstStyle/>
          <a:p>
            <a:pPr fontAlgn="auto">
              <a:spcBef>
                <a:spcPts val="0"/>
              </a:spcBef>
              <a:spcAft>
                <a:spcPts val="0"/>
              </a:spcAft>
              <a:defRPr/>
            </a:pPr>
            <a:endParaRPr lang="zh-CN" altLang="en-US" kern="0">
              <a:solidFill>
                <a:prstClr val="black"/>
              </a:solidFill>
              <a:latin typeface="+mn-lt"/>
              <a:ea typeface="+mn-ea"/>
            </a:endParaRPr>
          </a:p>
        </p:txBody>
      </p:sp>
      <p:sp>
        <p:nvSpPr>
          <p:cNvPr id="23" name="Freeform 32"/>
          <p:cNvSpPr/>
          <p:nvPr/>
        </p:nvSpPr>
        <p:spPr bwMode="auto">
          <a:xfrm>
            <a:off x="9014987" y="4561617"/>
            <a:ext cx="89663" cy="69223"/>
          </a:xfrm>
          <a:custGeom>
            <a:avLst/>
            <a:gdLst>
              <a:gd name="T0" fmla="*/ 31 w 34"/>
              <a:gd name="T1" fmla="*/ 16 h 30"/>
              <a:gd name="T2" fmla="*/ 34 w 34"/>
              <a:gd name="T3" fmla="*/ 13 h 30"/>
              <a:gd name="T4" fmla="*/ 34 w 34"/>
              <a:gd name="T5" fmla="*/ 13 h 30"/>
              <a:gd name="T6" fmla="*/ 34 w 34"/>
              <a:gd name="T7" fmla="*/ 13 h 30"/>
              <a:gd name="T8" fmla="*/ 34 w 34"/>
              <a:gd name="T9" fmla="*/ 12 h 30"/>
              <a:gd name="T10" fmla="*/ 24 w 34"/>
              <a:gd name="T11" fmla="*/ 4 h 30"/>
              <a:gd name="T12" fmla="*/ 11 w 34"/>
              <a:gd name="T13" fmla="*/ 0 h 30"/>
              <a:gd name="T14" fmla="*/ 6 w 34"/>
              <a:gd name="T15" fmla="*/ 2 h 30"/>
              <a:gd name="T16" fmla="*/ 6 w 34"/>
              <a:gd name="T17" fmla="*/ 10 h 30"/>
              <a:gd name="T18" fmla="*/ 2 w 34"/>
              <a:gd name="T19" fmla="*/ 18 h 30"/>
              <a:gd name="T20" fmla="*/ 0 w 34"/>
              <a:gd name="T21" fmla="*/ 20 h 30"/>
              <a:gd name="T22" fmla="*/ 4 w 34"/>
              <a:gd name="T23" fmla="*/ 25 h 30"/>
              <a:gd name="T24" fmla="*/ 4 w 34"/>
              <a:gd name="T25" fmla="*/ 25 h 30"/>
              <a:gd name="T26" fmla="*/ 6 w 34"/>
              <a:gd name="T27" fmla="*/ 28 h 30"/>
              <a:gd name="T28" fmla="*/ 10 w 34"/>
              <a:gd name="T29" fmla="*/ 30 h 30"/>
              <a:gd name="T30" fmla="*/ 17 w 34"/>
              <a:gd name="T31" fmla="*/ 28 h 30"/>
              <a:gd name="T32" fmla="*/ 26 w 34"/>
              <a:gd name="T33" fmla="*/ 29 h 30"/>
              <a:gd name="T34" fmla="*/ 26 w 34"/>
              <a:gd name="T35" fmla="*/ 26 h 30"/>
              <a:gd name="T36" fmla="*/ 31 w 34"/>
              <a:gd name="T37" fmla="*/ 1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 h="30">
                <a:moveTo>
                  <a:pt x="31" y="16"/>
                </a:moveTo>
                <a:cubicBezTo>
                  <a:pt x="34" y="13"/>
                  <a:pt x="34" y="13"/>
                  <a:pt x="34" y="13"/>
                </a:cubicBezTo>
                <a:cubicBezTo>
                  <a:pt x="34" y="13"/>
                  <a:pt x="34" y="13"/>
                  <a:pt x="34" y="13"/>
                </a:cubicBezTo>
                <a:cubicBezTo>
                  <a:pt x="34" y="13"/>
                  <a:pt x="34" y="13"/>
                  <a:pt x="34" y="13"/>
                </a:cubicBezTo>
                <a:cubicBezTo>
                  <a:pt x="34" y="12"/>
                  <a:pt x="34" y="12"/>
                  <a:pt x="34" y="12"/>
                </a:cubicBezTo>
                <a:cubicBezTo>
                  <a:pt x="24" y="4"/>
                  <a:pt x="24" y="4"/>
                  <a:pt x="24" y="4"/>
                </a:cubicBezTo>
                <a:cubicBezTo>
                  <a:pt x="18" y="1"/>
                  <a:pt x="14" y="0"/>
                  <a:pt x="11" y="0"/>
                </a:cubicBezTo>
                <a:cubicBezTo>
                  <a:pt x="6" y="2"/>
                  <a:pt x="6" y="2"/>
                  <a:pt x="6" y="2"/>
                </a:cubicBezTo>
                <a:cubicBezTo>
                  <a:pt x="6" y="10"/>
                  <a:pt x="6" y="10"/>
                  <a:pt x="6" y="10"/>
                </a:cubicBezTo>
                <a:cubicBezTo>
                  <a:pt x="6" y="13"/>
                  <a:pt x="4" y="16"/>
                  <a:pt x="2" y="18"/>
                </a:cubicBezTo>
                <a:cubicBezTo>
                  <a:pt x="0" y="20"/>
                  <a:pt x="0" y="20"/>
                  <a:pt x="0" y="20"/>
                </a:cubicBezTo>
                <a:cubicBezTo>
                  <a:pt x="4" y="25"/>
                  <a:pt x="4" y="25"/>
                  <a:pt x="4" y="25"/>
                </a:cubicBezTo>
                <a:cubicBezTo>
                  <a:pt x="4" y="25"/>
                  <a:pt x="4" y="25"/>
                  <a:pt x="4" y="25"/>
                </a:cubicBezTo>
                <a:cubicBezTo>
                  <a:pt x="6" y="28"/>
                  <a:pt x="6" y="28"/>
                  <a:pt x="6" y="28"/>
                </a:cubicBezTo>
                <a:cubicBezTo>
                  <a:pt x="10" y="30"/>
                  <a:pt x="10" y="30"/>
                  <a:pt x="10" y="30"/>
                </a:cubicBezTo>
                <a:cubicBezTo>
                  <a:pt x="13" y="28"/>
                  <a:pt x="15" y="27"/>
                  <a:pt x="17" y="28"/>
                </a:cubicBezTo>
                <a:cubicBezTo>
                  <a:pt x="26" y="29"/>
                  <a:pt x="26" y="29"/>
                  <a:pt x="26" y="29"/>
                </a:cubicBezTo>
                <a:cubicBezTo>
                  <a:pt x="26" y="26"/>
                  <a:pt x="26" y="26"/>
                  <a:pt x="26" y="26"/>
                </a:cubicBezTo>
                <a:cubicBezTo>
                  <a:pt x="26" y="21"/>
                  <a:pt x="28" y="18"/>
                  <a:pt x="31" y="16"/>
                </a:cubicBezTo>
                <a:close/>
              </a:path>
            </a:pathLst>
          </a:custGeom>
          <a:solidFill>
            <a:srgbClr val="FF0000"/>
          </a:solidFill>
          <a:ln>
            <a:solidFill>
              <a:schemeClr val="bg1"/>
            </a:solidFill>
          </a:ln>
        </p:spPr>
        <p:txBody>
          <a:bodyPr lIns="121920" tIns="60960" rIns="121920" bIns="60960"/>
          <a:lstStyle/>
          <a:p>
            <a:pPr fontAlgn="auto">
              <a:spcBef>
                <a:spcPts val="0"/>
              </a:spcBef>
              <a:spcAft>
                <a:spcPts val="0"/>
              </a:spcAft>
              <a:defRPr/>
            </a:pPr>
            <a:endParaRPr lang="zh-CN" altLang="en-US" kern="0">
              <a:solidFill>
                <a:prstClr val="black"/>
              </a:solidFill>
              <a:latin typeface="+mn-lt"/>
              <a:ea typeface="+mn-ea"/>
            </a:endParaRPr>
          </a:p>
        </p:txBody>
      </p:sp>
      <p:graphicFrame>
        <p:nvGraphicFramePr>
          <p:cNvPr id="61" name="图表 60">
            <a:extLst>
              <a:ext uri="{FF2B5EF4-FFF2-40B4-BE49-F238E27FC236}">
                <a16:creationId xmlns:a16="http://schemas.microsoft.com/office/drawing/2014/main" id="{E60A7F41-DFB7-4BD4-A933-30FCD353F06E}"/>
              </a:ext>
            </a:extLst>
          </p:cNvPr>
          <p:cNvGraphicFramePr>
            <a:graphicFrameLocks/>
          </p:cNvGraphicFramePr>
          <p:nvPr>
            <p:extLst/>
          </p:nvPr>
        </p:nvGraphicFramePr>
        <p:xfrm>
          <a:off x="1188445" y="2129258"/>
          <a:ext cx="4096125" cy="3053951"/>
        </p:xfrm>
        <a:graphic>
          <a:graphicData uri="http://schemas.openxmlformats.org/drawingml/2006/chart">
            <c:chart xmlns:c="http://schemas.openxmlformats.org/drawingml/2006/chart" xmlns:r="http://schemas.openxmlformats.org/officeDocument/2006/relationships" r:id="rId3"/>
          </a:graphicData>
        </a:graphic>
      </p:graphicFrame>
      <p:sp>
        <p:nvSpPr>
          <p:cNvPr id="56" name="文本框 3">
            <a:extLst>
              <a:ext uri="{FF2B5EF4-FFF2-40B4-BE49-F238E27FC236}">
                <a16:creationId xmlns:a16="http://schemas.microsoft.com/office/drawing/2014/main" id="{A767134A-020A-4C48-9968-6E103B5918F4}"/>
              </a:ext>
            </a:extLst>
          </p:cNvPr>
          <p:cNvSpPr txBox="1">
            <a:spLocks noChangeArrowheads="1"/>
          </p:cNvSpPr>
          <p:nvPr/>
        </p:nvSpPr>
        <p:spPr bwMode="auto">
          <a:xfrm>
            <a:off x="10352088" y="6057900"/>
            <a:ext cx="431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fld id="{5BC00E62-C0B3-4FE0-BADD-86B46B47BB22}" type="slidenum">
              <a:rPr lang="en-US" altLang="zh-CN" sz="1200">
                <a:solidFill>
                  <a:schemeClr val="bg1"/>
                </a:solidFill>
              </a:rPr>
              <a:pPr algn="ctr"/>
              <a:t>5</a:t>
            </a:fld>
            <a:endParaRPr lang="en-US" altLang="zh-CN" sz="1200" dirty="0">
              <a:solidFill>
                <a:schemeClr val="bg1"/>
              </a:solidFill>
            </a:endParaRPr>
          </a:p>
        </p:txBody>
      </p:sp>
    </p:spTree>
    <p:extLst>
      <p:ext uri="{BB962C8B-B14F-4D97-AF65-F5344CB8AC3E}">
        <p14:creationId xmlns:p14="http://schemas.microsoft.com/office/powerpoint/2010/main" val="9793737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标题 1">
            <a:extLst>
              <a:ext uri="{FF2B5EF4-FFF2-40B4-BE49-F238E27FC236}">
                <a16:creationId xmlns:a16="http://schemas.microsoft.com/office/drawing/2014/main" id="{02CA8FE2-79EA-4A65-ACA2-51EF0A59B3CE}"/>
              </a:ext>
            </a:extLst>
          </p:cNvPr>
          <p:cNvSpPr>
            <a:spLocks noGrp="1"/>
          </p:cNvSpPr>
          <p:nvPr>
            <p:ph type="title"/>
          </p:nvPr>
        </p:nvSpPr>
        <p:spPr/>
        <p:txBody>
          <a:bodyPr/>
          <a:lstStyle/>
          <a:p>
            <a:r>
              <a:rPr lang="zh-CN" altLang="en-US" dirty="0"/>
              <a:t>华大</a:t>
            </a:r>
            <a:r>
              <a:rPr lang="en-US" altLang="zh-CN" dirty="0"/>
              <a:t>MCU</a:t>
            </a:r>
            <a:r>
              <a:rPr lang="zh-CN" altLang="en-US" dirty="0"/>
              <a:t>产品系列</a:t>
            </a:r>
          </a:p>
        </p:txBody>
      </p:sp>
      <p:sp>
        <p:nvSpPr>
          <p:cNvPr id="56328" name="文本框 3">
            <a:extLst>
              <a:ext uri="{FF2B5EF4-FFF2-40B4-BE49-F238E27FC236}">
                <a16:creationId xmlns:a16="http://schemas.microsoft.com/office/drawing/2014/main" id="{99C454AC-73F5-4E02-93FA-DE845CB48686}"/>
              </a:ext>
            </a:extLst>
          </p:cNvPr>
          <p:cNvSpPr txBox="1">
            <a:spLocks noChangeArrowheads="1"/>
          </p:cNvSpPr>
          <p:nvPr/>
        </p:nvSpPr>
        <p:spPr bwMode="auto">
          <a:xfrm>
            <a:off x="10352088" y="6057900"/>
            <a:ext cx="431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fld id="{74B03D14-1563-42F4-83D2-4D584CF11469}" type="slidenum">
              <a:rPr lang="en-US" altLang="zh-CN" sz="1200">
                <a:solidFill>
                  <a:schemeClr val="bg1"/>
                </a:solidFill>
                <a:latin typeface="微软雅黑" panose="020B0503020204020204" pitchFamily="34" charset="-122"/>
                <a:ea typeface="微软雅黑" panose="020B0503020204020204" pitchFamily="34" charset="-122"/>
              </a:rPr>
              <a:pPr algn="ctr"/>
              <a:t>6</a:t>
            </a:fld>
            <a:endParaRPr lang="en-US" altLang="zh-CN" sz="1200">
              <a:solidFill>
                <a:schemeClr val="bg1"/>
              </a:solidFill>
              <a:latin typeface="微软雅黑" panose="020B0503020204020204" pitchFamily="34" charset="-122"/>
              <a:ea typeface="微软雅黑" panose="020B0503020204020204" pitchFamily="34" charset="-122"/>
            </a:endParaRPr>
          </a:p>
        </p:txBody>
      </p:sp>
      <p:sp>
        <p:nvSpPr>
          <p:cNvPr id="13" name="矩形 12">
            <a:extLst>
              <a:ext uri="{FF2B5EF4-FFF2-40B4-BE49-F238E27FC236}">
                <a16:creationId xmlns:a16="http://schemas.microsoft.com/office/drawing/2014/main" id="{98EDCFC4-EDE2-4562-A457-51818519A3DD}"/>
              </a:ext>
            </a:extLst>
          </p:cNvPr>
          <p:cNvSpPr/>
          <p:nvPr/>
        </p:nvSpPr>
        <p:spPr>
          <a:xfrm>
            <a:off x="5599113" y="909684"/>
            <a:ext cx="5040312" cy="727748"/>
          </a:xfrm>
          <a:prstGeom prst="rect">
            <a:avLst/>
          </a:prstGeom>
          <a:ln>
            <a:noFill/>
          </a:ln>
        </p:spPr>
        <p:style>
          <a:lnRef idx="2">
            <a:schemeClr val="accent5"/>
          </a:lnRef>
          <a:fillRef idx="1">
            <a:schemeClr val="lt1"/>
          </a:fillRef>
          <a:effectRef idx="0">
            <a:schemeClr val="accent5"/>
          </a:effectRef>
          <a:fontRef idx="minor">
            <a:schemeClr val="dk1"/>
          </a:fontRef>
        </p:style>
        <p:txBody>
          <a:bodyPr anchor="ctr"/>
          <a:lstStyle/>
          <a:p>
            <a:pPr algn="ctr" defTabSz="622300">
              <a:lnSpc>
                <a:spcPct val="90000"/>
              </a:lnSpc>
              <a:spcAft>
                <a:spcPct val="35000"/>
              </a:spcAft>
              <a:defRPr/>
            </a:pPr>
            <a:r>
              <a:rPr lang="zh-CN" altLang="en-US" sz="2400" dirty="0">
                <a:latin typeface="微软雅黑" panose="020B0503020204020204" pitchFamily="34" charset="-122"/>
                <a:ea typeface="微软雅黑" panose="020B0503020204020204" pitchFamily="34" charset="-122"/>
              </a:rPr>
              <a:t>面向物联网、工业、汽车</a:t>
            </a:r>
            <a:r>
              <a:rPr lang="zh-CN" altLang="zh-CN" sz="2400" dirty="0">
                <a:latin typeface="微软雅黑" panose="020B0503020204020204" pitchFamily="34" charset="-122"/>
                <a:ea typeface="微软雅黑" panose="020B0503020204020204" pitchFamily="34" charset="-122"/>
              </a:rPr>
              <a:t>和</a:t>
            </a:r>
            <a:r>
              <a:rPr lang="zh-CN" altLang="en-US" sz="2400" dirty="0">
                <a:latin typeface="微软雅黑" panose="020B0503020204020204" pitchFamily="34" charset="-122"/>
                <a:ea typeface="微软雅黑" panose="020B0503020204020204" pitchFamily="34" charset="-122"/>
              </a:rPr>
              <a:t>家电</a:t>
            </a:r>
            <a:endParaRPr lang="zh-CN" altLang="zh-CN" sz="2400" dirty="0">
              <a:latin typeface="微软雅黑" panose="020B0503020204020204" pitchFamily="34" charset="-122"/>
              <a:ea typeface="微软雅黑" panose="020B0503020204020204" pitchFamily="34" charset="-122"/>
            </a:endParaRPr>
          </a:p>
        </p:txBody>
      </p:sp>
      <p:pic>
        <p:nvPicPr>
          <p:cNvPr id="27" name="图片 90">
            <a:extLst>
              <a:ext uri="{FF2B5EF4-FFF2-40B4-BE49-F238E27FC236}">
                <a16:creationId xmlns:a16="http://schemas.microsoft.com/office/drawing/2014/main" id="{D3CDCFF2-824E-4239-A7B6-51B101D8DB6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539705" y="1647823"/>
            <a:ext cx="944064" cy="73460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28" name="图片 94">
            <a:extLst>
              <a:ext uri="{FF2B5EF4-FFF2-40B4-BE49-F238E27FC236}">
                <a16:creationId xmlns:a16="http://schemas.microsoft.com/office/drawing/2014/main" id="{D81FC7D2-01C1-4FC3-84B1-948804DD0EBB}"/>
              </a:ext>
            </a:extLst>
          </p:cNvPr>
          <p:cNvPicPr>
            <a:picLocks noChangeAspect="1" noChangeArrowheads="1"/>
          </p:cNvPicPr>
          <p:nvPr/>
        </p:nvPicPr>
        <p:blipFill>
          <a:blip r:embed="rId4" cstate="email">
            <a:clrChange>
              <a:clrFrom>
                <a:srgbClr val="FDFDFD"/>
              </a:clrFrom>
              <a:clrTo>
                <a:srgbClr val="FDFDFD">
                  <a:alpha val="0"/>
                </a:srgbClr>
              </a:clrTo>
            </a:clrChange>
            <a:extLst>
              <a:ext uri="{28A0092B-C50C-407E-A947-70E740481C1C}">
                <a14:useLocalDpi xmlns:a14="http://schemas.microsoft.com/office/drawing/2010/main"/>
              </a:ext>
            </a:extLst>
          </a:blip>
          <a:srcRect/>
          <a:stretch>
            <a:fillRect/>
          </a:stretch>
        </p:blipFill>
        <p:spPr bwMode="auto">
          <a:xfrm>
            <a:off x="9465010" y="4487679"/>
            <a:ext cx="1137135" cy="75371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29" name="文本框 28">
            <a:extLst>
              <a:ext uri="{FF2B5EF4-FFF2-40B4-BE49-F238E27FC236}">
                <a16:creationId xmlns:a16="http://schemas.microsoft.com/office/drawing/2014/main" id="{78DA05C4-AFD3-4940-8666-924B33EACD77}"/>
              </a:ext>
            </a:extLst>
          </p:cNvPr>
          <p:cNvSpPr txBox="1"/>
          <p:nvPr/>
        </p:nvSpPr>
        <p:spPr bwMode="auto">
          <a:xfrm>
            <a:off x="9580916" y="5280686"/>
            <a:ext cx="779853" cy="271199"/>
          </a:xfrm>
          <a:prstGeom prst="rect">
            <a:avLst/>
          </a:prstGeom>
          <a:noFill/>
          <a:ln>
            <a:noFill/>
          </a:ln>
          <a:effectLst/>
        </p:spPr>
        <p:txBody>
          <a:bodyPr>
            <a:spAutoFit/>
          </a:bodyPr>
          <a:lstStyle>
            <a:defPPr>
              <a:defRPr lang="zh-CN"/>
            </a:defPPr>
            <a:lvl1pPr algn="ctr" eaLnBrk="1" fontAlgn="auto" hangingPunct="1">
              <a:spcBef>
                <a:spcPts val="0"/>
              </a:spcBef>
              <a:spcAft>
                <a:spcPts val="0"/>
              </a:spcAft>
              <a:defRPr sz="1100" kern="0">
                <a:solidFill>
                  <a:schemeClr val="accent1">
                    <a:lumMod val="60000"/>
                    <a:lumOff val="40000"/>
                  </a:schemeClr>
                </a:solidFill>
                <a:effectLst>
                  <a:outerShdw blurRad="38100" dist="38100" dir="2700000" algn="tl">
                    <a:srgbClr val="000000">
                      <a:alpha val="43137"/>
                    </a:srgbClr>
                  </a:outerShdw>
                </a:effectLst>
              </a:defRPr>
            </a:lvl1pPr>
          </a:lstStyle>
          <a:p>
            <a:r>
              <a:rPr lang="zh-CN" altLang="en-US" dirty="0">
                <a:effectLst/>
              </a:rPr>
              <a:t>智能家居</a:t>
            </a:r>
          </a:p>
        </p:txBody>
      </p:sp>
      <p:sp>
        <p:nvSpPr>
          <p:cNvPr id="30" name="文本框 29">
            <a:extLst>
              <a:ext uri="{FF2B5EF4-FFF2-40B4-BE49-F238E27FC236}">
                <a16:creationId xmlns:a16="http://schemas.microsoft.com/office/drawing/2014/main" id="{C7081183-96B8-402F-ABBE-63A08B5342A7}"/>
              </a:ext>
            </a:extLst>
          </p:cNvPr>
          <p:cNvSpPr txBox="1"/>
          <p:nvPr/>
        </p:nvSpPr>
        <p:spPr bwMode="auto">
          <a:xfrm>
            <a:off x="7371128" y="5280686"/>
            <a:ext cx="789740" cy="271199"/>
          </a:xfrm>
          <a:prstGeom prst="rect">
            <a:avLst/>
          </a:prstGeom>
          <a:noFill/>
          <a:ln>
            <a:noFill/>
          </a:ln>
          <a:effectLst/>
        </p:spPr>
        <p:txBody>
          <a:bodyPr>
            <a:spAutoFit/>
          </a:bodyPr>
          <a:lstStyle>
            <a:defPPr>
              <a:defRPr lang="zh-CN"/>
            </a:defPPr>
            <a:lvl1pPr algn="ctr" eaLnBrk="1" fontAlgn="auto" hangingPunct="1">
              <a:spcBef>
                <a:spcPts val="0"/>
              </a:spcBef>
              <a:spcAft>
                <a:spcPts val="0"/>
              </a:spcAft>
              <a:defRPr sz="1100" kern="0">
                <a:solidFill>
                  <a:schemeClr val="accent1">
                    <a:lumMod val="60000"/>
                    <a:lumOff val="40000"/>
                  </a:schemeClr>
                </a:solidFill>
                <a:effectLst>
                  <a:outerShdw blurRad="38100" dist="38100" dir="2700000" algn="tl">
                    <a:srgbClr val="000000">
                      <a:alpha val="43137"/>
                    </a:srgbClr>
                  </a:outerShdw>
                </a:effectLst>
              </a:defRPr>
            </a:lvl1pPr>
          </a:lstStyle>
          <a:p>
            <a:r>
              <a:rPr lang="zh-CN" altLang="en-US" dirty="0">
                <a:effectLst/>
              </a:rPr>
              <a:t>仪器仪表</a:t>
            </a:r>
          </a:p>
        </p:txBody>
      </p:sp>
      <p:sp>
        <p:nvSpPr>
          <p:cNvPr id="31" name="文本框 30">
            <a:extLst>
              <a:ext uri="{FF2B5EF4-FFF2-40B4-BE49-F238E27FC236}">
                <a16:creationId xmlns:a16="http://schemas.microsoft.com/office/drawing/2014/main" id="{B2BEE298-DB69-4024-B4C8-ED47018A30E7}"/>
              </a:ext>
            </a:extLst>
          </p:cNvPr>
          <p:cNvSpPr txBox="1"/>
          <p:nvPr/>
        </p:nvSpPr>
        <p:spPr bwMode="auto">
          <a:xfrm>
            <a:off x="6269942" y="5280686"/>
            <a:ext cx="767493" cy="261610"/>
          </a:xfrm>
          <a:prstGeom prst="rect">
            <a:avLst/>
          </a:prstGeom>
          <a:noFill/>
          <a:ln>
            <a:noFill/>
          </a:ln>
          <a:effectLst/>
        </p:spPr>
        <p:txBody>
          <a:bodyPr wrap="square">
            <a:spAutoFit/>
          </a:bodyPr>
          <a:lstStyle>
            <a:defPPr>
              <a:defRPr lang="zh-CN"/>
            </a:defPPr>
            <a:lvl1pPr algn="ctr" eaLnBrk="1" fontAlgn="auto" hangingPunct="1">
              <a:spcBef>
                <a:spcPts val="0"/>
              </a:spcBef>
              <a:spcAft>
                <a:spcPts val="0"/>
              </a:spcAft>
              <a:defRPr sz="1100" kern="0">
                <a:solidFill>
                  <a:schemeClr val="accent1">
                    <a:lumMod val="60000"/>
                    <a:lumOff val="40000"/>
                  </a:schemeClr>
                </a:solidFill>
                <a:effectLst>
                  <a:outerShdw blurRad="38100" dist="38100" dir="2700000" algn="tl">
                    <a:srgbClr val="000000">
                      <a:alpha val="43137"/>
                    </a:srgbClr>
                  </a:outerShdw>
                </a:effectLst>
              </a:defRPr>
            </a:lvl1pPr>
          </a:lstStyle>
          <a:p>
            <a:r>
              <a:rPr lang="zh-CN" altLang="en-US" dirty="0">
                <a:effectLst/>
              </a:rPr>
              <a:t>个人医疗</a:t>
            </a:r>
          </a:p>
        </p:txBody>
      </p:sp>
      <p:pic>
        <p:nvPicPr>
          <p:cNvPr id="32" name="图片 98">
            <a:extLst>
              <a:ext uri="{FF2B5EF4-FFF2-40B4-BE49-F238E27FC236}">
                <a16:creationId xmlns:a16="http://schemas.microsoft.com/office/drawing/2014/main" id="{BA165BBD-6B16-4729-9E22-1EA0E7A36280}"/>
              </a:ext>
            </a:extLst>
          </p:cNvPr>
          <p:cNvPicPr>
            <a:picLocks noChangeAspect="1" noChangeArrowheads="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575922" y="4404278"/>
            <a:ext cx="719263" cy="80465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33" name="文本框 32">
            <a:extLst>
              <a:ext uri="{FF2B5EF4-FFF2-40B4-BE49-F238E27FC236}">
                <a16:creationId xmlns:a16="http://schemas.microsoft.com/office/drawing/2014/main" id="{BCADC881-7578-4579-97D6-D99A55AA3450}"/>
              </a:ext>
            </a:extLst>
          </p:cNvPr>
          <p:cNvSpPr txBox="1"/>
          <p:nvPr/>
        </p:nvSpPr>
        <p:spPr bwMode="auto">
          <a:xfrm>
            <a:off x="8394452" y="5280686"/>
            <a:ext cx="968945" cy="271199"/>
          </a:xfrm>
          <a:prstGeom prst="rect">
            <a:avLst/>
          </a:prstGeom>
          <a:noFill/>
          <a:ln>
            <a:noFill/>
          </a:ln>
          <a:effectLst/>
        </p:spPr>
        <p:txBody>
          <a:bodyPr>
            <a:spAutoFit/>
          </a:bodyPr>
          <a:lstStyle>
            <a:defPPr>
              <a:defRPr lang="zh-CN"/>
            </a:defPPr>
            <a:lvl1pPr algn="ctr" eaLnBrk="1" fontAlgn="auto" hangingPunct="1">
              <a:spcBef>
                <a:spcPts val="0"/>
              </a:spcBef>
              <a:spcAft>
                <a:spcPts val="0"/>
              </a:spcAft>
              <a:defRPr sz="1100" kern="0">
                <a:solidFill>
                  <a:schemeClr val="accent1">
                    <a:lumMod val="60000"/>
                    <a:lumOff val="40000"/>
                  </a:schemeClr>
                </a:solidFill>
                <a:effectLst>
                  <a:outerShdw blurRad="38100" dist="38100" dir="2700000" algn="tl">
                    <a:srgbClr val="000000">
                      <a:alpha val="43137"/>
                    </a:srgbClr>
                  </a:outerShdw>
                </a:effectLst>
              </a:defRPr>
            </a:lvl1pPr>
          </a:lstStyle>
          <a:p>
            <a:r>
              <a:rPr lang="zh-CN" altLang="en-US" dirty="0">
                <a:effectLst/>
              </a:rPr>
              <a:t>可穿戴设备</a:t>
            </a:r>
          </a:p>
        </p:txBody>
      </p:sp>
      <p:pic>
        <p:nvPicPr>
          <p:cNvPr id="34" name="图片 100">
            <a:extLst>
              <a:ext uri="{FF2B5EF4-FFF2-40B4-BE49-F238E27FC236}">
                <a16:creationId xmlns:a16="http://schemas.microsoft.com/office/drawing/2014/main" id="{F6F30F72-ED7F-462D-A5E9-F6CD50F2D6B1}"/>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216052" y="3087979"/>
            <a:ext cx="974687" cy="65991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35" name="文本框 34">
            <a:extLst>
              <a:ext uri="{FF2B5EF4-FFF2-40B4-BE49-F238E27FC236}">
                <a16:creationId xmlns:a16="http://schemas.microsoft.com/office/drawing/2014/main" id="{92AF8E01-894D-46E4-8B7E-EDC4A621B790}"/>
              </a:ext>
            </a:extLst>
          </p:cNvPr>
          <p:cNvSpPr txBox="1"/>
          <p:nvPr/>
        </p:nvSpPr>
        <p:spPr bwMode="auto">
          <a:xfrm>
            <a:off x="6372522" y="3769720"/>
            <a:ext cx="650083" cy="261610"/>
          </a:xfrm>
          <a:prstGeom prst="rect">
            <a:avLst/>
          </a:prstGeom>
          <a:noFill/>
          <a:ln>
            <a:noFill/>
          </a:ln>
          <a:effectLst/>
        </p:spPr>
        <p:txBody>
          <a:bodyPr>
            <a:spAutoFit/>
          </a:bodyPr>
          <a:lstStyle>
            <a:defPPr>
              <a:defRPr lang="zh-CN"/>
            </a:defPPr>
            <a:lvl1pPr algn="ctr" eaLnBrk="1" fontAlgn="auto" hangingPunct="1">
              <a:spcBef>
                <a:spcPts val="0"/>
              </a:spcBef>
              <a:spcAft>
                <a:spcPts val="0"/>
              </a:spcAft>
              <a:defRPr sz="1100" kern="0">
                <a:solidFill>
                  <a:schemeClr val="accent1">
                    <a:lumMod val="60000"/>
                    <a:lumOff val="40000"/>
                  </a:schemeClr>
                </a:solidFill>
                <a:effectLst>
                  <a:outerShdw blurRad="38100" dist="38100" dir="2700000" algn="tl">
                    <a:srgbClr val="000000">
                      <a:alpha val="43137"/>
                    </a:srgbClr>
                  </a:outerShdw>
                </a:effectLst>
              </a:defRPr>
            </a:lvl1pPr>
          </a:lstStyle>
          <a:p>
            <a:r>
              <a:rPr lang="zh-CN" altLang="en-US" dirty="0">
                <a:effectLst/>
              </a:rPr>
              <a:t>小家电</a:t>
            </a:r>
          </a:p>
        </p:txBody>
      </p:sp>
      <p:pic>
        <p:nvPicPr>
          <p:cNvPr id="36" name="图片 102">
            <a:extLst>
              <a:ext uri="{FF2B5EF4-FFF2-40B4-BE49-F238E27FC236}">
                <a16:creationId xmlns:a16="http://schemas.microsoft.com/office/drawing/2014/main" id="{5C1D0E3B-1BCD-4D5B-8FEF-3D9E14FCFA39}"/>
              </a:ext>
            </a:extLst>
          </p:cNvPr>
          <p:cNvPicPr>
            <a:picLocks noChangeAspect="1" noChangeArrowheads="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265538" y="3046716"/>
            <a:ext cx="1046492" cy="72317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37" name="文本框 36">
            <a:extLst>
              <a:ext uri="{FF2B5EF4-FFF2-40B4-BE49-F238E27FC236}">
                <a16:creationId xmlns:a16="http://schemas.microsoft.com/office/drawing/2014/main" id="{AAFDFCB2-0251-4D7D-AFC9-E4D031D49635}"/>
              </a:ext>
            </a:extLst>
          </p:cNvPr>
          <p:cNvSpPr txBox="1"/>
          <p:nvPr/>
        </p:nvSpPr>
        <p:spPr bwMode="auto">
          <a:xfrm>
            <a:off x="8358612" y="3772819"/>
            <a:ext cx="793447" cy="271199"/>
          </a:xfrm>
          <a:prstGeom prst="rect">
            <a:avLst/>
          </a:prstGeom>
          <a:noFill/>
          <a:ln>
            <a:noFill/>
          </a:ln>
          <a:effectLst/>
        </p:spPr>
        <p:txBody>
          <a:bodyPr>
            <a:spAutoFit/>
          </a:bodyPr>
          <a:lstStyle>
            <a:defPPr>
              <a:defRPr lang="zh-CN"/>
            </a:defPPr>
            <a:lvl1pPr algn="ctr" eaLnBrk="1" fontAlgn="auto" hangingPunct="1">
              <a:spcBef>
                <a:spcPts val="0"/>
              </a:spcBef>
              <a:spcAft>
                <a:spcPts val="0"/>
              </a:spcAft>
              <a:defRPr sz="1100" kern="0">
                <a:solidFill>
                  <a:schemeClr val="accent1">
                    <a:lumMod val="60000"/>
                    <a:lumOff val="40000"/>
                  </a:schemeClr>
                </a:solidFill>
                <a:effectLst>
                  <a:outerShdw blurRad="38100" dist="38100" dir="2700000" algn="tl">
                    <a:srgbClr val="000000">
                      <a:alpha val="43137"/>
                    </a:srgbClr>
                  </a:outerShdw>
                </a:effectLst>
              </a:defRPr>
            </a:lvl1pPr>
          </a:lstStyle>
          <a:p>
            <a:r>
              <a:rPr lang="zh-CN" altLang="en-US" dirty="0">
                <a:effectLst/>
              </a:rPr>
              <a:t>白色家电</a:t>
            </a:r>
          </a:p>
        </p:txBody>
      </p:sp>
      <p:pic>
        <p:nvPicPr>
          <p:cNvPr id="38" name="图片 104">
            <a:extLst>
              <a:ext uri="{FF2B5EF4-FFF2-40B4-BE49-F238E27FC236}">
                <a16:creationId xmlns:a16="http://schemas.microsoft.com/office/drawing/2014/main" id="{447CE860-6999-4C91-BDF7-A5C41144AE82}"/>
              </a:ext>
            </a:extLst>
          </p:cNvPr>
          <p:cNvPicPr>
            <a:picLocks noChangeAspect="1" noChangeArrowheads="1"/>
          </p:cNvPicPr>
          <p:nvPr/>
        </p:nvPicPr>
        <p:blipFill>
          <a:blip r:embed="rId8"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582776" y="3023465"/>
            <a:ext cx="965220" cy="74375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39" name="文本框 38">
            <a:extLst>
              <a:ext uri="{FF2B5EF4-FFF2-40B4-BE49-F238E27FC236}">
                <a16:creationId xmlns:a16="http://schemas.microsoft.com/office/drawing/2014/main" id="{CC1962B7-0217-4A30-99B6-0591587D26A2}"/>
              </a:ext>
            </a:extLst>
          </p:cNvPr>
          <p:cNvSpPr txBox="1"/>
          <p:nvPr/>
        </p:nvSpPr>
        <p:spPr bwMode="auto">
          <a:xfrm>
            <a:off x="9363397" y="3772819"/>
            <a:ext cx="1150622" cy="271199"/>
          </a:xfrm>
          <a:prstGeom prst="rect">
            <a:avLst/>
          </a:prstGeom>
          <a:noFill/>
          <a:ln>
            <a:noFill/>
          </a:ln>
          <a:effectLst/>
        </p:spPr>
        <p:txBody>
          <a:bodyPr>
            <a:spAutoFit/>
          </a:bodyPr>
          <a:lstStyle>
            <a:defPPr>
              <a:defRPr lang="zh-CN"/>
            </a:defPPr>
            <a:lvl1pPr algn="ctr" eaLnBrk="1" fontAlgn="auto" hangingPunct="1">
              <a:spcBef>
                <a:spcPts val="0"/>
              </a:spcBef>
              <a:spcAft>
                <a:spcPts val="0"/>
              </a:spcAft>
              <a:defRPr sz="1100" kern="0">
                <a:solidFill>
                  <a:schemeClr val="accent1">
                    <a:lumMod val="60000"/>
                    <a:lumOff val="40000"/>
                  </a:schemeClr>
                </a:solidFill>
                <a:effectLst>
                  <a:outerShdw blurRad="38100" dist="38100" dir="2700000" algn="tl">
                    <a:srgbClr val="000000">
                      <a:alpha val="43137"/>
                    </a:srgbClr>
                  </a:outerShdw>
                </a:effectLst>
              </a:defRPr>
            </a:lvl1pPr>
          </a:lstStyle>
          <a:p>
            <a:r>
              <a:rPr lang="zh-CN" altLang="en-US" dirty="0">
                <a:effectLst/>
              </a:rPr>
              <a:t>工业电机控制</a:t>
            </a:r>
          </a:p>
        </p:txBody>
      </p:sp>
      <p:pic>
        <p:nvPicPr>
          <p:cNvPr id="40" name="图片 106">
            <a:extLst>
              <a:ext uri="{FF2B5EF4-FFF2-40B4-BE49-F238E27FC236}">
                <a16:creationId xmlns:a16="http://schemas.microsoft.com/office/drawing/2014/main" id="{B4E3A86C-619E-4E3D-82C1-B7274B0C4713}"/>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9580900" y="1707922"/>
            <a:ext cx="821148" cy="65329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41" name="图片 107">
            <a:extLst>
              <a:ext uri="{FF2B5EF4-FFF2-40B4-BE49-F238E27FC236}">
                <a16:creationId xmlns:a16="http://schemas.microsoft.com/office/drawing/2014/main" id="{54D857DA-57AE-4C59-84EA-A4CD8307AC78}"/>
              </a:ext>
            </a:extLst>
          </p:cNvPr>
          <p:cNvPicPr>
            <a:picLocks noChangeAspect="1" noChangeArrowheads="1"/>
          </p:cNvPicPr>
          <p:nvPr/>
        </p:nvPicPr>
        <p:blipFill>
          <a:blip r:embed="rId10"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119619" y="1656540"/>
            <a:ext cx="503829" cy="70097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42" name="文本框 41">
            <a:extLst>
              <a:ext uri="{FF2B5EF4-FFF2-40B4-BE49-F238E27FC236}">
                <a16:creationId xmlns:a16="http://schemas.microsoft.com/office/drawing/2014/main" id="{11E59890-2485-4283-A6B8-FA0D6CFC4588}"/>
              </a:ext>
            </a:extLst>
          </p:cNvPr>
          <p:cNvSpPr txBox="1"/>
          <p:nvPr/>
        </p:nvSpPr>
        <p:spPr bwMode="auto">
          <a:xfrm>
            <a:off x="8508155" y="2376533"/>
            <a:ext cx="1162981" cy="261610"/>
          </a:xfrm>
          <a:prstGeom prst="rect">
            <a:avLst/>
          </a:prstGeom>
          <a:noFill/>
          <a:ln>
            <a:noFill/>
          </a:ln>
          <a:effectLst/>
        </p:spPr>
        <p:txBody>
          <a:bodyPr>
            <a:spAutoFit/>
          </a:bodyPr>
          <a:lstStyle>
            <a:defPPr>
              <a:defRPr lang="zh-CN"/>
            </a:defPPr>
            <a:lvl1pPr algn="ctr" eaLnBrk="1" fontAlgn="auto" hangingPunct="1">
              <a:spcBef>
                <a:spcPts val="0"/>
              </a:spcBef>
              <a:spcAft>
                <a:spcPts val="0"/>
              </a:spcAft>
              <a:defRPr sz="1100" kern="0">
                <a:solidFill>
                  <a:schemeClr val="accent1">
                    <a:lumMod val="60000"/>
                    <a:lumOff val="40000"/>
                  </a:schemeClr>
                </a:solidFill>
                <a:effectLst>
                  <a:outerShdw blurRad="38100" dist="38100" dir="2700000" algn="tl">
                    <a:srgbClr val="000000">
                      <a:alpha val="43137"/>
                    </a:srgbClr>
                  </a:outerShdw>
                </a:effectLst>
              </a:defRPr>
            </a:lvl1pPr>
          </a:lstStyle>
          <a:p>
            <a:r>
              <a:rPr lang="zh-CN" altLang="en-US" dirty="0">
                <a:effectLst/>
              </a:rPr>
              <a:t>超精密运动控制</a:t>
            </a:r>
          </a:p>
        </p:txBody>
      </p:sp>
      <p:pic>
        <p:nvPicPr>
          <p:cNvPr id="43" name="Picture 5">
            <a:extLst>
              <a:ext uri="{FF2B5EF4-FFF2-40B4-BE49-F238E27FC236}">
                <a16:creationId xmlns:a16="http://schemas.microsoft.com/office/drawing/2014/main" id="{0C5CACAD-ED8A-4C5C-8F53-AE1DE3868E63}"/>
              </a:ext>
            </a:extLst>
          </p:cNvP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5353696" y="1784250"/>
            <a:ext cx="618031" cy="55521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22" descr="NI-Programmable-Automation-Controllers-Industrial-Platforms-for-Advanced-Measurement-and-Control-from-National-Instruments-185436">
            <a:extLst>
              <a:ext uri="{FF2B5EF4-FFF2-40B4-BE49-F238E27FC236}">
                <a16:creationId xmlns:a16="http://schemas.microsoft.com/office/drawing/2014/main" id="{9BC410CE-F390-4353-B102-D3927543E93F}"/>
              </a:ext>
            </a:extLst>
          </p:cNvPr>
          <p:cNvPicPr>
            <a:picLocks noChangeAspect="1" noChangeArrowheads="1"/>
          </p:cNvPicPr>
          <p:nvPr/>
        </p:nvPicPr>
        <p:blipFill>
          <a:blip r:embed="rId12" cstate="email">
            <a:clrChange>
              <a:clrFrom>
                <a:srgbClr val="FDFDFD"/>
              </a:clrFrom>
              <a:clrTo>
                <a:srgbClr val="FDFDFD">
                  <a:alpha val="0"/>
                </a:srgbClr>
              </a:clrTo>
            </a:clrChange>
            <a:extLst>
              <a:ext uri="{28A0092B-C50C-407E-A947-70E740481C1C}">
                <a14:useLocalDpi xmlns:a14="http://schemas.microsoft.com/office/drawing/2010/main"/>
              </a:ext>
            </a:extLst>
          </a:blip>
          <a:srcRect/>
          <a:stretch>
            <a:fillRect/>
          </a:stretch>
        </p:blipFill>
        <p:spPr bwMode="auto">
          <a:xfrm>
            <a:off x="6279132" y="1883749"/>
            <a:ext cx="779187" cy="4482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45" name="文本框 44">
            <a:extLst>
              <a:ext uri="{FF2B5EF4-FFF2-40B4-BE49-F238E27FC236}">
                <a16:creationId xmlns:a16="http://schemas.microsoft.com/office/drawing/2014/main" id="{3B86F14F-302A-42C0-BAC9-4CEAC81A5E4E}"/>
              </a:ext>
            </a:extLst>
          </p:cNvPr>
          <p:cNvSpPr txBox="1"/>
          <p:nvPr/>
        </p:nvSpPr>
        <p:spPr bwMode="auto">
          <a:xfrm>
            <a:off x="5094930" y="2387550"/>
            <a:ext cx="1082648" cy="269649"/>
          </a:xfrm>
          <a:prstGeom prst="rect">
            <a:avLst/>
          </a:prstGeom>
          <a:noFill/>
          <a:ln>
            <a:noFill/>
          </a:ln>
          <a:effectLst/>
        </p:spPr>
        <p:txBody>
          <a:bodyPr>
            <a:spAutoFit/>
          </a:bodyPr>
          <a:lstStyle/>
          <a:p>
            <a:pPr algn="ctr" eaLnBrk="1" fontAlgn="auto" hangingPunct="1">
              <a:spcBef>
                <a:spcPts val="0"/>
              </a:spcBef>
              <a:spcAft>
                <a:spcPts val="0"/>
              </a:spcAft>
              <a:defRPr/>
            </a:pPr>
            <a:r>
              <a:rPr lang="en-US" altLang="zh-CN" sz="1100" kern="0" dirty="0">
                <a:solidFill>
                  <a:schemeClr val="accent1">
                    <a:lumMod val="60000"/>
                    <a:lumOff val="40000"/>
                  </a:schemeClr>
                </a:solidFill>
              </a:rPr>
              <a:t>HMI</a:t>
            </a:r>
            <a:r>
              <a:rPr lang="zh-CN" altLang="en-US" sz="1100" kern="0" dirty="0">
                <a:solidFill>
                  <a:schemeClr val="accent1">
                    <a:lumMod val="60000"/>
                    <a:lumOff val="40000"/>
                  </a:schemeClr>
                </a:solidFill>
              </a:rPr>
              <a:t>人机界面</a:t>
            </a:r>
          </a:p>
        </p:txBody>
      </p:sp>
      <p:sp>
        <p:nvSpPr>
          <p:cNvPr id="46" name="文本框 45">
            <a:extLst>
              <a:ext uri="{FF2B5EF4-FFF2-40B4-BE49-F238E27FC236}">
                <a16:creationId xmlns:a16="http://schemas.microsoft.com/office/drawing/2014/main" id="{B5059399-CBFE-4E78-9A8C-D48343151D40}"/>
              </a:ext>
            </a:extLst>
          </p:cNvPr>
          <p:cNvSpPr txBox="1"/>
          <p:nvPr/>
        </p:nvSpPr>
        <p:spPr bwMode="auto">
          <a:xfrm>
            <a:off x="6215561" y="2378082"/>
            <a:ext cx="1066620" cy="269649"/>
          </a:xfrm>
          <a:prstGeom prst="rect">
            <a:avLst/>
          </a:prstGeom>
          <a:noFill/>
          <a:ln>
            <a:noFill/>
          </a:ln>
          <a:effectLst/>
        </p:spPr>
        <p:txBody>
          <a:bodyPr wrap="square">
            <a:spAutoFit/>
          </a:bodyPr>
          <a:lstStyle>
            <a:defPPr>
              <a:defRPr lang="zh-CN"/>
            </a:defPPr>
            <a:lvl1pPr algn="ctr" eaLnBrk="1" fontAlgn="auto" hangingPunct="1">
              <a:spcBef>
                <a:spcPts val="0"/>
              </a:spcBef>
              <a:spcAft>
                <a:spcPts val="0"/>
              </a:spcAft>
              <a:defRPr sz="1100" kern="0">
                <a:solidFill>
                  <a:schemeClr val="accent1">
                    <a:lumMod val="60000"/>
                    <a:lumOff val="40000"/>
                  </a:schemeClr>
                </a:solidFill>
                <a:effectLst>
                  <a:outerShdw blurRad="38100" dist="38100" dir="2700000" algn="tl">
                    <a:srgbClr val="000000">
                      <a:alpha val="43137"/>
                    </a:srgbClr>
                  </a:outerShdw>
                </a:effectLst>
              </a:defRPr>
            </a:lvl1pPr>
          </a:lstStyle>
          <a:p>
            <a:r>
              <a:rPr lang="en-US" altLang="zh-CN" dirty="0">
                <a:effectLst/>
              </a:rPr>
              <a:t>PLC</a:t>
            </a:r>
            <a:r>
              <a:rPr lang="zh-CN" altLang="en-US" dirty="0">
                <a:effectLst/>
              </a:rPr>
              <a:t>逻辑控制</a:t>
            </a:r>
          </a:p>
        </p:txBody>
      </p:sp>
      <p:grpSp>
        <p:nvGrpSpPr>
          <p:cNvPr id="47" name="组合 113">
            <a:extLst>
              <a:ext uri="{FF2B5EF4-FFF2-40B4-BE49-F238E27FC236}">
                <a16:creationId xmlns:a16="http://schemas.microsoft.com/office/drawing/2014/main" id="{E5012CAA-27EF-492A-9DAD-7A1D228E32D2}"/>
              </a:ext>
            </a:extLst>
          </p:cNvPr>
          <p:cNvGrpSpPr>
            <a:grpSpLocks/>
          </p:cNvGrpSpPr>
          <p:nvPr/>
        </p:nvGrpSpPr>
        <p:grpSpPr bwMode="auto">
          <a:xfrm>
            <a:off x="5364244" y="4754813"/>
            <a:ext cx="636297" cy="446758"/>
            <a:chOff x="1688729" y="4517752"/>
            <a:chExt cx="846150" cy="518941"/>
          </a:xfrm>
        </p:grpSpPr>
        <p:pic>
          <p:nvPicPr>
            <p:cNvPr id="86" name="图片 161">
              <a:extLst>
                <a:ext uri="{FF2B5EF4-FFF2-40B4-BE49-F238E27FC236}">
                  <a16:creationId xmlns:a16="http://schemas.microsoft.com/office/drawing/2014/main" id="{8603C3E6-41D7-4925-9142-2A0A60DFCFF2}"/>
                </a:ext>
              </a:extLst>
            </p:cNvPr>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1920342" y="4736240"/>
              <a:ext cx="221386" cy="30045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87" name="图片 162">
              <a:extLst>
                <a:ext uri="{FF2B5EF4-FFF2-40B4-BE49-F238E27FC236}">
                  <a16:creationId xmlns:a16="http://schemas.microsoft.com/office/drawing/2014/main" id="{B0060E01-5C34-45B7-8EC7-4D5C1EE2B77A}"/>
                </a:ext>
              </a:extLst>
            </p:cNvPr>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1688729" y="4517752"/>
              <a:ext cx="357468" cy="21546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88" name="图片 163">
              <a:extLst>
                <a:ext uri="{FF2B5EF4-FFF2-40B4-BE49-F238E27FC236}">
                  <a16:creationId xmlns:a16="http://schemas.microsoft.com/office/drawing/2014/main" id="{895EDC23-8D74-4FDB-9F71-AD4AAF44A03A}"/>
                </a:ext>
              </a:extLst>
            </p:cNvPr>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2078011" y="4531813"/>
              <a:ext cx="456868" cy="1766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grpSp>
      <p:sp>
        <p:nvSpPr>
          <p:cNvPr id="48" name="文本框 47">
            <a:extLst>
              <a:ext uri="{FF2B5EF4-FFF2-40B4-BE49-F238E27FC236}">
                <a16:creationId xmlns:a16="http://schemas.microsoft.com/office/drawing/2014/main" id="{A68D9251-BAA2-4068-9004-FE8C78EF5DDD}"/>
              </a:ext>
            </a:extLst>
          </p:cNvPr>
          <p:cNvSpPr txBox="1"/>
          <p:nvPr/>
        </p:nvSpPr>
        <p:spPr bwMode="auto">
          <a:xfrm>
            <a:off x="5291110" y="5262090"/>
            <a:ext cx="768729" cy="269649"/>
          </a:xfrm>
          <a:prstGeom prst="rect">
            <a:avLst/>
          </a:prstGeom>
          <a:noFill/>
          <a:ln>
            <a:noFill/>
          </a:ln>
          <a:effectLst/>
        </p:spPr>
        <p:txBody>
          <a:bodyPr>
            <a:spAutoFit/>
          </a:bodyPr>
          <a:lstStyle>
            <a:defPPr>
              <a:defRPr lang="zh-CN"/>
            </a:defPPr>
            <a:lvl1pPr algn="ctr" eaLnBrk="1" fontAlgn="auto" hangingPunct="1">
              <a:spcBef>
                <a:spcPts val="0"/>
              </a:spcBef>
              <a:spcAft>
                <a:spcPts val="0"/>
              </a:spcAft>
              <a:defRPr sz="1100" kern="0">
                <a:solidFill>
                  <a:schemeClr val="accent1">
                    <a:lumMod val="60000"/>
                    <a:lumOff val="40000"/>
                  </a:schemeClr>
                </a:solidFill>
                <a:effectLst>
                  <a:outerShdw blurRad="38100" dist="38100" dir="2700000" algn="tl">
                    <a:srgbClr val="000000">
                      <a:alpha val="43137"/>
                    </a:srgbClr>
                  </a:outerShdw>
                </a:effectLst>
              </a:defRPr>
            </a:lvl1pPr>
          </a:lstStyle>
          <a:p>
            <a:r>
              <a:rPr lang="zh-CN" altLang="en-US" dirty="0">
                <a:effectLst/>
              </a:rPr>
              <a:t>无线连接</a:t>
            </a:r>
          </a:p>
        </p:txBody>
      </p:sp>
      <p:sp>
        <p:nvSpPr>
          <p:cNvPr id="49" name="文本框 48">
            <a:extLst>
              <a:ext uri="{FF2B5EF4-FFF2-40B4-BE49-F238E27FC236}">
                <a16:creationId xmlns:a16="http://schemas.microsoft.com/office/drawing/2014/main" id="{9518D5A2-FF7E-4C3D-B85F-FD338D44295C}"/>
              </a:ext>
            </a:extLst>
          </p:cNvPr>
          <p:cNvSpPr txBox="1"/>
          <p:nvPr/>
        </p:nvSpPr>
        <p:spPr bwMode="auto">
          <a:xfrm>
            <a:off x="5260212" y="3769720"/>
            <a:ext cx="896633" cy="261610"/>
          </a:xfrm>
          <a:prstGeom prst="rect">
            <a:avLst/>
          </a:prstGeom>
          <a:noFill/>
          <a:ln>
            <a:noFill/>
          </a:ln>
          <a:effectLst/>
        </p:spPr>
        <p:txBody>
          <a:bodyPr wrap="square">
            <a:spAutoFit/>
          </a:bodyPr>
          <a:lstStyle>
            <a:defPPr>
              <a:defRPr lang="zh-CN"/>
            </a:defPPr>
            <a:lvl1pPr algn="ctr" eaLnBrk="1" fontAlgn="auto" hangingPunct="1">
              <a:spcBef>
                <a:spcPts val="0"/>
              </a:spcBef>
              <a:spcAft>
                <a:spcPts val="0"/>
              </a:spcAft>
              <a:defRPr sz="1100" kern="0">
                <a:solidFill>
                  <a:schemeClr val="accent1">
                    <a:lumMod val="60000"/>
                    <a:lumOff val="40000"/>
                  </a:schemeClr>
                </a:solidFill>
                <a:effectLst>
                  <a:outerShdw blurRad="38100" dist="38100" dir="2700000" algn="tl">
                    <a:srgbClr val="000000">
                      <a:alpha val="43137"/>
                    </a:srgbClr>
                  </a:outerShdw>
                </a:effectLst>
              </a:defRPr>
            </a:lvl1pPr>
          </a:lstStyle>
          <a:p>
            <a:r>
              <a:rPr lang="zh-CN" altLang="en-US" dirty="0">
                <a:effectLst/>
              </a:rPr>
              <a:t>快速消费品</a:t>
            </a:r>
          </a:p>
        </p:txBody>
      </p:sp>
      <p:sp>
        <p:nvSpPr>
          <p:cNvPr id="50" name="文本框 49">
            <a:extLst>
              <a:ext uri="{FF2B5EF4-FFF2-40B4-BE49-F238E27FC236}">
                <a16:creationId xmlns:a16="http://schemas.microsoft.com/office/drawing/2014/main" id="{18440D1C-9CFD-4C89-B858-1723ECB4AA4F}"/>
              </a:ext>
            </a:extLst>
          </p:cNvPr>
          <p:cNvSpPr txBox="1"/>
          <p:nvPr/>
        </p:nvSpPr>
        <p:spPr bwMode="auto">
          <a:xfrm>
            <a:off x="7352589" y="3772819"/>
            <a:ext cx="745246" cy="271199"/>
          </a:xfrm>
          <a:prstGeom prst="rect">
            <a:avLst/>
          </a:prstGeom>
          <a:noFill/>
          <a:ln>
            <a:noFill/>
          </a:ln>
          <a:effectLst/>
        </p:spPr>
        <p:txBody>
          <a:bodyPr>
            <a:spAutoFit/>
          </a:bodyPr>
          <a:lstStyle>
            <a:defPPr>
              <a:defRPr lang="zh-CN"/>
            </a:defPPr>
            <a:lvl1pPr algn="ctr" eaLnBrk="1" fontAlgn="auto" hangingPunct="1">
              <a:spcBef>
                <a:spcPts val="0"/>
              </a:spcBef>
              <a:spcAft>
                <a:spcPts val="0"/>
              </a:spcAft>
              <a:defRPr sz="1100" kern="0">
                <a:solidFill>
                  <a:schemeClr val="accent1">
                    <a:lumMod val="60000"/>
                    <a:lumOff val="40000"/>
                  </a:schemeClr>
                </a:solidFill>
                <a:effectLst>
                  <a:outerShdw blurRad="38100" dist="38100" dir="2700000" algn="tl">
                    <a:srgbClr val="000000">
                      <a:alpha val="43137"/>
                    </a:srgbClr>
                  </a:outerShdw>
                </a:effectLst>
              </a:defRPr>
            </a:lvl1pPr>
          </a:lstStyle>
          <a:p>
            <a:r>
              <a:rPr lang="zh-CN" altLang="en-US" dirty="0">
                <a:effectLst/>
              </a:rPr>
              <a:t>创新硬件</a:t>
            </a:r>
          </a:p>
        </p:txBody>
      </p:sp>
      <p:grpSp>
        <p:nvGrpSpPr>
          <p:cNvPr id="51" name="组合 117">
            <a:extLst>
              <a:ext uri="{FF2B5EF4-FFF2-40B4-BE49-F238E27FC236}">
                <a16:creationId xmlns:a16="http://schemas.microsoft.com/office/drawing/2014/main" id="{83484B74-DE9C-4A75-8759-BFB5E54607B5}"/>
              </a:ext>
            </a:extLst>
          </p:cNvPr>
          <p:cNvGrpSpPr>
            <a:grpSpLocks/>
          </p:cNvGrpSpPr>
          <p:nvPr/>
        </p:nvGrpSpPr>
        <p:grpSpPr bwMode="auto">
          <a:xfrm>
            <a:off x="7380760" y="3141110"/>
            <a:ext cx="679196" cy="650862"/>
            <a:chOff x="4248626" y="2930785"/>
            <a:chExt cx="903198" cy="756022"/>
          </a:xfrm>
        </p:grpSpPr>
        <p:pic>
          <p:nvPicPr>
            <p:cNvPr id="83" name="图片 158">
              <a:extLst>
                <a:ext uri="{FF2B5EF4-FFF2-40B4-BE49-F238E27FC236}">
                  <a16:creationId xmlns:a16="http://schemas.microsoft.com/office/drawing/2014/main" id="{B3040656-C119-49FE-A9C3-05B308EA9CD5}"/>
                </a:ext>
              </a:extLst>
            </p:cNvPr>
            <p:cNvPicPr>
              <a:picLocks noChangeAspect="1" noChangeArrowheads="1"/>
            </p:cNvPicPr>
            <p:nvPr/>
          </p:nvPicPr>
          <p:blipFill>
            <a:blip r:embed="rId1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248626" y="3267388"/>
              <a:ext cx="381434" cy="37909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84" name="图片 159">
              <a:extLst>
                <a:ext uri="{FF2B5EF4-FFF2-40B4-BE49-F238E27FC236}">
                  <a16:creationId xmlns:a16="http://schemas.microsoft.com/office/drawing/2014/main" id="{9D00174D-BFFE-4846-815D-973762006B82}"/>
                </a:ext>
              </a:extLst>
            </p:cNvPr>
            <p:cNvPicPr>
              <a:picLocks noChangeAspect="1" noChangeArrowheads="1"/>
            </p:cNvPicPr>
            <p:nvPr/>
          </p:nvPicPr>
          <p:blipFill>
            <a:blip r:embed="rId1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476001" y="2930785"/>
              <a:ext cx="525232" cy="37223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85" name="图片 160">
              <a:extLst>
                <a:ext uri="{FF2B5EF4-FFF2-40B4-BE49-F238E27FC236}">
                  <a16:creationId xmlns:a16="http://schemas.microsoft.com/office/drawing/2014/main" id="{4063AA8C-8111-4D82-A3A4-8BADEDCB7B88}"/>
                </a:ext>
              </a:extLst>
            </p:cNvPr>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4685573" y="3397603"/>
              <a:ext cx="466251" cy="28920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grpSp>
      <p:grpSp>
        <p:nvGrpSpPr>
          <p:cNvPr id="52" name="组合 118">
            <a:extLst>
              <a:ext uri="{FF2B5EF4-FFF2-40B4-BE49-F238E27FC236}">
                <a16:creationId xmlns:a16="http://schemas.microsoft.com/office/drawing/2014/main" id="{B885E7D7-91A1-45CA-ABA2-BF7FED656EA8}"/>
              </a:ext>
            </a:extLst>
          </p:cNvPr>
          <p:cNvGrpSpPr>
            <a:grpSpLocks/>
          </p:cNvGrpSpPr>
          <p:nvPr/>
        </p:nvGrpSpPr>
        <p:grpSpPr bwMode="auto">
          <a:xfrm>
            <a:off x="5321388" y="3063044"/>
            <a:ext cx="658224" cy="680598"/>
            <a:chOff x="1557806" y="2840105"/>
            <a:chExt cx="875310" cy="790562"/>
          </a:xfrm>
        </p:grpSpPr>
        <p:pic>
          <p:nvPicPr>
            <p:cNvPr id="79" name="Picture 26">
              <a:extLst>
                <a:ext uri="{FF2B5EF4-FFF2-40B4-BE49-F238E27FC236}">
                  <a16:creationId xmlns:a16="http://schemas.microsoft.com/office/drawing/2014/main" id="{6EB13613-6EF9-4466-9979-2CE9E88EE8DD}"/>
                </a:ext>
              </a:extLst>
            </p:cNvPr>
            <p:cNvPicPr>
              <a:picLocks noChangeAspect="1" noChangeArrowheads="1"/>
            </p:cNvPicPr>
            <p:nvPr/>
          </p:nvPicPr>
          <p:blipFill>
            <a:blip r:embed="rId19" cstate="email">
              <a:extLst>
                <a:ext uri="{28A0092B-C50C-407E-A947-70E740481C1C}">
                  <a14:useLocalDpi xmlns:a14="http://schemas.microsoft.com/office/drawing/2010/main"/>
                </a:ext>
              </a:extLst>
            </a:blip>
            <a:srcRect/>
            <a:stretch>
              <a:fillRect/>
            </a:stretch>
          </p:blipFill>
          <p:spPr bwMode="auto">
            <a:xfrm>
              <a:off x="1557806" y="2904620"/>
              <a:ext cx="463517" cy="330730"/>
            </a:xfrm>
            <a:prstGeom prst="rect">
              <a:avLst/>
            </a:prstGeom>
            <a:noFill/>
            <a:ln w="9525">
              <a:noFill/>
              <a:miter lim="800000"/>
              <a:headEnd/>
              <a:tailEnd/>
            </a:ln>
            <a:effectLst>
              <a:glow rad="127000">
                <a:sysClr val="window" lastClr="FFFFFF"/>
              </a:glow>
              <a:prstShdw prst="shdw17" dist="17961" dir="2700000">
                <a:srgbClr val="4F81BD">
                  <a:gamma/>
                  <a:shade val="60000"/>
                  <a:invGamma/>
                </a:srgbClr>
              </a:prstShdw>
            </a:effectLst>
            <a:extLst>
              <a:ext uri="{909E8E84-426E-40DD-AFC4-6F175D3DCCD1}">
                <a14:hiddenFill xmlns:a14="http://schemas.microsoft.com/office/drawing/2010/main">
                  <a:solidFill>
                    <a:schemeClr val="accent1"/>
                  </a:solidFill>
                </a14:hiddenFill>
              </a:ext>
            </a:extLst>
          </p:spPr>
        </p:pic>
        <p:pic>
          <p:nvPicPr>
            <p:cNvPr id="80" name="Picture 2" descr="http://img1.shikee.com/try/2015/05/28/16462020924694636777.jpg">
              <a:extLst>
                <a:ext uri="{FF2B5EF4-FFF2-40B4-BE49-F238E27FC236}">
                  <a16:creationId xmlns:a16="http://schemas.microsoft.com/office/drawing/2014/main" id="{0CD00F3A-0C51-4CA1-98F2-61AD8AD0296F}"/>
                </a:ext>
              </a:extLst>
            </p:cNvPr>
            <p:cNvPicPr>
              <a:picLocks noChangeAspect="1" noChangeArrowheads="1"/>
            </p:cNvPicPr>
            <p:nvPr/>
          </p:nvPicPr>
          <p:blipFill>
            <a:blip r:embed="rId20" cstate="email">
              <a:extLst>
                <a:ext uri="{28A0092B-C50C-407E-A947-70E740481C1C}">
                  <a14:useLocalDpi xmlns:a14="http://schemas.microsoft.com/office/drawing/2010/main"/>
                </a:ext>
              </a:extLst>
            </a:blip>
            <a:srcRect/>
            <a:stretch>
              <a:fillRect/>
            </a:stretch>
          </p:blipFill>
          <p:spPr bwMode="auto">
            <a:xfrm>
              <a:off x="1643116" y="3317304"/>
              <a:ext cx="261408" cy="26202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81" name="图片 156">
              <a:extLst>
                <a:ext uri="{FF2B5EF4-FFF2-40B4-BE49-F238E27FC236}">
                  <a16:creationId xmlns:a16="http://schemas.microsoft.com/office/drawing/2014/main" id="{3B9715B2-2FAA-4F44-9EDB-FC83DC541067}"/>
                </a:ext>
              </a:extLst>
            </p:cNvPr>
            <p:cNvPicPr>
              <a:picLocks noChangeAspect="1" noChangeArrowheads="1"/>
            </p:cNvPicPr>
            <p:nvPr/>
          </p:nvPicPr>
          <p:blipFill>
            <a:blip r:embed="rId21" cstate="email">
              <a:extLst>
                <a:ext uri="{28A0092B-C50C-407E-A947-70E740481C1C}">
                  <a14:useLocalDpi xmlns:a14="http://schemas.microsoft.com/office/drawing/2010/main"/>
                </a:ext>
              </a:extLst>
            </a:blip>
            <a:srcRect/>
            <a:stretch>
              <a:fillRect/>
            </a:stretch>
          </p:blipFill>
          <p:spPr bwMode="auto">
            <a:xfrm>
              <a:off x="1920138" y="3265970"/>
              <a:ext cx="511213" cy="36469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82" name="图片 157">
              <a:extLst>
                <a:ext uri="{FF2B5EF4-FFF2-40B4-BE49-F238E27FC236}">
                  <a16:creationId xmlns:a16="http://schemas.microsoft.com/office/drawing/2014/main" id="{C28556AF-D43C-4991-B75A-ADE4D9E4C32B}"/>
                </a:ext>
              </a:extLst>
            </p:cNvPr>
            <p:cNvPicPr>
              <a:picLocks noChangeAspect="1" noChangeArrowheads="1"/>
            </p:cNvPicPr>
            <p:nvPr/>
          </p:nvPicPr>
          <p:blipFill>
            <a:blip r:embed="rId22" cstate="email">
              <a:extLst>
                <a:ext uri="{28A0092B-C50C-407E-A947-70E740481C1C}">
                  <a14:useLocalDpi xmlns:a14="http://schemas.microsoft.com/office/drawing/2010/main"/>
                </a:ext>
              </a:extLst>
            </a:blip>
            <a:srcRect/>
            <a:stretch>
              <a:fillRect/>
            </a:stretch>
          </p:blipFill>
          <p:spPr bwMode="auto">
            <a:xfrm>
              <a:off x="2037871" y="2840105"/>
              <a:ext cx="395245" cy="39524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grpSp>
      <p:grpSp>
        <p:nvGrpSpPr>
          <p:cNvPr id="53" name="组合 119">
            <a:extLst>
              <a:ext uri="{FF2B5EF4-FFF2-40B4-BE49-F238E27FC236}">
                <a16:creationId xmlns:a16="http://schemas.microsoft.com/office/drawing/2014/main" id="{19B7F845-7E33-4C23-93F2-3CAE8297F0B8}"/>
              </a:ext>
            </a:extLst>
          </p:cNvPr>
          <p:cNvGrpSpPr>
            <a:grpSpLocks/>
          </p:cNvGrpSpPr>
          <p:nvPr/>
        </p:nvGrpSpPr>
        <p:grpSpPr bwMode="auto">
          <a:xfrm>
            <a:off x="7136590" y="4493503"/>
            <a:ext cx="1194646" cy="779536"/>
            <a:chOff x="4030975" y="4345593"/>
            <a:chExt cx="1588646" cy="905486"/>
          </a:xfrm>
        </p:grpSpPr>
        <p:pic>
          <p:nvPicPr>
            <p:cNvPr id="74" name="图片 149">
              <a:extLst>
                <a:ext uri="{FF2B5EF4-FFF2-40B4-BE49-F238E27FC236}">
                  <a16:creationId xmlns:a16="http://schemas.microsoft.com/office/drawing/2014/main" id="{28FEF308-1CC1-4B88-AC0A-4DEDE62B7AB9}"/>
                </a:ext>
              </a:extLst>
            </p:cNvPr>
            <p:cNvPicPr>
              <a:picLocks noChangeAspect="1" noChangeArrowheads="1"/>
            </p:cNvPicPr>
            <p:nvPr/>
          </p:nvPicPr>
          <p:blipFill>
            <a:blip r:embed="rId2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272468" y="4382668"/>
              <a:ext cx="347153" cy="40735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75" name="图片 150">
              <a:extLst>
                <a:ext uri="{FF2B5EF4-FFF2-40B4-BE49-F238E27FC236}">
                  <a16:creationId xmlns:a16="http://schemas.microsoft.com/office/drawing/2014/main" id="{1ADD3D15-7204-49D7-B943-8BED679DD848}"/>
                </a:ext>
              </a:extLst>
            </p:cNvPr>
            <p:cNvPicPr>
              <a:picLocks noChangeAspect="1" noChangeArrowheads="1"/>
            </p:cNvPicPr>
            <p:nvPr/>
          </p:nvPicPr>
          <p:blipFill>
            <a:blip r:embed="rId2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436911" y="4401448"/>
              <a:ext cx="354477" cy="35447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76" name="图片 151">
              <a:extLst>
                <a:ext uri="{FF2B5EF4-FFF2-40B4-BE49-F238E27FC236}">
                  <a16:creationId xmlns:a16="http://schemas.microsoft.com/office/drawing/2014/main" id="{947C1A0B-21D6-4E33-8AFD-6FA0281E7FC7}"/>
                </a:ext>
              </a:extLst>
            </p:cNvPr>
            <p:cNvPicPr>
              <a:picLocks noChangeAspect="1" noChangeArrowheads="1"/>
            </p:cNvPicPr>
            <p:nvPr/>
          </p:nvPicPr>
          <p:blipFill>
            <a:blip r:embed="rId2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880641" y="4345593"/>
              <a:ext cx="290188" cy="46618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77" name="图片 152">
              <a:extLst>
                <a:ext uri="{FF2B5EF4-FFF2-40B4-BE49-F238E27FC236}">
                  <a16:creationId xmlns:a16="http://schemas.microsoft.com/office/drawing/2014/main" id="{47AE53EA-425D-49C9-85AB-577F14A65467}"/>
                </a:ext>
              </a:extLst>
            </p:cNvPr>
            <p:cNvPicPr>
              <a:picLocks noChangeAspect="1" noChangeArrowheads="1"/>
            </p:cNvPicPr>
            <p:nvPr/>
          </p:nvPicPr>
          <p:blipFill>
            <a:blip r:embed="rId26" cstate="email">
              <a:extLst>
                <a:ext uri="{28A0092B-C50C-407E-A947-70E740481C1C}">
                  <a14:useLocalDpi xmlns:a14="http://schemas.microsoft.com/office/drawing/2010/main"/>
                </a:ext>
              </a:extLst>
            </a:blip>
            <a:srcRect/>
            <a:stretch>
              <a:fillRect/>
            </a:stretch>
          </p:blipFill>
          <p:spPr bwMode="auto">
            <a:xfrm>
              <a:off x="4030975" y="4370800"/>
              <a:ext cx="400114" cy="42091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78" name="图片 153">
              <a:extLst>
                <a:ext uri="{FF2B5EF4-FFF2-40B4-BE49-F238E27FC236}">
                  <a16:creationId xmlns:a16="http://schemas.microsoft.com/office/drawing/2014/main" id="{AFDC7996-5915-47D5-80B2-74BAA271B4C6}"/>
                </a:ext>
              </a:extLst>
            </p:cNvPr>
            <p:cNvPicPr>
              <a:picLocks noChangeAspect="1" noChangeArrowheads="1"/>
            </p:cNvPicPr>
            <p:nvPr/>
          </p:nvPicPr>
          <p:blipFill>
            <a:blip r:embed="rId27" cstate="email">
              <a:extLst>
                <a:ext uri="{28A0092B-C50C-407E-A947-70E740481C1C}">
                  <a14:useLocalDpi xmlns:a14="http://schemas.microsoft.com/office/drawing/2010/main"/>
                </a:ext>
              </a:extLst>
            </a:blip>
            <a:srcRect/>
            <a:stretch>
              <a:fillRect/>
            </a:stretch>
          </p:blipFill>
          <p:spPr bwMode="auto">
            <a:xfrm>
              <a:off x="4411929" y="4819560"/>
              <a:ext cx="825280" cy="43151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grpSp>
      <p:sp>
        <p:nvSpPr>
          <p:cNvPr id="54" name="文本框 53">
            <a:extLst>
              <a:ext uri="{FF2B5EF4-FFF2-40B4-BE49-F238E27FC236}">
                <a16:creationId xmlns:a16="http://schemas.microsoft.com/office/drawing/2014/main" id="{83E66610-27F3-40D6-B03C-5F853968A33D}"/>
              </a:ext>
            </a:extLst>
          </p:cNvPr>
          <p:cNvSpPr txBox="1"/>
          <p:nvPr/>
        </p:nvSpPr>
        <p:spPr bwMode="auto">
          <a:xfrm>
            <a:off x="7946712" y="2378082"/>
            <a:ext cx="603876" cy="261610"/>
          </a:xfrm>
          <a:prstGeom prst="rect">
            <a:avLst/>
          </a:prstGeom>
          <a:noFill/>
          <a:ln>
            <a:noFill/>
          </a:ln>
          <a:effectLst/>
        </p:spPr>
        <p:txBody>
          <a:bodyPr wrap="square">
            <a:spAutoFit/>
          </a:bodyPr>
          <a:lstStyle>
            <a:defPPr>
              <a:defRPr lang="zh-CN"/>
            </a:defPPr>
            <a:lvl1pPr algn="ctr" eaLnBrk="1" fontAlgn="auto" hangingPunct="1">
              <a:spcBef>
                <a:spcPts val="0"/>
              </a:spcBef>
              <a:spcAft>
                <a:spcPts val="0"/>
              </a:spcAft>
              <a:defRPr sz="1100" kern="0">
                <a:solidFill>
                  <a:schemeClr val="accent1">
                    <a:lumMod val="60000"/>
                    <a:lumOff val="40000"/>
                  </a:schemeClr>
                </a:solidFill>
                <a:effectLst>
                  <a:outerShdw blurRad="38100" dist="38100" dir="2700000" algn="tl">
                    <a:srgbClr val="000000">
                      <a:alpha val="43137"/>
                    </a:srgbClr>
                  </a:outerShdw>
                </a:effectLst>
              </a:defRPr>
            </a:lvl1pPr>
          </a:lstStyle>
          <a:p>
            <a:r>
              <a:rPr lang="zh-CN" altLang="en-US" dirty="0">
                <a:effectLst/>
              </a:rPr>
              <a:t>机器人</a:t>
            </a:r>
          </a:p>
        </p:txBody>
      </p:sp>
      <p:sp>
        <p:nvSpPr>
          <p:cNvPr id="55" name="文本框 54">
            <a:extLst>
              <a:ext uri="{FF2B5EF4-FFF2-40B4-BE49-F238E27FC236}">
                <a16:creationId xmlns:a16="http://schemas.microsoft.com/office/drawing/2014/main" id="{AA17DB36-2C89-4C92-B967-6355D150BAF9}"/>
              </a:ext>
            </a:extLst>
          </p:cNvPr>
          <p:cNvSpPr txBox="1"/>
          <p:nvPr/>
        </p:nvSpPr>
        <p:spPr bwMode="auto">
          <a:xfrm>
            <a:off x="9545075" y="2376533"/>
            <a:ext cx="892319" cy="261610"/>
          </a:xfrm>
          <a:prstGeom prst="rect">
            <a:avLst/>
          </a:prstGeom>
          <a:noFill/>
          <a:ln>
            <a:noFill/>
          </a:ln>
          <a:effectLst/>
        </p:spPr>
        <p:txBody>
          <a:bodyPr>
            <a:spAutoFit/>
          </a:bodyPr>
          <a:lstStyle>
            <a:defPPr>
              <a:defRPr lang="zh-CN"/>
            </a:defPPr>
            <a:lvl1pPr algn="ctr" eaLnBrk="1" fontAlgn="auto" hangingPunct="1">
              <a:spcBef>
                <a:spcPts val="0"/>
              </a:spcBef>
              <a:spcAft>
                <a:spcPts val="0"/>
              </a:spcAft>
              <a:defRPr sz="1100" kern="0">
                <a:solidFill>
                  <a:schemeClr val="accent1">
                    <a:lumMod val="60000"/>
                    <a:lumOff val="40000"/>
                  </a:schemeClr>
                </a:solidFill>
                <a:effectLst>
                  <a:outerShdw blurRad="38100" dist="38100" dir="2700000" algn="tl">
                    <a:srgbClr val="000000">
                      <a:alpha val="43137"/>
                    </a:srgbClr>
                  </a:outerShdw>
                </a:effectLst>
              </a:defRPr>
            </a:lvl1pPr>
          </a:lstStyle>
          <a:p>
            <a:r>
              <a:rPr lang="zh-CN" altLang="en-US" dirty="0">
                <a:effectLst/>
              </a:rPr>
              <a:t>机床数控</a:t>
            </a:r>
          </a:p>
        </p:txBody>
      </p:sp>
      <p:pic>
        <p:nvPicPr>
          <p:cNvPr id="56" name="图片 125">
            <a:extLst>
              <a:ext uri="{FF2B5EF4-FFF2-40B4-BE49-F238E27FC236}">
                <a16:creationId xmlns:a16="http://schemas.microsoft.com/office/drawing/2014/main" id="{4099FB5B-B9B6-4486-BFE8-41F1E139E0E6}"/>
              </a:ext>
            </a:extLst>
          </p:cNvPr>
          <p:cNvPicPr>
            <a:picLocks noChangeAspect="1" noChangeArrowheads="1"/>
          </p:cNvPicPr>
          <p:nvPr/>
        </p:nvPicPr>
        <p:blipFill>
          <a:blip r:embed="rId28" cstate="email">
            <a:extLst>
              <a:ext uri="{28A0092B-C50C-407E-A947-70E740481C1C}">
                <a14:useLocalDpi xmlns:a14="http://schemas.microsoft.com/office/drawing/2010/main"/>
              </a:ext>
            </a:extLst>
          </a:blip>
          <a:srcRect/>
          <a:stretch>
            <a:fillRect/>
          </a:stretch>
        </p:blipFill>
        <p:spPr bwMode="auto">
          <a:xfrm>
            <a:off x="7396981" y="1861771"/>
            <a:ext cx="536893" cy="46418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57" name="文本框 56">
            <a:extLst>
              <a:ext uri="{FF2B5EF4-FFF2-40B4-BE49-F238E27FC236}">
                <a16:creationId xmlns:a16="http://schemas.microsoft.com/office/drawing/2014/main" id="{C8A92B30-9F34-409A-B5D9-4EC0B63658C6}"/>
              </a:ext>
            </a:extLst>
          </p:cNvPr>
          <p:cNvSpPr txBox="1"/>
          <p:nvPr/>
        </p:nvSpPr>
        <p:spPr bwMode="auto">
          <a:xfrm>
            <a:off x="7260558" y="2378082"/>
            <a:ext cx="757606" cy="261610"/>
          </a:xfrm>
          <a:prstGeom prst="rect">
            <a:avLst/>
          </a:prstGeom>
          <a:noFill/>
          <a:ln>
            <a:noFill/>
          </a:ln>
          <a:effectLst/>
        </p:spPr>
        <p:txBody>
          <a:bodyPr wrap="square">
            <a:spAutoFit/>
          </a:bodyPr>
          <a:lstStyle>
            <a:defPPr>
              <a:defRPr lang="zh-CN"/>
            </a:defPPr>
            <a:lvl1pPr algn="ctr" eaLnBrk="1" fontAlgn="auto" hangingPunct="1">
              <a:spcBef>
                <a:spcPts val="0"/>
              </a:spcBef>
              <a:spcAft>
                <a:spcPts val="0"/>
              </a:spcAft>
              <a:defRPr sz="1100" kern="0">
                <a:solidFill>
                  <a:schemeClr val="accent1">
                    <a:lumMod val="60000"/>
                    <a:lumOff val="40000"/>
                  </a:schemeClr>
                </a:solidFill>
                <a:effectLst>
                  <a:outerShdw blurRad="38100" dist="38100" dir="2700000" algn="tl">
                    <a:srgbClr val="000000">
                      <a:alpha val="43137"/>
                    </a:srgbClr>
                  </a:outerShdw>
                </a:effectLst>
              </a:defRPr>
            </a:lvl1pPr>
          </a:lstStyle>
          <a:p>
            <a:r>
              <a:rPr lang="zh-CN" altLang="en-US" dirty="0">
                <a:effectLst/>
              </a:rPr>
              <a:t>机器视觉</a:t>
            </a:r>
          </a:p>
        </p:txBody>
      </p:sp>
      <p:grpSp>
        <p:nvGrpSpPr>
          <p:cNvPr id="58" name="组合 127">
            <a:extLst>
              <a:ext uri="{FF2B5EF4-FFF2-40B4-BE49-F238E27FC236}">
                <a16:creationId xmlns:a16="http://schemas.microsoft.com/office/drawing/2014/main" id="{14FE4DDA-6CFB-4638-9B5D-3A76BF0771B9}"/>
              </a:ext>
            </a:extLst>
          </p:cNvPr>
          <p:cNvGrpSpPr>
            <a:grpSpLocks/>
          </p:cNvGrpSpPr>
          <p:nvPr/>
        </p:nvGrpSpPr>
        <p:grpSpPr bwMode="auto">
          <a:xfrm>
            <a:off x="6332111" y="4459414"/>
            <a:ext cx="582558" cy="808261"/>
            <a:chOff x="2813183" y="4273396"/>
            <a:chExt cx="774687" cy="938851"/>
          </a:xfrm>
        </p:grpSpPr>
        <p:pic>
          <p:nvPicPr>
            <p:cNvPr id="70" name="图片 139">
              <a:extLst>
                <a:ext uri="{FF2B5EF4-FFF2-40B4-BE49-F238E27FC236}">
                  <a16:creationId xmlns:a16="http://schemas.microsoft.com/office/drawing/2014/main" id="{5EF5B5C3-44A9-4520-8E2A-DA3F03271709}"/>
                </a:ext>
              </a:extLst>
            </p:cNvPr>
            <p:cNvPicPr>
              <a:picLocks noChangeAspect="1" noChangeArrowheads="1"/>
            </p:cNvPicPr>
            <p:nvPr/>
          </p:nvPicPr>
          <p:blipFill>
            <a:blip r:embed="rId29" cstate="email">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a:off x="3322172" y="4299263"/>
              <a:ext cx="170491" cy="4549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71" name="图片 140">
              <a:extLst>
                <a:ext uri="{FF2B5EF4-FFF2-40B4-BE49-F238E27FC236}">
                  <a16:creationId xmlns:a16="http://schemas.microsoft.com/office/drawing/2014/main" id="{5E3F63B0-8828-4F4C-8DEA-0BE6F23C703A}"/>
                </a:ext>
              </a:extLst>
            </p:cNvPr>
            <p:cNvPicPr>
              <a:picLocks noChangeAspect="1" noChangeArrowheads="1"/>
            </p:cNvPicPr>
            <p:nvPr/>
          </p:nvPicPr>
          <p:blipFill>
            <a:blip r:embed="rId30"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813183" y="4842771"/>
              <a:ext cx="362301" cy="36230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72" name="图片 141">
              <a:extLst>
                <a:ext uri="{FF2B5EF4-FFF2-40B4-BE49-F238E27FC236}">
                  <a16:creationId xmlns:a16="http://schemas.microsoft.com/office/drawing/2014/main" id="{7223A10B-DFB3-4840-8FC8-CD0FDD3E5AB7}"/>
                </a:ext>
              </a:extLst>
            </p:cNvPr>
            <p:cNvPicPr>
              <a:picLocks noChangeAspect="1" noChangeArrowheads="1"/>
            </p:cNvPicPr>
            <p:nvPr/>
          </p:nvPicPr>
          <p:blipFill>
            <a:blip r:embed="rId31"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877448" y="4273396"/>
              <a:ext cx="274115" cy="44692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73" name="Picture 8">
              <a:extLst>
                <a:ext uri="{FF2B5EF4-FFF2-40B4-BE49-F238E27FC236}">
                  <a16:creationId xmlns:a16="http://schemas.microsoft.com/office/drawing/2014/main" id="{C284E715-0B88-40D6-AFEB-A2FCFD9C4B41}"/>
                </a:ext>
              </a:extLst>
            </p:cNvPr>
            <p:cNvPicPr>
              <a:picLocks noChangeAspect="1" noChangeArrowheads="1"/>
            </p:cNvPicPr>
            <p:nvPr/>
          </p:nvPicPr>
          <p:blipFill>
            <a:blip r:embed="rId3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217169" y="4826312"/>
              <a:ext cx="370701" cy="38593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grpSp>
      <p:sp>
        <p:nvSpPr>
          <p:cNvPr id="59" name="文本框 58">
            <a:extLst>
              <a:ext uri="{FF2B5EF4-FFF2-40B4-BE49-F238E27FC236}">
                <a16:creationId xmlns:a16="http://schemas.microsoft.com/office/drawing/2014/main" id="{BD32F383-46A9-40F0-B09E-13675A94970E}"/>
              </a:ext>
            </a:extLst>
          </p:cNvPr>
          <p:cNvSpPr txBox="1"/>
          <p:nvPr/>
        </p:nvSpPr>
        <p:spPr bwMode="auto">
          <a:xfrm>
            <a:off x="5241674" y="5570481"/>
            <a:ext cx="757606" cy="154971"/>
          </a:xfrm>
          <a:prstGeom prst="rect">
            <a:avLst/>
          </a:prstGeom>
          <a:gradFill rotWithShape="1">
            <a:gsLst>
              <a:gs pos="0">
                <a:srgbClr val="005FA7">
                  <a:satMod val="103000"/>
                  <a:lumMod val="102000"/>
                  <a:tint val="94000"/>
                </a:srgbClr>
              </a:gs>
              <a:gs pos="50000">
                <a:srgbClr val="005FA7">
                  <a:satMod val="110000"/>
                  <a:lumMod val="100000"/>
                  <a:shade val="100000"/>
                </a:srgbClr>
              </a:gs>
              <a:gs pos="100000">
                <a:srgbClr val="005FA7">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anchor="ctr">
            <a:spAutoFit/>
          </a:bodyPr>
          <a:lstStyle/>
          <a:p>
            <a:pPr algn="ctr" eaLnBrk="1" fontAlgn="auto" hangingPunct="1">
              <a:spcBef>
                <a:spcPts val="0"/>
              </a:spcBef>
              <a:spcAft>
                <a:spcPts val="0"/>
              </a:spcAft>
              <a:defRPr/>
            </a:pPr>
            <a:r>
              <a:rPr lang="en-US" altLang="zh-CN" sz="1100" kern="0" dirty="0">
                <a:solidFill>
                  <a:srgbClr val="FFFFFF"/>
                </a:solidFill>
                <a:latin typeface="Calibri"/>
              </a:rPr>
              <a:t>HC</a:t>
            </a:r>
            <a:r>
              <a:rPr lang="en-US" altLang="zh-CN" sz="1100" kern="0" dirty="0">
                <a:solidFill>
                  <a:srgbClr val="FA0000">
                    <a:lumMod val="20000"/>
                    <a:lumOff val="80000"/>
                  </a:srgbClr>
                </a:solidFill>
                <a:latin typeface="Calibri"/>
              </a:rPr>
              <a:t>32</a:t>
            </a:r>
            <a:r>
              <a:rPr lang="en-US" altLang="zh-CN" sz="1100" kern="0" dirty="0">
                <a:solidFill>
                  <a:srgbClr val="FFFFFF"/>
                </a:solidFill>
                <a:latin typeface="Calibri"/>
              </a:rPr>
              <a:t>L11x</a:t>
            </a:r>
            <a:endParaRPr lang="zh-CN" altLang="en-US" sz="1100" kern="0" dirty="0">
              <a:solidFill>
                <a:srgbClr val="FFFFFF"/>
              </a:solidFill>
              <a:latin typeface="Calibri"/>
            </a:endParaRPr>
          </a:p>
        </p:txBody>
      </p:sp>
      <p:sp>
        <p:nvSpPr>
          <p:cNvPr id="60" name="文本框 59">
            <a:extLst>
              <a:ext uri="{FF2B5EF4-FFF2-40B4-BE49-F238E27FC236}">
                <a16:creationId xmlns:a16="http://schemas.microsoft.com/office/drawing/2014/main" id="{0FC4261C-1D71-490E-AE67-71A9E3FE2426}"/>
              </a:ext>
            </a:extLst>
          </p:cNvPr>
          <p:cNvSpPr txBox="1"/>
          <p:nvPr/>
        </p:nvSpPr>
        <p:spPr bwMode="auto">
          <a:xfrm>
            <a:off x="9592798" y="4020773"/>
            <a:ext cx="758842" cy="154971"/>
          </a:xfrm>
          <a:prstGeom prst="rect">
            <a:avLst/>
          </a:prstGeom>
          <a:solidFill>
            <a:schemeClr val="accent5">
              <a:lumMod val="75000"/>
            </a:schemeClr>
          </a:solidFill>
          <a:ln>
            <a:noFill/>
          </a:ln>
          <a:effectLst>
            <a:outerShdw blurRad="57150" dist="19050" dir="5400000" algn="ctr" rotWithShape="0">
              <a:srgbClr val="000000">
                <a:alpha val="63000"/>
              </a:srgbClr>
            </a:outerShdw>
          </a:effectLst>
        </p:spPr>
        <p:txBody>
          <a:bodyPr anchor="ctr">
            <a:spAutoFit/>
          </a:bodyPr>
          <a:lstStyle/>
          <a:p>
            <a:pPr algn="ctr" eaLnBrk="1" fontAlgn="auto" hangingPunct="1">
              <a:spcBef>
                <a:spcPts val="0"/>
              </a:spcBef>
              <a:spcAft>
                <a:spcPts val="0"/>
              </a:spcAft>
              <a:defRPr/>
            </a:pPr>
            <a:r>
              <a:rPr lang="en-US" altLang="zh-CN" sz="1100" kern="0" dirty="0">
                <a:solidFill>
                  <a:srgbClr val="FFFFFF"/>
                </a:solidFill>
                <a:latin typeface="Calibri"/>
              </a:rPr>
              <a:t>HC</a:t>
            </a:r>
            <a:r>
              <a:rPr lang="en-US" altLang="zh-CN" sz="1100" kern="0" dirty="0">
                <a:solidFill>
                  <a:srgbClr val="FA0000">
                    <a:lumMod val="20000"/>
                    <a:lumOff val="80000"/>
                  </a:srgbClr>
                </a:solidFill>
                <a:latin typeface="Calibri"/>
              </a:rPr>
              <a:t>32</a:t>
            </a:r>
            <a:r>
              <a:rPr lang="en-US" altLang="zh-CN" sz="1100" kern="0" dirty="0">
                <a:solidFill>
                  <a:srgbClr val="FFFFFF"/>
                </a:solidFill>
                <a:latin typeface="Calibri"/>
              </a:rPr>
              <a:t>F4xx</a:t>
            </a:r>
            <a:endParaRPr lang="zh-CN" altLang="en-US" sz="1100" kern="0" dirty="0">
              <a:solidFill>
                <a:srgbClr val="FFFFFF"/>
              </a:solidFill>
              <a:latin typeface="Calibri"/>
            </a:endParaRPr>
          </a:p>
        </p:txBody>
      </p:sp>
      <p:sp>
        <p:nvSpPr>
          <p:cNvPr id="61" name="文本框 60">
            <a:extLst>
              <a:ext uri="{FF2B5EF4-FFF2-40B4-BE49-F238E27FC236}">
                <a16:creationId xmlns:a16="http://schemas.microsoft.com/office/drawing/2014/main" id="{ACB125E3-E2B3-464A-B1D7-2B31FE8FE6C0}"/>
              </a:ext>
            </a:extLst>
          </p:cNvPr>
          <p:cNvSpPr txBox="1"/>
          <p:nvPr/>
        </p:nvSpPr>
        <p:spPr bwMode="auto">
          <a:xfrm>
            <a:off x="5241674" y="2657029"/>
            <a:ext cx="757606" cy="154971"/>
          </a:xfrm>
          <a:prstGeom prst="rect">
            <a:avLst/>
          </a:prstGeom>
          <a:solidFill>
            <a:schemeClr val="accent5">
              <a:lumMod val="75000"/>
            </a:schemeClr>
          </a:solidFill>
          <a:ln>
            <a:noFill/>
          </a:ln>
          <a:effectLst>
            <a:outerShdw blurRad="57150" dist="19050" dir="5400000" algn="ctr" rotWithShape="0">
              <a:srgbClr val="000000">
                <a:alpha val="63000"/>
              </a:srgbClr>
            </a:outerShdw>
          </a:effectLst>
        </p:spPr>
        <p:txBody>
          <a:bodyPr anchor="ctr">
            <a:spAutoFit/>
          </a:bodyPr>
          <a:lstStyle/>
          <a:p>
            <a:pPr algn="ctr" eaLnBrk="1" fontAlgn="auto" hangingPunct="1">
              <a:spcBef>
                <a:spcPts val="0"/>
              </a:spcBef>
              <a:spcAft>
                <a:spcPts val="0"/>
              </a:spcAft>
              <a:defRPr/>
            </a:pPr>
            <a:r>
              <a:rPr lang="en-US" altLang="zh-CN" sz="1100" kern="0" dirty="0">
                <a:solidFill>
                  <a:srgbClr val="FFFFFF"/>
                </a:solidFill>
                <a:latin typeface="Calibri"/>
              </a:rPr>
              <a:t>HC</a:t>
            </a:r>
            <a:r>
              <a:rPr lang="en-US" altLang="zh-CN" sz="1100" kern="0" dirty="0">
                <a:solidFill>
                  <a:srgbClr val="FA0000">
                    <a:lumMod val="20000"/>
                    <a:lumOff val="80000"/>
                  </a:srgbClr>
                </a:solidFill>
                <a:latin typeface="Calibri"/>
              </a:rPr>
              <a:t>32</a:t>
            </a:r>
            <a:r>
              <a:rPr lang="en-US" altLang="zh-CN" sz="1100" kern="0" dirty="0">
                <a:solidFill>
                  <a:srgbClr val="FFFFFF"/>
                </a:solidFill>
                <a:latin typeface="Calibri"/>
              </a:rPr>
              <a:t>A7</a:t>
            </a:r>
            <a:endParaRPr lang="zh-CN" altLang="en-US" sz="1100" kern="0" dirty="0">
              <a:solidFill>
                <a:srgbClr val="FFFFFF"/>
              </a:solidFill>
              <a:latin typeface="Calibri"/>
            </a:endParaRPr>
          </a:p>
        </p:txBody>
      </p:sp>
      <p:sp>
        <p:nvSpPr>
          <p:cNvPr id="62" name="文本框 61">
            <a:extLst>
              <a:ext uri="{FF2B5EF4-FFF2-40B4-BE49-F238E27FC236}">
                <a16:creationId xmlns:a16="http://schemas.microsoft.com/office/drawing/2014/main" id="{B16CC7FB-2631-45D9-876F-43FC03622F42}"/>
              </a:ext>
            </a:extLst>
          </p:cNvPr>
          <p:cNvSpPr txBox="1"/>
          <p:nvPr/>
        </p:nvSpPr>
        <p:spPr bwMode="auto">
          <a:xfrm>
            <a:off x="5241674" y="4020773"/>
            <a:ext cx="757605" cy="154971"/>
          </a:xfrm>
          <a:prstGeom prst="rect">
            <a:avLst/>
          </a:prstGeom>
          <a:solidFill>
            <a:schemeClr val="accent5">
              <a:lumMod val="75000"/>
            </a:schemeClr>
          </a:solidFill>
          <a:ln>
            <a:noFill/>
          </a:ln>
          <a:effectLst>
            <a:outerShdw blurRad="57150" dist="19050" dir="5400000" algn="ctr" rotWithShape="0">
              <a:srgbClr val="000000">
                <a:alpha val="63000"/>
              </a:srgbClr>
            </a:outerShdw>
          </a:effectLst>
        </p:spPr>
        <p:txBody>
          <a:bodyPr anchor="ctr">
            <a:spAutoFit/>
          </a:bodyPr>
          <a:lstStyle/>
          <a:p>
            <a:pPr algn="ctr" eaLnBrk="1" fontAlgn="auto" hangingPunct="1">
              <a:spcBef>
                <a:spcPts val="0"/>
              </a:spcBef>
              <a:spcAft>
                <a:spcPts val="0"/>
              </a:spcAft>
              <a:defRPr/>
            </a:pPr>
            <a:r>
              <a:rPr lang="en-US" altLang="zh-CN" sz="1100" kern="0" dirty="0">
                <a:solidFill>
                  <a:srgbClr val="FFFFFF"/>
                </a:solidFill>
                <a:latin typeface="Calibri"/>
              </a:rPr>
              <a:t>HC</a:t>
            </a:r>
            <a:r>
              <a:rPr lang="en-US" altLang="zh-CN" sz="1100" kern="0" dirty="0">
                <a:solidFill>
                  <a:srgbClr val="FA0000">
                    <a:lumMod val="20000"/>
                    <a:lumOff val="80000"/>
                  </a:srgbClr>
                </a:solidFill>
                <a:latin typeface="Calibri"/>
              </a:rPr>
              <a:t>32</a:t>
            </a:r>
            <a:r>
              <a:rPr lang="en-US" altLang="zh-CN" sz="1100" kern="0" dirty="0">
                <a:solidFill>
                  <a:srgbClr val="FFFFFF"/>
                </a:solidFill>
                <a:latin typeface="Calibri"/>
              </a:rPr>
              <a:t>F0xx</a:t>
            </a:r>
          </a:p>
        </p:txBody>
      </p:sp>
      <p:sp>
        <p:nvSpPr>
          <p:cNvPr id="63" name="文本框 62">
            <a:extLst>
              <a:ext uri="{FF2B5EF4-FFF2-40B4-BE49-F238E27FC236}">
                <a16:creationId xmlns:a16="http://schemas.microsoft.com/office/drawing/2014/main" id="{6F45A0B6-36C1-4F0A-A705-F8C9F7D4C127}"/>
              </a:ext>
            </a:extLst>
          </p:cNvPr>
          <p:cNvSpPr txBox="1"/>
          <p:nvPr/>
        </p:nvSpPr>
        <p:spPr bwMode="auto">
          <a:xfrm>
            <a:off x="6269942" y="2657029"/>
            <a:ext cx="758842" cy="154971"/>
          </a:xfrm>
          <a:prstGeom prst="rect">
            <a:avLst/>
          </a:prstGeom>
          <a:solidFill>
            <a:schemeClr val="accent5">
              <a:lumMod val="75000"/>
            </a:schemeClr>
          </a:solidFill>
          <a:ln>
            <a:noFill/>
          </a:ln>
          <a:effectLst>
            <a:outerShdw blurRad="57150" dist="19050" dir="5400000" algn="ctr" rotWithShape="0">
              <a:srgbClr val="000000">
                <a:alpha val="63000"/>
              </a:srgbClr>
            </a:outerShdw>
          </a:effectLst>
        </p:spPr>
        <p:txBody>
          <a:bodyPr anchor="ctr">
            <a:spAutoFit/>
          </a:bodyPr>
          <a:lstStyle/>
          <a:p>
            <a:pPr algn="ctr" eaLnBrk="1" fontAlgn="auto" hangingPunct="1">
              <a:spcBef>
                <a:spcPts val="0"/>
              </a:spcBef>
              <a:spcAft>
                <a:spcPts val="0"/>
              </a:spcAft>
              <a:defRPr/>
            </a:pPr>
            <a:r>
              <a:rPr lang="en-US" altLang="zh-CN" sz="1100" kern="0" dirty="0">
                <a:solidFill>
                  <a:srgbClr val="FFFFFF"/>
                </a:solidFill>
                <a:latin typeface="Calibri"/>
              </a:rPr>
              <a:t>HC</a:t>
            </a:r>
            <a:r>
              <a:rPr lang="en-US" altLang="zh-CN" sz="1100" kern="0" dirty="0">
                <a:solidFill>
                  <a:srgbClr val="FA0000">
                    <a:lumMod val="20000"/>
                    <a:lumOff val="80000"/>
                  </a:srgbClr>
                </a:solidFill>
                <a:latin typeface="Calibri"/>
              </a:rPr>
              <a:t>32</a:t>
            </a:r>
            <a:r>
              <a:rPr lang="en-US" altLang="zh-CN" sz="1100" kern="0" dirty="0">
                <a:solidFill>
                  <a:srgbClr val="FFFFFF"/>
                </a:solidFill>
                <a:latin typeface="Calibri"/>
              </a:rPr>
              <a:t>A9</a:t>
            </a:r>
            <a:endParaRPr lang="zh-CN" altLang="en-US" sz="1100" kern="0" dirty="0">
              <a:solidFill>
                <a:srgbClr val="FFFFFF"/>
              </a:solidFill>
              <a:latin typeface="Calibri"/>
            </a:endParaRPr>
          </a:p>
        </p:txBody>
      </p:sp>
      <p:sp>
        <p:nvSpPr>
          <p:cNvPr id="64" name="文本框 63">
            <a:extLst>
              <a:ext uri="{FF2B5EF4-FFF2-40B4-BE49-F238E27FC236}">
                <a16:creationId xmlns:a16="http://schemas.microsoft.com/office/drawing/2014/main" id="{6E6E1672-07ED-489A-8FB7-F743ADECC28A}"/>
              </a:ext>
            </a:extLst>
          </p:cNvPr>
          <p:cNvSpPr txBox="1"/>
          <p:nvPr/>
        </p:nvSpPr>
        <p:spPr bwMode="auto">
          <a:xfrm>
            <a:off x="7299445" y="2657029"/>
            <a:ext cx="757606" cy="154971"/>
          </a:xfrm>
          <a:prstGeom prst="rect">
            <a:avLst/>
          </a:prstGeom>
          <a:solidFill>
            <a:schemeClr val="accent5">
              <a:lumMod val="75000"/>
            </a:schemeClr>
          </a:solidFill>
          <a:ln>
            <a:noFill/>
          </a:ln>
          <a:effectLst>
            <a:outerShdw blurRad="57150" dist="19050" dir="5400000" algn="ctr" rotWithShape="0">
              <a:srgbClr val="000000">
                <a:alpha val="63000"/>
              </a:srgbClr>
            </a:outerShdw>
          </a:effectLst>
        </p:spPr>
        <p:txBody>
          <a:bodyPr anchor="ctr">
            <a:spAutoFit/>
          </a:bodyPr>
          <a:lstStyle/>
          <a:p>
            <a:pPr algn="ctr" eaLnBrk="1" fontAlgn="auto" hangingPunct="1">
              <a:spcBef>
                <a:spcPts val="0"/>
              </a:spcBef>
              <a:spcAft>
                <a:spcPts val="0"/>
              </a:spcAft>
              <a:defRPr/>
            </a:pPr>
            <a:r>
              <a:rPr lang="en-US" altLang="zh-CN" sz="1100" kern="0" dirty="0">
                <a:solidFill>
                  <a:srgbClr val="FFFFFF"/>
                </a:solidFill>
                <a:latin typeface="Calibri"/>
              </a:rPr>
              <a:t>HC</a:t>
            </a:r>
            <a:r>
              <a:rPr lang="en-US" altLang="zh-CN" sz="1100" kern="0" dirty="0">
                <a:solidFill>
                  <a:srgbClr val="FA0000">
                    <a:lumMod val="20000"/>
                    <a:lumOff val="80000"/>
                  </a:srgbClr>
                </a:solidFill>
                <a:latin typeface="Calibri"/>
              </a:rPr>
              <a:t>32</a:t>
            </a:r>
            <a:r>
              <a:rPr lang="en-US" altLang="zh-CN" sz="1100" kern="0" dirty="0">
                <a:solidFill>
                  <a:srgbClr val="FFFFFF"/>
                </a:solidFill>
                <a:latin typeface="Calibri"/>
              </a:rPr>
              <a:t>A15</a:t>
            </a:r>
            <a:endParaRPr lang="zh-CN" altLang="en-US" sz="1100" kern="0" dirty="0">
              <a:solidFill>
                <a:srgbClr val="FFFFFF"/>
              </a:solidFill>
              <a:latin typeface="Calibri"/>
            </a:endParaRPr>
          </a:p>
        </p:txBody>
      </p:sp>
      <p:sp>
        <p:nvSpPr>
          <p:cNvPr id="65" name="文本框 64">
            <a:extLst>
              <a:ext uri="{FF2B5EF4-FFF2-40B4-BE49-F238E27FC236}">
                <a16:creationId xmlns:a16="http://schemas.microsoft.com/office/drawing/2014/main" id="{42AB4533-8238-4506-AE88-0E61F775C786}"/>
              </a:ext>
            </a:extLst>
          </p:cNvPr>
          <p:cNvSpPr txBox="1"/>
          <p:nvPr/>
        </p:nvSpPr>
        <p:spPr bwMode="auto">
          <a:xfrm>
            <a:off x="6304548" y="4020773"/>
            <a:ext cx="757605" cy="154971"/>
          </a:xfrm>
          <a:prstGeom prst="rect">
            <a:avLst/>
          </a:prstGeom>
          <a:solidFill>
            <a:schemeClr val="accent5">
              <a:lumMod val="75000"/>
            </a:schemeClr>
          </a:solidFill>
          <a:ln>
            <a:noFill/>
          </a:ln>
          <a:effectLst>
            <a:outerShdw blurRad="57150" dist="19050" dir="5400000" algn="ctr" rotWithShape="0">
              <a:srgbClr val="000000">
                <a:alpha val="63000"/>
              </a:srgbClr>
            </a:outerShdw>
          </a:effectLst>
        </p:spPr>
        <p:txBody>
          <a:bodyPr anchor="ctr">
            <a:spAutoFit/>
          </a:bodyPr>
          <a:lstStyle/>
          <a:p>
            <a:pPr algn="ctr" eaLnBrk="1" fontAlgn="auto" hangingPunct="1">
              <a:spcBef>
                <a:spcPts val="0"/>
              </a:spcBef>
              <a:spcAft>
                <a:spcPts val="0"/>
              </a:spcAft>
              <a:defRPr/>
            </a:pPr>
            <a:r>
              <a:rPr lang="en-US" altLang="zh-CN" sz="1100" kern="0" dirty="0">
                <a:solidFill>
                  <a:srgbClr val="FFFFFF"/>
                </a:solidFill>
                <a:latin typeface="Calibri"/>
              </a:rPr>
              <a:t>HC</a:t>
            </a:r>
            <a:r>
              <a:rPr lang="en-US" altLang="zh-CN" sz="1100" kern="0" dirty="0">
                <a:solidFill>
                  <a:srgbClr val="FA0000">
                    <a:lumMod val="20000"/>
                    <a:lumOff val="80000"/>
                  </a:srgbClr>
                </a:solidFill>
                <a:latin typeface="Calibri"/>
              </a:rPr>
              <a:t>32</a:t>
            </a:r>
            <a:r>
              <a:rPr lang="en-US" altLang="zh-CN" sz="1100" kern="0" dirty="0">
                <a:solidFill>
                  <a:srgbClr val="FFFFFF"/>
                </a:solidFill>
                <a:latin typeface="Calibri"/>
              </a:rPr>
              <a:t>F1xx</a:t>
            </a:r>
          </a:p>
        </p:txBody>
      </p:sp>
      <p:sp>
        <p:nvSpPr>
          <p:cNvPr id="66" name="文本框 65">
            <a:extLst>
              <a:ext uri="{FF2B5EF4-FFF2-40B4-BE49-F238E27FC236}">
                <a16:creationId xmlns:a16="http://schemas.microsoft.com/office/drawing/2014/main" id="{018B7CCD-4E2B-40F3-9097-746C0752BBD4}"/>
              </a:ext>
            </a:extLst>
          </p:cNvPr>
          <p:cNvSpPr txBox="1"/>
          <p:nvPr/>
        </p:nvSpPr>
        <p:spPr bwMode="auto">
          <a:xfrm>
            <a:off x="8585922" y="4020773"/>
            <a:ext cx="757606" cy="154971"/>
          </a:xfrm>
          <a:prstGeom prst="rect">
            <a:avLst/>
          </a:prstGeom>
          <a:solidFill>
            <a:schemeClr val="accent5">
              <a:lumMod val="75000"/>
            </a:schemeClr>
          </a:solidFill>
          <a:ln>
            <a:noFill/>
          </a:ln>
          <a:effectLst>
            <a:outerShdw blurRad="57150" dist="19050" dir="5400000" algn="ctr" rotWithShape="0">
              <a:srgbClr val="000000">
                <a:alpha val="63000"/>
              </a:srgbClr>
            </a:outerShdw>
          </a:effectLst>
        </p:spPr>
        <p:txBody>
          <a:bodyPr anchor="ctr">
            <a:spAutoFit/>
          </a:bodyPr>
          <a:lstStyle/>
          <a:p>
            <a:pPr algn="ctr" eaLnBrk="1" fontAlgn="auto" hangingPunct="1">
              <a:spcBef>
                <a:spcPts val="0"/>
              </a:spcBef>
              <a:spcAft>
                <a:spcPts val="0"/>
              </a:spcAft>
              <a:defRPr/>
            </a:pPr>
            <a:r>
              <a:rPr lang="en-US" altLang="zh-CN" sz="1100" kern="0" dirty="0">
                <a:solidFill>
                  <a:srgbClr val="FFFFFF"/>
                </a:solidFill>
                <a:latin typeface="Calibri"/>
              </a:rPr>
              <a:t>HC</a:t>
            </a:r>
            <a:r>
              <a:rPr lang="en-US" altLang="zh-CN" sz="1100" kern="0" dirty="0">
                <a:solidFill>
                  <a:srgbClr val="FA0000">
                    <a:lumMod val="20000"/>
                    <a:lumOff val="80000"/>
                  </a:srgbClr>
                </a:solidFill>
                <a:latin typeface="Calibri"/>
              </a:rPr>
              <a:t>32</a:t>
            </a:r>
            <a:r>
              <a:rPr lang="en-US" altLang="zh-CN" sz="1100" kern="0" dirty="0">
                <a:solidFill>
                  <a:srgbClr val="FFFFFF"/>
                </a:solidFill>
                <a:latin typeface="Calibri"/>
              </a:rPr>
              <a:t>F3xx</a:t>
            </a:r>
          </a:p>
        </p:txBody>
      </p:sp>
      <p:sp>
        <p:nvSpPr>
          <p:cNvPr id="67" name="文本框 66">
            <a:extLst>
              <a:ext uri="{FF2B5EF4-FFF2-40B4-BE49-F238E27FC236}">
                <a16:creationId xmlns:a16="http://schemas.microsoft.com/office/drawing/2014/main" id="{69945D6C-C77B-4EA6-B864-0BAFBDCE65EE}"/>
              </a:ext>
            </a:extLst>
          </p:cNvPr>
          <p:cNvSpPr txBox="1"/>
          <p:nvPr/>
        </p:nvSpPr>
        <p:spPr bwMode="auto">
          <a:xfrm>
            <a:off x="6278593" y="5570481"/>
            <a:ext cx="758842" cy="154971"/>
          </a:xfrm>
          <a:prstGeom prst="rect">
            <a:avLst/>
          </a:prstGeom>
          <a:gradFill rotWithShape="1">
            <a:gsLst>
              <a:gs pos="0">
                <a:srgbClr val="005FA7">
                  <a:satMod val="103000"/>
                  <a:lumMod val="102000"/>
                  <a:tint val="94000"/>
                </a:srgbClr>
              </a:gs>
              <a:gs pos="50000">
                <a:srgbClr val="005FA7">
                  <a:satMod val="110000"/>
                  <a:lumMod val="100000"/>
                  <a:shade val="100000"/>
                </a:srgbClr>
              </a:gs>
              <a:gs pos="100000">
                <a:srgbClr val="005FA7">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anchor="ctr">
            <a:spAutoFit/>
          </a:bodyPr>
          <a:lstStyle/>
          <a:p>
            <a:pPr algn="ctr" eaLnBrk="1" fontAlgn="auto" hangingPunct="1">
              <a:spcBef>
                <a:spcPts val="0"/>
              </a:spcBef>
              <a:spcAft>
                <a:spcPts val="0"/>
              </a:spcAft>
              <a:defRPr/>
            </a:pPr>
            <a:r>
              <a:rPr lang="en-US" altLang="zh-CN" sz="1100" kern="0" dirty="0">
                <a:solidFill>
                  <a:srgbClr val="FFFFFF"/>
                </a:solidFill>
                <a:latin typeface="Calibri"/>
              </a:rPr>
              <a:t>HC</a:t>
            </a:r>
            <a:r>
              <a:rPr lang="en-US" altLang="zh-CN" sz="1100" kern="0" dirty="0">
                <a:solidFill>
                  <a:srgbClr val="FA0000">
                    <a:lumMod val="20000"/>
                    <a:lumOff val="80000"/>
                  </a:srgbClr>
                </a:solidFill>
                <a:latin typeface="Calibri"/>
              </a:rPr>
              <a:t>32</a:t>
            </a:r>
            <a:r>
              <a:rPr lang="en-US" altLang="zh-CN" sz="1100" kern="0" dirty="0">
                <a:solidFill>
                  <a:srgbClr val="FFFFFF"/>
                </a:solidFill>
                <a:latin typeface="Calibri"/>
              </a:rPr>
              <a:t>L12x</a:t>
            </a:r>
            <a:endParaRPr lang="zh-CN" altLang="en-US" sz="1100" kern="0" dirty="0">
              <a:solidFill>
                <a:srgbClr val="FFFFFF"/>
              </a:solidFill>
              <a:latin typeface="Calibri"/>
            </a:endParaRPr>
          </a:p>
        </p:txBody>
      </p:sp>
      <p:sp>
        <p:nvSpPr>
          <p:cNvPr id="68" name="文本框 67">
            <a:extLst>
              <a:ext uri="{FF2B5EF4-FFF2-40B4-BE49-F238E27FC236}">
                <a16:creationId xmlns:a16="http://schemas.microsoft.com/office/drawing/2014/main" id="{551DF44B-1EFF-4452-B19D-883B22144FF5}"/>
              </a:ext>
            </a:extLst>
          </p:cNvPr>
          <p:cNvSpPr txBox="1"/>
          <p:nvPr/>
        </p:nvSpPr>
        <p:spPr bwMode="auto">
          <a:xfrm>
            <a:off x="7316749" y="5570481"/>
            <a:ext cx="757606" cy="154971"/>
          </a:xfrm>
          <a:prstGeom prst="rect">
            <a:avLst/>
          </a:prstGeom>
          <a:gradFill rotWithShape="1">
            <a:gsLst>
              <a:gs pos="0">
                <a:srgbClr val="005FA7">
                  <a:satMod val="103000"/>
                  <a:lumMod val="102000"/>
                  <a:tint val="94000"/>
                </a:srgbClr>
              </a:gs>
              <a:gs pos="50000">
                <a:srgbClr val="005FA7">
                  <a:satMod val="110000"/>
                  <a:lumMod val="100000"/>
                  <a:shade val="100000"/>
                </a:srgbClr>
              </a:gs>
              <a:gs pos="100000">
                <a:srgbClr val="005FA7">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anchor="ctr">
            <a:spAutoFit/>
          </a:bodyPr>
          <a:lstStyle/>
          <a:p>
            <a:pPr algn="ctr" eaLnBrk="1" fontAlgn="auto" hangingPunct="1">
              <a:spcBef>
                <a:spcPts val="0"/>
              </a:spcBef>
              <a:spcAft>
                <a:spcPts val="0"/>
              </a:spcAft>
              <a:defRPr/>
            </a:pPr>
            <a:r>
              <a:rPr lang="en-US" altLang="zh-CN" sz="1100" kern="0" dirty="0">
                <a:solidFill>
                  <a:srgbClr val="FFFFFF"/>
                </a:solidFill>
                <a:latin typeface="Calibri"/>
              </a:rPr>
              <a:t>HC</a:t>
            </a:r>
            <a:r>
              <a:rPr lang="en-US" altLang="zh-CN" sz="1100" kern="0" dirty="0">
                <a:solidFill>
                  <a:srgbClr val="FA0000">
                    <a:lumMod val="20000"/>
                    <a:lumOff val="80000"/>
                  </a:srgbClr>
                </a:solidFill>
                <a:latin typeface="Calibri"/>
              </a:rPr>
              <a:t>32</a:t>
            </a:r>
            <a:r>
              <a:rPr lang="en-US" altLang="zh-CN" sz="1100" kern="0" dirty="0">
                <a:solidFill>
                  <a:srgbClr val="FFFFFF"/>
                </a:solidFill>
                <a:latin typeface="Calibri"/>
              </a:rPr>
              <a:t>L15x</a:t>
            </a:r>
            <a:endParaRPr lang="zh-CN" altLang="en-US" sz="1100" kern="0" dirty="0">
              <a:solidFill>
                <a:srgbClr val="FFFFFF"/>
              </a:solidFill>
              <a:latin typeface="Calibri"/>
            </a:endParaRPr>
          </a:p>
        </p:txBody>
      </p:sp>
      <p:sp>
        <p:nvSpPr>
          <p:cNvPr id="69" name="文本框 68">
            <a:extLst>
              <a:ext uri="{FF2B5EF4-FFF2-40B4-BE49-F238E27FC236}">
                <a16:creationId xmlns:a16="http://schemas.microsoft.com/office/drawing/2014/main" id="{CDCED725-A3B0-46FC-8507-B3D8A55AE8F6}"/>
              </a:ext>
            </a:extLst>
          </p:cNvPr>
          <p:cNvSpPr txBox="1"/>
          <p:nvPr/>
        </p:nvSpPr>
        <p:spPr bwMode="auto">
          <a:xfrm>
            <a:off x="8566243" y="5570481"/>
            <a:ext cx="757606" cy="154971"/>
          </a:xfrm>
          <a:prstGeom prst="rect">
            <a:avLst/>
          </a:prstGeom>
          <a:gradFill rotWithShape="1">
            <a:gsLst>
              <a:gs pos="0">
                <a:srgbClr val="005FA7">
                  <a:satMod val="103000"/>
                  <a:lumMod val="102000"/>
                  <a:tint val="94000"/>
                </a:srgbClr>
              </a:gs>
              <a:gs pos="50000">
                <a:srgbClr val="005FA7">
                  <a:satMod val="110000"/>
                  <a:lumMod val="100000"/>
                  <a:shade val="100000"/>
                </a:srgbClr>
              </a:gs>
              <a:gs pos="100000">
                <a:srgbClr val="005FA7">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anchor="ctr">
            <a:spAutoFit/>
          </a:bodyPr>
          <a:lstStyle/>
          <a:p>
            <a:pPr algn="ctr" eaLnBrk="1" fontAlgn="auto" hangingPunct="1">
              <a:spcBef>
                <a:spcPts val="0"/>
              </a:spcBef>
              <a:spcAft>
                <a:spcPts val="0"/>
              </a:spcAft>
              <a:defRPr/>
            </a:pPr>
            <a:r>
              <a:rPr lang="en-US" altLang="zh-CN" sz="1100" kern="0" dirty="0">
                <a:solidFill>
                  <a:srgbClr val="FFFFFF"/>
                </a:solidFill>
                <a:latin typeface="Calibri"/>
              </a:rPr>
              <a:t>HC</a:t>
            </a:r>
            <a:r>
              <a:rPr lang="en-US" altLang="zh-CN" sz="1100" kern="0" dirty="0">
                <a:solidFill>
                  <a:srgbClr val="FA0000">
                    <a:lumMod val="20000"/>
                    <a:lumOff val="80000"/>
                  </a:srgbClr>
                </a:solidFill>
                <a:latin typeface="Calibri"/>
              </a:rPr>
              <a:t>32</a:t>
            </a:r>
            <a:r>
              <a:rPr lang="en-US" altLang="zh-CN" sz="1100" kern="0" dirty="0">
                <a:solidFill>
                  <a:srgbClr val="FFFFFF"/>
                </a:solidFill>
                <a:latin typeface="Calibri"/>
              </a:rPr>
              <a:t>L4xx</a:t>
            </a:r>
            <a:endParaRPr lang="zh-CN" altLang="en-US" sz="1100" kern="0" dirty="0">
              <a:solidFill>
                <a:srgbClr val="FFFFFF"/>
              </a:solidFill>
              <a:latin typeface="Calibri"/>
            </a:endParaRPr>
          </a:p>
        </p:txBody>
      </p:sp>
      <p:sp>
        <p:nvSpPr>
          <p:cNvPr id="26" name="矩形 25">
            <a:extLst>
              <a:ext uri="{FF2B5EF4-FFF2-40B4-BE49-F238E27FC236}">
                <a16:creationId xmlns:a16="http://schemas.microsoft.com/office/drawing/2014/main" id="{F26EA2D5-5EA3-4BF6-AAB4-E5788044A17C}"/>
              </a:ext>
            </a:extLst>
          </p:cNvPr>
          <p:cNvSpPr/>
          <p:nvPr/>
        </p:nvSpPr>
        <p:spPr>
          <a:xfrm>
            <a:off x="4837972" y="1623374"/>
            <a:ext cx="6143220" cy="428101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箭头: 右 88">
            <a:extLst>
              <a:ext uri="{FF2B5EF4-FFF2-40B4-BE49-F238E27FC236}">
                <a16:creationId xmlns:a16="http://schemas.microsoft.com/office/drawing/2014/main" id="{43A5C8BD-1AE6-4D9D-BB62-9E2B6E8AA403}"/>
              </a:ext>
            </a:extLst>
          </p:cNvPr>
          <p:cNvSpPr/>
          <p:nvPr/>
        </p:nvSpPr>
        <p:spPr>
          <a:xfrm>
            <a:off x="3942928" y="3293616"/>
            <a:ext cx="855126" cy="1108968"/>
          </a:xfrm>
          <a:prstGeom prst="rightArrow">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zh-CN" altLang="en-US"/>
          </a:p>
        </p:txBody>
      </p:sp>
      <p:sp>
        <p:nvSpPr>
          <p:cNvPr id="90" name="矩形 89">
            <a:extLst>
              <a:ext uri="{FF2B5EF4-FFF2-40B4-BE49-F238E27FC236}">
                <a16:creationId xmlns:a16="http://schemas.microsoft.com/office/drawing/2014/main" id="{E87A6B25-7722-496F-A5D1-E5DC791E8CDE}"/>
              </a:ext>
            </a:extLst>
          </p:cNvPr>
          <p:cNvSpPr/>
          <p:nvPr/>
        </p:nvSpPr>
        <p:spPr>
          <a:xfrm>
            <a:off x="851074" y="1764276"/>
            <a:ext cx="1363662" cy="1283268"/>
          </a:xfrm>
          <a:prstGeom prst="rect">
            <a:avLst/>
          </a:prstGeom>
        </p:spPr>
        <p:style>
          <a:lnRef idx="0">
            <a:schemeClr val="accent1"/>
          </a:lnRef>
          <a:fillRef idx="3">
            <a:schemeClr val="accent1"/>
          </a:fillRef>
          <a:effectRef idx="3">
            <a:schemeClr val="accent1"/>
          </a:effectRef>
          <a:fontRef idx="minor">
            <a:schemeClr val="lt1"/>
          </a:fontRef>
        </p:style>
        <p:txBody>
          <a:bodyPr lIns="127000" tIns="540034" rIns="127001" bIns="540034" spcCol="1270" anchor="ctr"/>
          <a:lstStyle/>
          <a:p>
            <a:pPr algn="ctr" defTabSz="889000">
              <a:lnSpc>
                <a:spcPct val="90000"/>
              </a:lnSpc>
              <a:spcAft>
                <a:spcPct val="35000"/>
              </a:spcAft>
              <a:defRPr/>
            </a:pPr>
            <a:r>
              <a:rPr lang="zh-CN" sz="2000" dirty="0">
                <a:latin typeface="微软雅黑" panose="020B0503020204020204" pitchFamily="34" charset="-122"/>
                <a:ea typeface="微软雅黑" panose="020B0503020204020204" pitchFamily="34" charset="-122"/>
              </a:rPr>
              <a:t>超低功耗</a:t>
            </a:r>
            <a:r>
              <a:rPr lang="en-US" sz="2000" dirty="0">
                <a:latin typeface="微软雅黑" panose="020B0503020204020204" pitchFamily="34" charset="-122"/>
                <a:ea typeface="微软雅黑" panose="020B0503020204020204" pitchFamily="34" charset="-122"/>
              </a:rPr>
              <a:t>MCU</a:t>
            </a:r>
            <a:endParaRPr lang="zh-CN" sz="2000" dirty="0">
              <a:latin typeface="微软雅黑" panose="020B0503020204020204" pitchFamily="34" charset="-122"/>
              <a:ea typeface="微软雅黑" panose="020B0503020204020204" pitchFamily="34" charset="-122"/>
            </a:endParaRPr>
          </a:p>
        </p:txBody>
      </p:sp>
      <p:sp>
        <p:nvSpPr>
          <p:cNvPr id="92" name="矩形 91">
            <a:extLst>
              <a:ext uri="{FF2B5EF4-FFF2-40B4-BE49-F238E27FC236}">
                <a16:creationId xmlns:a16="http://schemas.microsoft.com/office/drawing/2014/main" id="{F2E2553C-0FCE-4DFD-A597-76994AB6BE8B}"/>
              </a:ext>
            </a:extLst>
          </p:cNvPr>
          <p:cNvSpPr/>
          <p:nvPr/>
        </p:nvSpPr>
        <p:spPr>
          <a:xfrm>
            <a:off x="886573" y="1304694"/>
            <a:ext cx="646332" cy="369332"/>
          </a:xfrm>
          <a:prstGeom prst="rect">
            <a:avLst/>
          </a:prstGeom>
        </p:spPr>
        <p:txBody>
          <a:bodyPr wrap="none">
            <a:spAutoFit/>
          </a:bodyPr>
          <a:lstStyle/>
          <a:p>
            <a:pPr algn="ctr">
              <a:defRPr/>
            </a:pPr>
            <a:r>
              <a:rPr lang="zh-CN" altLang="en-US" dirty="0">
                <a:latin typeface="微软雅黑" panose="020B0503020204020204" pitchFamily="34" charset="-122"/>
                <a:ea typeface="微软雅黑" panose="020B0503020204020204" pitchFamily="34" charset="-122"/>
              </a:rPr>
              <a:t>系列</a:t>
            </a:r>
            <a:endParaRPr lang="en-US" altLang="zh-CN" dirty="0">
              <a:latin typeface="微软雅黑" panose="020B0503020204020204" pitchFamily="34" charset="-122"/>
              <a:ea typeface="微软雅黑" panose="020B0503020204020204" pitchFamily="34" charset="-122"/>
            </a:endParaRPr>
          </a:p>
        </p:txBody>
      </p:sp>
      <p:sp>
        <p:nvSpPr>
          <p:cNvPr id="93" name="矩形 92">
            <a:extLst>
              <a:ext uri="{FF2B5EF4-FFF2-40B4-BE49-F238E27FC236}">
                <a16:creationId xmlns:a16="http://schemas.microsoft.com/office/drawing/2014/main" id="{236D4DDF-1D7F-4833-B81D-7A183D1AEADD}"/>
              </a:ext>
            </a:extLst>
          </p:cNvPr>
          <p:cNvSpPr/>
          <p:nvPr/>
        </p:nvSpPr>
        <p:spPr>
          <a:xfrm>
            <a:off x="2507257" y="1764276"/>
            <a:ext cx="1363663" cy="1283268"/>
          </a:xfrm>
          <a:prstGeom prst="rect">
            <a:avLst/>
          </a:prstGeom>
        </p:spPr>
        <p:style>
          <a:lnRef idx="0">
            <a:schemeClr val="accent2"/>
          </a:lnRef>
          <a:fillRef idx="3">
            <a:schemeClr val="accent2"/>
          </a:fillRef>
          <a:effectRef idx="3">
            <a:schemeClr val="accent2"/>
          </a:effectRef>
          <a:fontRef idx="minor">
            <a:schemeClr val="lt1"/>
          </a:fontRef>
        </p:style>
        <p:txBody>
          <a:bodyPr lIns="127001" tIns="540034" rIns="127000" bIns="540034" spcCol="1270" anchor="ctr"/>
          <a:lstStyle/>
          <a:p>
            <a:pPr algn="ctr" defTabSz="889000">
              <a:lnSpc>
                <a:spcPct val="90000"/>
              </a:lnSpc>
              <a:spcAft>
                <a:spcPct val="35000"/>
              </a:spcAft>
              <a:defRPr/>
            </a:pPr>
            <a:r>
              <a:rPr lang="zh-CN" sz="2000" dirty="0">
                <a:latin typeface="微软雅黑" panose="020B0503020204020204" pitchFamily="34" charset="-122"/>
                <a:ea typeface="微软雅黑" panose="020B0503020204020204" pitchFamily="34" charset="-122"/>
              </a:rPr>
              <a:t>电机控制</a:t>
            </a:r>
            <a:r>
              <a:rPr lang="en-US" sz="2000" dirty="0">
                <a:latin typeface="微软雅黑" panose="020B0503020204020204" pitchFamily="34" charset="-122"/>
                <a:ea typeface="微软雅黑" panose="020B0503020204020204" pitchFamily="34" charset="-122"/>
              </a:rPr>
              <a:t>MCU</a:t>
            </a:r>
            <a:endParaRPr lang="zh-CN" sz="2000" dirty="0">
              <a:latin typeface="微软雅黑" panose="020B0503020204020204" pitchFamily="34" charset="-122"/>
              <a:ea typeface="微软雅黑" panose="020B0503020204020204" pitchFamily="34" charset="-122"/>
            </a:endParaRPr>
          </a:p>
        </p:txBody>
      </p:sp>
      <p:sp>
        <p:nvSpPr>
          <p:cNvPr id="95" name="矩形 94">
            <a:extLst>
              <a:ext uri="{FF2B5EF4-FFF2-40B4-BE49-F238E27FC236}">
                <a16:creationId xmlns:a16="http://schemas.microsoft.com/office/drawing/2014/main" id="{1E8F9F6E-9EAC-42EF-9751-A9B4745BADC1}"/>
              </a:ext>
            </a:extLst>
          </p:cNvPr>
          <p:cNvSpPr/>
          <p:nvPr/>
        </p:nvSpPr>
        <p:spPr>
          <a:xfrm>
            <a:off x="2507257" y="1304694"/>
            <a:ext cx="646332" cy="369332"/>
          </a:xfrm>
          <a:prstGeom prst="rect">
            <a:avLst/>
          </a:prstGeom>
        </p:spPr>
        <p:txBody>
          <a:bodyPr wrap="none">
            <a:spAutoFit/>
          </a:bodyPr>
          <a:lstStyle/>
          <a:p>
            <a:pPr algn="ctr">
              <a:defRPr/>
            </a:pPr>
            <a:r>
              <a:rPr lang="zh-CN" altLang="en-US" dirty="0">
                <a:latin typeface="微软雅黑" panose="020B0503020204020204" pitchFamily="34" charset="-122"/>
                <a:ea typeface="微软雅黑" panose="020B0503020204020204" pitchFamily="34" charset="-122"/>
              </a:rPr>
              <a:t>系列</a:t>
            </a:r>
            <a:endParaRPr lang="en-US" altLang="zh-CN" dirty="0">
              <a:latin typeface="微软雅黑" panose="020B0503020204020204" pitchFamily="34" charset="-122"/>
              <a:ea typeface="微软雅黑" panose="020B0503020204020204" pitchFamily="34" charset="-122"/>
            </a:endParaRPr>
          </a:p>
        </p:txBody>
      </p:sp>
      <p:pic>
        <p:nvPicPr>
          <p:cNvPr id="96" name="图片 95">
            <a:extLst>
              <a:ext uri="{FF2B5EF4-FFF2-40B4-BE49-F238E27FC236}">
                <a16:creationId xmlns:a16="http://schemas.microsoft.com/office/drawing/2014/main" id="{FFE903D5-34FA-4F15-8F10-BEF8074F4750}"/>
              </a:ext>
            </a:extLst>
          </p:cNvPr>
          <p:cNvPicPr>
            <a:picLocks noChangeAspect="1"/>
          </p:cNvPicPr>
          <p:nvPr/>
        </p:nvPicPr>
        <p:blipFill>
          <a:blip r:embed="rId33" cstate="email">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414338" y="1036485"/>
            <a:ext cx="496798" cy="549276"/>
          </a:xfrm>
          <a:prstGeom prst="rect">
            <a:avLst/>
          </a:prstGeom>
        </p:spPr>
      </p:pic>
      <p:pic>
        <p:nvPicPr>
          <p:cNvPr id="97" name="图片 96">
            <a:extLst>
              <a:ext uri="{FF2B5EF4-FFF2-40B4-BE49-F238E27FC236}">
                <a16:creationId xmlns:a16="http://schemas.microsoft.com/office/drawing/2014/main" id="{E49912BA-3E10-4CF2-A1DE-DC9A35A17415}"/>
              </a:ext>
            </a:extLst>
          </p:cNvPr>
          <p:cNvPicPr>
            <a:picLocks noChangeAspect="1"/>
          </p:cNvPicPr>
          <p:nvPr/>
        </p:nvPicPr>
        <p:blipFill rotWithShape="1">
          <a:blip r:embed="rId34" cstate="email">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a:ext>
            </a:extLst>
          </a:blip>
          <a:srcRect/>
          <a:stretch/>
        </p:blipFill>
        <p:spPr>
          <a:xfrm>
            <a:off x="2031204" y="989360"/>
            <a:ext cx="565764" cy="643526"/>
          </a:xfrm>
          <a:prstGeom prst="rect">
            <a:avLst/>
          </a:prstGeom>
        </p:spPr>
      </p:pic>
      <p:sp>
        <p:nvSpPr>
          <p:cNvPr id="99" name="文本框 98">
            <a:extLst>
              <a:ext uri="{FF2B5EF4-FFF2-40B4-BE49-F238E27FC236}">
                <a16:creationId xmlns:a16="http://schemas.microsoft.com/office/drawing/2014/main" id="{4F86D50A-2B75-4664-94B5-CBE0A8B16E79}"/>
              </a:ext>
            </a:extLst>
          </p:cNvPr>
          <p:cNvSpPr txBox="1"/>
          <p:nvPr/>
        </p:nvSpPr>
        <p:spPr bwMode="auto">
          <a:xfrm>
            <a:off x="8358612" y="2648866"/>
            <a:ext cx="757606" cy="154800"/>
          </a:xfrm>
          <a:prstGeom prst="rect">
            <a:avLst/>
          </a:prstGeom>
          <a:solidFill>
            <a:schemeClr val="accent5">
              <a:lumMod val="75000"/>
            </a:schemeClr>
          </a:solidFill>
          <a:ln>
            <a:noFill/>
          </a:ln>
          <a:effectLst>
            <a:outerShdw blurRad="57150" dist="19050" dir="5400000" algn="ctr" rotWithShape="0">
              <a:srgbClr val="000000">
                <a:alpha val="63000"/>
              </a:srgbClr>
            </a:outerShdw>
          </a:effectLst>
        </p:spPr>
        <p:txBody>
          <a:bodyPr anchor="ctr">
            <a:spAutoFit/>
          </a:bodyPr>
          <a:lstStyle/>
          <a:p>
            <a:pPr algn="ctr" eaLnBrk="1" fontAlgn="auto" hangingPunct="1">
              <a:spcBef>
                <a:spcPts val="0"/>
              </a:spcBef>
              <a:spcAft>
                <a:spcPts val="0"/>
              </a:spcAft>
              <a:defRPr/>
            </a:pPr>
            <a:r>
              <a:rPr lang="en-US" altLang="zh-CN" sz="1100" kern="0" dirty="0">
                <a:solidFill>
                  <a:srgbClr val="FFFFFF"/>
                </a:solidFill>
                <a:latin typeface="Calibri"/>
              </a:rPr>
              <a:t>HC</a:t>
            </a:r>
            <a:r>
              <a:rPr lang="en-US" altLang="zh-CN" sz="1100" kern="0" dirty="0">
                <a:solidFill>
                  <a:srgbClr val="FA0000">
                    <a:lumMod val="20000"/>
                    <a:lumOff val="80000"/>
                  </a:srgbClr>
                </a:solidFill>
                <a:latin typeface="Calibri"/>
              </a:rPr>
              <a:t>32</a:t>
            </a:r>
            <a:r>
              <a:rPr lang="en-US" altLang="zh-CN" sz="1100" kern="0" dirty="0">
                <a:solidFill>
                  <a:srgbClr val="FFFFFF"/>
                </a:solidFill>
                <a:latin typeface="Calibri"/>
              </a:rPr>
              <a:t>A35</a:t>
            </a:r>
            <a:endParaRPr lang="zh-CN" altLang="en-US" sz="1100" kern="0" dirty="0">
              <a:solidFill>
                <a:srgbClr val="FFFFFF"/>
              </a:solidFill>
              <a:latin typeface="Calibri"/>
            </a:endParaRPr>
          </a:p>
        </p:txBody>
      </p:sp>
      <p:sp>
        <p:nvSpPr>
          <p:cNvPr id="100" name="文本框 99">
            <a:extLst>
              <a:ext uri="{FF2B5EF4-FFF2-40B4-BE49-F238E27FC236}">
                <a16:creationId xmlns:a16="http://schemas.microsoft.com/office/drawing/2014/main" id="{E780A6DE-AA00-4768-BABB-C293DD3AB7AC}"/>
              </a:ext>
            </a:extLst>
          </p:cNvPr>
          <p:cNvSpPr txBox="1"/>
          <p:nvPr/>
        </p:nvSpPr>
        <p:spPr bwMode="auto">
          <a:xfrm>
            <a:off x="9417779" y="2648866"/>
            <a:ext cx="757606" cy="154800"/>
          </a:xfrm>
          <a:prstGeom prst="rect">
            <a:avLst/>
          </a:prstGeom>
          <a:solidFill>
            <a:schemeClr val="accent5">
              <a:lumMod val="75000"/>
            </a:schemeClr>
          </a:solidFill>
          <a:ln>
            <a:noFill/>
          </a:ln>
          <a:effectLst>
            <a:outerShdw blurRad="57150" dist="19050" dir="5400000" algn="ctr" rotWithShape="0">
              <a:srgbClr val="000000">
                <a:alpha val="63000"/>
              </a:srgbClr>
            </a:outerShdw>
          </a:effectLst>
        </p:spPr>
        <p:txBody>
          <a:bodyPr anchor="ctr">
            <a:spAutoFit/>
          </a:bodyPr>
          <a:lstStyle/>
          <a:p>
            <a:pPr algn="ctr" eaLnBrk="1" fontAlgn="auto" hangingPunct="1">
              <a:spcBef>
                <a:spcPts val="0"/>
              </a:spcBef>
              <a:spcAft>
                <a:spcPts val="0"/>
              </a:spcAft>
              <a:defRPr/>
            </a:pPr>
            <a:r>
              <a:rPr lang="en-US" altLang="zh-CN" sz="1100" kern="0" dirty="0">
                <a:solidFill>
                  <a:srgbClr val="FFFFFF"/>
                </a:solidFill>
                <a:latin typeface="Calibri"/>
              </a:rPr>
              <a:t>HC</a:t>
            </a:r>
            <a:r>
              <a:rPr lang="en-US" altLang="zh-CN" sz="1100" kern="0" dirty="0">
                <a:solidFill>
                  <a:srgbClr val="FA0000">
                    <a:lumMod val="20000"/>
                    <a:lumOff val="80000"/>
                  </a:srgbClr>
                </a:solidFill>
                <a:latin typeface="Calibri"/>
              </a:rPr>
              <a:t>32</a:t>
            </a:r>
            <a:r>
              <a:rPr lang="en-US" altLang="zh-CN" sz="1100" kern="0" dirty="0">
                <a:solidFill>
                  <a:srgbClr val="FFFFFF"/>
                </a:solidFill>
                <a:latin typeface="Calibri"/>
              </a:rPr>
              <a:t>A53</a:t>
            </a:r>
            <a:endParaRPr lang="zh-CN" altLang="en-US" sz="1100" kern="0" dirty="0">
              <a:solidFill>
                <a:srgbClr val="FFFFFF"/>
              </a:solidFill>
              <a:latin typeface="Calibri"/>
            </a:endParaRPr>
          </a:p>
        </p:txBody>
      </p:sp>
      <p:sp>
        <p:nvSpPr>
          <p:cNvPr id="101" name="文本框 100">
            <a:extLst>
              <a:ext uri="{FF2B5EF4-FFF2-40B4-BE49-F238E27FC236}">
                <a16:creationId xmlns:a16="http://schemas.microsoft.com/office/drawing/2014/main" id="{B4180392-581B-4291-83D6-9EAFE737435A}"/>
              </a:ext>
            </a:extLst>
          </p:cNvPr>
          <p:cNvSpPr txBox="1"/>
          <p:nvPr/>
        </p:nvSpPr>
        <p:spPr bwMode="auto">
          <a:xfrm>
            <a:off x="7423830" y="4023898"/>
            <a:ext cx="757606" cy="154800"/>
          </a:xfrm>
          <a:prstGeom prst="rect">
            <a:avLst/>
          </a:prstGeom>
          <a:solidFill>
            <a:schemeClr val="accent5">
              <a:lumMod val="75000"/>
            </a:schemeClr>
          </a:solidFill>
          <a:ln>
            <a:noFill/>
          </a:ln>
          <a:effectLst>
            <a:outerShdw blurRad="57150" dist="19050" dir="5400000" algn="ctr" rotWithShape="0">
              <a:srgbClr val="000000">
                <a:alpha val="63000"/>
              </a:srgbClr>
            </a:outerShdw>
          </a:effectLst>
        </p:spPr>
        <p:txBody>
          <a:bodyPr anchor="ctr">
            <a:spAutoFit/>
          </a:bodyPr>
          <a:lstStyle/>
          <a:p>
            <a:pPr algn="ctr" eaLnBrk="1" fontAlgn="auto" hangingPunct="1">
              <a:spcBef>
                <a:spcPts val="0"/>
              </a:spcBef>
              <a:spcAft>
                <a:spcPts val="0"/>
              </a:spcAft>
              <a:defRPr/>
            </a:pPr>
            <a:r>
              <a:rPr lang="en-US" altLang="zh-CN" sz="1100" kern="0" dirty="0">
                <a:solidFill>
                  <a:srgbClr val="FFFFFF"/>
                </a:solidFill>
                <a:latin typeface="Calibri"/>
              </a:rPr>
              <a:t>HC</a:t>
            </a:r>
            <a:r>
              <a:rPr lang="en-US" altLang="zh-CN" sz="1100" kern="0" dirty="0">
                <a:solidFill>
                  <a:srgbClr val="FA0000">
                    <a:lumMod val="20000"/>
                    <a:lumOff val="80000"/>
                  </a:srgbClr>
                </a:solidFill>
                <a:latin typeface="Calibri"/>
              </a:rPr>
              <a:t>32</a:t>
            </a:r>
            <a:r>
              <a:rPr lang="en-US" altLang="zh-CN" sz="1100" kern="0" dirty="0">
                <a:solidFill>
                  <a:srgbClr val="FFFFFF"/>
                </a:solidFill>
                <a:latin typeface="Calibri"/>
              </a:rPr>
              <a:t>F2xx</a:t>
            </a:r>
          </a:p>
        </p:txBody>
      </p:sp>
      <p:sp>
        <p:nvSpPr>
          <p:cNvPr id="102" name="文本框 101">
            <a:extLst>
              <a:ext uri="{FF2B5EF4-FFF2-40B4-BE49-F238E27FC236}">
                <a16:creationId xmlns:a16="http://schemas.microsoft.com/office/drawing/2014/main" id="{31BD795D-1C9E-48C2-92CE-EBF8196111D8}"/>
              </a:ext>
            </a:extLst>
          </p:cNvPr>
          <p:cNvSpPr txBox="1"/>
          <p:nvPr/>
        </p:nvSpPr>
        <p:spPr bwMode="auto">
          <a:xfrm>
            <a:off x="9594034" y="5570481"/>
            <a:ext cx="757606" cy="154971"/>
          </a:xfrm>
          <a:prstGeom prst="rect">
            <a:avLst/>
          </a:prstGeom>
          <a:gradFill rotWithShape="1">
            <a:gsLst>
              <a:gs pos="0">
                <a:srgbClr val="005FA7">
                  <a:satMod val="103000"/>
                  <a:lumMod val="102000"/>
                  <a:tint val="94000"/>
                </a:srgbClr>
              </a:gs>
              <a:gs pos="50000">
                <a:srgbClr val="005FA7">
                  <a:satMod val="110000"/>
                  <a:lumMod val="100000"/>
                  <a:shade val="100000"/>
                </a:srgbClr>
              </a:gs>
              <a:gs pos="100000">
                <a:srgbClr val="005FA7">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anchor="ctr">
            <a:spAutoFit/>
          </a:bodyPr>
          <a:lstStyle/>
          <a:p>
            <a:pPr algn="ctr" eaLnBrk="1" fontAlgn="auto" hangingPunct="1">
              <a:spcBef>
                <a:spcPts val="0"/>
              </a:spcBef>
              <a:spcAft>
                <a:spcPts val="0"/>
              </a:spcAft>
              <a:defRPr/>
            </a:pPr>
            <a:r>
              <a:rPr lang="en-US" altLang="zh-CN" sz="1100" kern="0" dirty="0">
                <a:solidFill>
                  <a:srgbClr val="FFFFFF"/>
                </a:solidFill>
                <a:latin typeface="Calibri"/>
              </a:rPr>
              <a:t>HC</a:t>
            </a:r>
            <a:r>
              <a:rPr lang="en-US" altLang="zh-CN" sz="1100" kern="0" dirty="0">
                <a:solidFill>
                  <a:srgbClr val="FA0000">
                    <a:lumMod val="20000"/>
                    <a:lumOff val="80000"/>
                  </a:srgbClr>
                </a:solidFill>
                <a:latin typeface="Calibri"/>
              </a:rPr>
              <a:t>32</a:t>
            </a:r>
            <a:r>
              <a:rPr lang="en-US" altLang="zh-CN" sz="1100" kern="0" dirty="0">
                <a:solidFill>
                  <a:srgbClr val="FFFFFF"/>
                </a:solidFill>
                <a:latin typeface="Calibri"/>
              </a:rPr>
              <a:t>L4xx</a:t>
            </a:r>
            <a:endParaRPr lang="zh-CN" altLang="en-US" sz="1100" kern="0" dirty="0">
              <a:solidFill>
                <a:srgbClr val="FFFFFF"/>
              </a:solidFill>
              <a:latin typeface="Calibri"/>
            </a:endParaRPr>
          </a:p>
        </p:txBody>
      </p:sp>
      <p:sp>
        <p:nvSpPr>
          <p:cNvPr id="16" name="矩形 15">
            <a:extLst>
              <a:ext uri="{FF2B5EF4-FFF2-40B4-BE49-F238E27FC236}">
                <a16:creationId xmlns:a16="http://schemas.microsoft.com/office/drawing/2014/main" id="{AF4201E5-469D-46F1-937C-5EAFE75B5E2D}"/>
              </a:ext>
            </a:extLst>
          </p:cNvPr>
          <p:cNvSpPr/>
          <p:nvPr/>
        </p:nvSpPr>
        <p:spPr>
          <a:xfrm>
            <a:off x="849327" y="4218298"/>
            <a:ext cx="1363662" cy="1283268"/>
          </a:xfrm>
          <a:prstGeom prst="rect">
            <a:avLst/>
          </a:prstGeom>
        </p:spPr>
        <p:style>
          <a:lnRef idx="0">
            <a:schemeClr val="accent6"/>
          </a:lnRef>
          <a:fillRef idx="3">
            <a:schemeClr val="accent6"/>
          </a:fillRef>
          <a:effectRef idx="3">
            <a:schemeClr val="accent6"/>
          </a:effectRef>
          <a:fontRef idx="minor">
            <a:schemeClr val="lt1"/>
          </a:fontRef>
        </p:style>
        <p:txBody>
          <a:bodyPr lIns="127000" tIns="540034" rIns="127001" bIns="540034" spcCol="1270" anchor="ctr"/>
          <a:lstStyle/>
          <a:p>
            <a:pPr algn="ctr" defTabSz="889000">
              <a:lnSpc>
                <a:spcPct val="90000"/>
              </a:lnSpc>
              <a:spcAft>
                <a:spcPct val="35000"/>
              </a:spcAft>
              <a:defRPr/>
            </a:pPr>
            <a:r>
              <a:rPr lang="zh-CN" altLang="en-US" sz="2000" dirty="0">
                <a:latin typeface="微软雅黑" panose="020B0503020204020204" pitchFamily="34" charset="-122"/>
                <a:ea typeface="微软雅黑" panose="020B0503020204020204" pitchFamily="34" charset="-122"/>
              </a:rPr>
              <a:t>通用控制</a:t>
            </a:r>
            <a:r>
              <a:rPr lang="en-US" sz="2000" dirty="0">
                <a:latin typeface="微软雅黑" panose="020B0503020204020204" pitchFamily="34" charset="-122"/>
                <a:ea typeface="微软雅黑" panose="020B0503020204020204" pitchFamily="34" charset="-122"/>
              </a:rPr>
              <a:t>MCU</a:t>
            </a:r>
            <a:endParaRPr lang="zh-CN" sz="2000" dirty="0">
              <a:latin typeface="微软雅黑" panose="020B0503020204020204" pitchFamily="34" charset="-122"/>
              <a:ea typeface="微软雅黑" panose="020B0503020204020204" pitchFamily="34" charset="-122"/>
            </a:endParaRPr>
          </a:p>
        </p:txBody>
      </p:sp>
      <p:sp>
        <p:nvSpPr>
          <p:cNvPr id="18" name="矩形 17">
            <a:extLst>
              <a:ext uri="{FF2B5EF4-FFF2-40B4-BE49-F238E27FC236}">
                <a16:creationId xmlns:a16="http://schemas.microsoft.com/office/drawing/2014/main" id="{B91D09E2-7D87-4ED8-B3EA-0311F6EF2963}"/>
              </a:ext>
            </a:extLst>
          </p:cNvPr>
          <p:cNvSpPr/>
          <p:nvPr/>
        </p:nvSpPr>
        <p:spPr>
          <a:xfrm>
            <a:off x="884826" y="3758716"/>
            <a:ext cx="646332" cy="369332"/>
          </a:xfrm>
          <a:prstGeom prst="rect">
            <a:avLst/>
          </a:prstGeom>
        </p:spPr>
        <p:txBody>
          <a:bodyPr wrap="none">
            <a:spAutoFit/>
          </a:bodyPr>
          <a:lstStyle/>
          <a:p>
            <a:pPr algn="ctr">
              <a:defRPr/>
            </a:pPr>
            <a:r>
              <a:rPr lang="zh-CN" altLang="en-US" dirty="0">
                <a:latin typeface="微软雅黑" panose="020B0503020204020204" pitchFamily="34" charset="-122"/>
                <a:ea typeface="微软雅黑" panose="020B0503020204020204" pitchFamily="34" charset="-122"/>
              </a:rPr>
              <a:t>系列</a:t>
            </a:r>
            <a:endParaRPr lang="en-US" altLang="zh-CN" dirty="0">
              <a:latin typeface="微软雅黑" panose="020B0503020204020204" pitchFamily="34" charset="-122"/>
              <a:ea typeface="微软雅黑" panose="020B0503020204020204" pitchFamily="34" charset="-122"/>
            </a:endParaRPr>
          </a:p>
        </p:txBody>
      </p:sp>
      <p:pic>
        <p:nvPicPr>
          <p:cNvPr id="98" name="图片 97">
            <a:extLst>
              <a:ext uri="{FF2B5EF4-FFF2-40B4-BE49-F238E27FC236}">
                <a16:creationId xmlns:a16="http://schemas.microsoft.com/office/drawing/2014/main" id="{F28473F6-F7D3-4C6A-A511-DA57B503151E}"/>
              </a:ext>
            </a:extLst>
          </p:cNvPr>
          <p:cNvPicPr>
            <a:picLocks noChangeAspect="1"/>
          </p:cNvPicPr>
          <p:nvPr/>
        </p:nvPicPr>
        <p:blipFill>
          <a:blip r:embed="rId35" cstate="email">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414536" y="3509640"/>
            <a:ext cx="520494" cy="531452"/>
          </a:xfrm>
          <a:prstGeom prst="rect">
            <a:avLst/>
          </a:prstGeom>
        </p:spPr>
      </p:pic>
      <p:sp>
        <p:nvSpPr>
          <p:cNvPr id="105" name="矩形 104">
            <a:extLst>
              <a:ext uri="{FF2B5EF4-FFF2-40B4-BE49-F238E27FC236}">
                <a16:creationId xmlns:a16="http://schemas.microsoft.com/office/drawing/2014/main" id="{AFEFF4F1-AC41-4810-8F48-5686203C6431}"/>
              </a:ext>
            </a:extLst>
          </p:cNvPr>
          <p:cNvSpPr/>
          <p:nvPr/>
        </p:nvSpPr>
        <p:spPr>
          <a:xfrm>
            <a:off x="2505040" y="4218298"/>
            <a:ext cx="1363662" cy="1283268"/>
          </a:xfrm>
          <a:prstGeom prst="rect">
            <a:avLst/>
          </a:prstGeom>
          <a:ln w="28575">
            <a:solidFill>
              <a:schemeClr val="accent2"/>
            </a:solidFill>
            <a:prstDash val="dash"/>
          </a:ln>
        </p:spPr>
        <p:style>
          <a:lnRef idx="0">
            <a:schemeClr val="accent4"/>
          </a:lnRef>
          <a:fillRef idx="3">
            <a:schemeClr val="accent4"/>
          </a:fillRef>
          <a:effectRef idx="3">
            <a:schemeClr val="accent4"/>
          </a:effectRef>
          <a:fontRef idx="minor">
            <a:schemeClr val="lt1"/>
          </a:fontRef>
        </p:style>
        <p:txBody>
          <a:bodyPr lIns="127000" tIns="540034" rIns="127001" bIns="540034" spcCol="1270" anchor="ctr"/>
          <a:lstStyle/>
          <a:p>
            <a:pPr algn="ctr" defTabSz="889000">
              <a:lnSpc>
                <a:spcPct val="90000"/>
              </a:lnSpc>
              <a:spcAft>
                <a:spcPct val="35000"/>
              </a:spcAft>
              <a:defRPr/>
            </a:pPr>
            <a:r>
              <a:rPr lang="zh-CN" altLang="en-US" sz="2000" dirty="0">
                <a:latin typeface="微软雅黑" panose="020B0503020204020204" pitchFamily="34" charset="-122"/>
                <a:ea typeface="微软雅黑" panose="020B0503020204020204" pitchFamily="34" charset="-122"/>
              </a:rPr>
              <a:t>汽车电子</a:t>
            </a:r>
            <a:r>
              <a:rPr lang="en-US" sz="2000" dirty="0">
                <a:latin typeface="微软雅黑" panose="020B0503020204020204" pitchFamily="34" charset="-122"/>
                <a:ea typeface="微软雅黑" panose="020B0503020204020204" pitchFamily="34" charset="-122"/>
              </a:rPr>
              <a:t>MCU</a:t>
            </a:r>
            <a:endParaRPr lang="zh-CN" sz="2000" dirty="0">
              <a:latin typeface="微软雅黑" panose="020B0503020204020204" pitchFamily="34" charset="-122"/>
              <a:ea typeface="微软雅黑" panose="020B0503020204020204" pitchFamily="34" charset="-122"/>
            </a:endParaRPr>
          </a:p>
        </p:txBody>
      </p:sp>
      <p:sp>
        <p:nvSpPr>
          <p:cNvPr id="106" name="矩形 105">
            <a:extLst>
              <a:ext uri="{FF2B5EF4-FFF2-40B4-BE49-F238E27FC236}">
                <a16:creationId xmlns:a16="http://schemas.microsoft.com/office/drawing/2014/main" id="{FD81863A-4BD7-4259-B25D-CF51A837A572}"/>
              </a:ext>
            </a:extLst>
          </p:cNvPr>
          <p:cNvSpPr/>
          <p:nvPr/>
        </p:nvSpPr>
        <p:spPr>
          <a:xfrm>
            <a:off x="2540539" y="3758716"/>
            <a:ext cx="646332" cy="369332"/>
          </a:xfrm>
          <a:prstGeom prst="rect">
            <a:avLst/>
          </a:prstGeom>
        </p:spPr>
        <p:txBody>
          <a:bodyPr wrap="none">
            <a:spAutoFit/>
          </a:bodyPr>
          <a:lstStyle/>
          <a:p>
            <a:pPr algn="ctr">
              <a:defRPr/>
            </a:pPr>
            <a:r>
              <a:rPr lang="zh-CN" altLang="en-US" dirty="0">
                <a:latin typeface="微软雅黑" panose="020B0503020204020204" pitchFamily="34" charset="-122"/>
                <a:ea typeface="微软雅黑" panose="020B0503020204020204" pitchFamily="34" charset="-122"/>
              </a:rPr>
              <a:t>系列</a:t>
            </a:r>
            <a:endParaRPr lang="en-US" altLang="zh-CN" dirty="0">
              <a:latin typeface="微软雅黑" panose="020B0503020204020204" pitchFamily="34" charset="-122"/>
              <a:ea typeface="微软雅黑" panose="020B0503020204020204" pitchFamily="34" charset="-122"/>
            </a:endParaRPr>
          </a:p>
        </p:txBody>
      </p:sp>
      <p:pic>
        <p:nvPicPr>
          <p:cNvPr id="2" name="图片 1">
            <a:extLst>
              <a:ext uri="{FF2B5EF4-FFF2-40B4-BE49-F238E27FC236}">
                <a16:creationId xmlns:a16="http://schemas.microsoft.com/office/drawing/2014/main" id="{85416EF0-262B-426D-9369-C9391DDBB8A2}"/>
              </a:ext>
            </a:extLst>
          </p:cNvPr>
          <p:cNvPicPr>
            <a:picLocks noChangeAspect="1"/>
          </p:cNvPicPr>
          <p:nvPr/>
        </p:nvPicPr>
        <p:blipFill>
          <a:blip r:embed="rId36">
            <a:clrChange>
              <a:clrFrom>
                <a:srgbClr val="FFFFFF"/>
              </a:clrFrom>
              <a:clrTo>
                <a:srgbClr val="FFFFFF">
                  <a:alpha val="0"/>
                </a:srgbClr>
              </a:clrTo>
            </a:clrChange>
            <a:duotone>
              <a:schemeClr val="accent4">
                <a:shade val="45000"/>
                <a:satMod val="135000"/>
              </a:schemeClr>
              <a:prstClr val="white"/>
            </a:duotone>
          </a:blip>
          <a:stretch>
            <a:fillRect/>
          </a:stretch>
        </p:blipFill>
        <p:spPr>
          <a:xfrm>
            <a:off x="2153514" y="3494310"/>
            <a:ext cx="438346" cy="652136"/>
          </a:xfrm>
          <a:prstGeom prst="rect">
            <a:avLst/>
          </a:prstGeom>
        </p:spPr>
      </p:pic>
    </p:spTree>
    <p:extLst>
      <p:ext uri="{BB962C8B-B14F-4D97-AF65-F5344CB8AC3E}">
        <p14:creationId xmlns:p14="http://schemas.microsoft.com/office/powerpoint/2010/main" val="1532720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弧形 34">
            <a:extLst>
              <a:ext uri="{FF2B5EF4-FFF2-40B4-BE49-F238E27FC236}">
                <a16:creationId xmlns:a16="http://schemas.microsoft.com/office/drawing/2014/main" id="{B3187922-5688-4268-98F2-7827F682D7DA}"/>
              </a:ext>
            </a:extLst>
          </p:cNvPr>
          <p:cNvSpPr/>
          <p:nvPr/>
        </p:nvSpPr>
        <p:spPr>
          <a:xfrm>
            <a:off x="-7548548" y="1304800"/>
            <a:ext cx="16242943" cy="9440907"/>
          </a:xfrm>
          <a:prstGeom prst="arc">
            <a:avLst/>
          </a:prstGeom>
          <a:ln>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6" name="弧形 35">
            <a:extLst>
              <a:ext uri="{FF2B5EF4-FFF2-40B4-BE49-F238E27FC236}">
                <a16:creationId xmlns:a16="http://schemas.microsoft.com/office/drawing/2014/main" id="{65271AF0-401B-4714-9E33-313ECC2C8EDD}"/>
              </a:ext>
            </a:extLst>
          </p:cNvPr>
          <p:cNvSpPr/>
          <p:nvPr/>
        </p:nvSpPr>
        <p:spPr>
          <a:xfrm>
            <a:off x="-4469872" y="3606175"/>
            <a:ext cx="10085590" cy="4844678"/>
          </a:xfrm>
          <a:prstGeom prst="arc">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7" name="弧形 36">
            <a:extLst>
              <a:ext uri="{FF2B5EF4-FFF2-40B4-BE49-F238E27FC236}">
                <a16:creationId xmlns:a16="http://schemas.microsoft.com/office/drawing/2014/main" id="{3549A697-35CB-4C27-BECB-5844FF862509}"/>
              </a:ext>
            </a:extLst>
          </p:cNvPr>
          <p:cNvSpPr/>
          <p:nvPr/>
        </p:nvSpPr>
        <p:spPr>
          <a:xfrm>
            <a:off x="-6139037" y="2475851"/>
            <a:ext cx="13423920" cy="7093094"/>
          </a:xfrm>
          <a:prstGeom prst="arc">
            <a:avLst/>
          </a:prstGeom>
          <a:ln>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1DE202E-CFFB-4823-8D23-A6127E17F4ED}"/>
              </a:ext>
            </a:extLst>
          </p:cNvPr>
          <p:cNvSpPr>
            <a:spLocks noGrp="1"/>
          </p:cNvSpPr>
          <p:nvPr>
            <p:ph type="title"/>
          </p:nvPr>
        </p:nvSpPr>
        <p:spPr/>
        <p:txBody>
          <a:bodyPr/>
          <a:lstStyle/>
          <a:p>
            <a:r>
              <a:rPr lang="zh-CN" altLang="en-US" dirty="0"/>
              <a:t>技术能力与发展规划</a:t>
            </a:r>
          </a:p>
        </p:txBody>
      </p:sp>
      <p:sp>
        <p:nvSpPr>
          <p:cNvPr id="9" name="形状 8">
            <a:extLst>
              <a:ext uri="{FF2B5EF4-FFF2-40B4-BE49-F238E27FC236}">
                <a16:creationId xmlns:a16="http://schemas.microsoft.com/office/drawing/2014/main" id="{B2D8A5A6-8976-44A4-924F-55E16EE978B6}"/>
              </a:ext>
            </a:extLst>
          </p:cNvPr>
          <p:cNvSpPr/>
          <p:nvPr/>
        </p:nvSpPr>
        <p:spPr>
          <a:xfrm>
            <a:off x="580562" y="4562368"/>
            <a:ext cx="8494046" cy="1463158"/>
          </a:xfrm>
          <a:prstGeom prst="swooshArrow">
            <a:avLst>
              <a:gd name="adj1" fmla="val 24352"/>
              <a:gd name="adj2" fmla="val 31485"/>
            </a:avLst>
          </a:prstGeom>
          <a:solidFill>
            <a:schemeClr val="bg1">
              <a:lumMod val="75000"/>
            </a:schemeClr>
          </a:solidFill>
          <a:effectLst>
            <a:outerShdw blurRad="50800" dist="38100" dir="2700000" algn="tl" rotWithShape="0">
              <a:prstClr val="black">
                <a:alpha val="40000"/>
              </a:prstClr>
            </a:outerShdw>
          </a:effectLst>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0" name="形状 9">
            <a:extLst>
              <a:ext uri="{FF2B5EF4-FFF2-40B4-BE49-F238E27FC236}">
                <a16:creationId xmlns:a16="http://schemas.microsoft.com/office/drawing/2014/main" id="{EB542FAD-A856-40CD-B6A4-8BE6AE583B99}"/>
              </a:ext>
            </a:extLst>
          </p:cNvPr>
          <p:cNvSpPr/>
          <p:nvPr/>
        </p:nvSpPr>
        <p:spPr>
          <a:xfrm>
            <a:off x="577913" y="773112"/>
            <a:ext cx="3646129" cy="5256211"/>
          </a:xfrm>
          <a:prstGeom prst="swooshArrow">
            <a:avLst>
              <a:gd name="adj1" fmla="val 17410"/>
              <a:gd name="adj2" fmla="val 22949"/>
            </a:avLst>
          </a:prstGeom>
          <a:solidFill>
            <a:srgbClr val="FF9FCF"/>
          </a:solidFill>
          <a:effectLst>
            <a:outerShdw blurRad="50800" dist="38100" dir="2700000" algn="tl" rotWithShape="0">
              <a:prstClr val="black">
                <a:alpha val="40000"/>
              </a:prstClr>
            </a:outerShdw>
          </a:effectLst>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1" name="形状 10">
            <a:extLst>
              <a:ext uri="{FF2B5EF4-FFF2-40B4-BE49-F238E27FC236}">
                <a16:creationId xmlns:a16="http://schemas.microsoft.com/office/drawing/2014/main" id="{D347C953-FA26-4C17-86FA-617647F96EDE}"/>
              </a:ext>
            </a:extLst>
          </p:cNvPr>
          <p:cNvSpPr/>
          <p:nvPr/>
        </p:nvSpPr>
        <p:spPr>
          <a:xfrm>
            <a:off x="577912" y="2447508"/>
            <a:ext cx="7508825" cy="3581818"/>
          </a:xfrm>
          <a:prstGeom prst="swooshArrow">
            <a:avLst>
              <a:gd name="adj1" fmla="val 29750"/>
              <a:gd name="adj2" fmla="val 35143"/>
            </a:avLst>
          </a:prstGeom>
          <a:solidFill>
            <a:srgbClr val="79DCFF"/>
          </a:solidFill>
          <a:effectLst>
            <a:outerShdw blurRad="50800" dist="38100" dir="2700000" algn="tl" rotWithShape="0">
              <a:prstClr val="black">
                <a:alpha val="40000"/>
              </a:prstClr>
            </a:outerShdw>
          </a:effectLst>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2" name="矩形: 圆角 11">
            <a:extLst>
              <a:ext uri="{FF2B5EF4-FFF2-40B4-BE49-F238E27FC236}">
                <a16:creationId xmlns:a16="http://schemas.microsoft.com/office/drawing/2014/main" id="{7BCADC5E-72B6-4FE1-982A-C43C7047DFE4}"/>
              </a:ext>
            </a:extLst>
          </p:cNvPr>
          <p:cNvSpPr/>
          <p:nvPr/>
        </p:nvSpPr>
        <p:spPr>
          <a:xfrm>
            <a:off x="8405906" y="2979048"/>
            <a:ext cx="1638969" cy="549275"/>
          </a:xfrm>
          <a:prstGeom prst="round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en-US" sz="2400" dirty="0">
                <a:solidFill>
                  <a:schemeClr val="bg1"/>
                </a:solidFill>
                <a:latin typeface="微软雅黑" panose="020B0503020204020204" pitchFamily="34" charset="-122"/>
                <a:ea typeface="微软雅黑" panose="020B0503020204020204" pitchFamily="34" charset="-122"/>
              </a:rPr>
              <a:t>集成度</a:t>
            </a:r>
          </a:p>
        </p:txBody>
      </p:sp>
      <p:sp>
        <p:nvSpPr>
          <p:cNvPr id="14" name="矩形: 圆角 13">
            <a:extLst>
              <a:ext uri="{FF2B5EF4-FFF2-40B4-BE49-F238E27FC236}">
                <a16:creationId xmlns:a16="http://schemas.microsoft.com/office/drawing/2014/main" id="{D728F722-5897-4243-A0BA-9F488A414954}"/>
              </a:ext>
            </a:extLst>
          </p:cNvPr>
          <p:cNvSpPr/>
          <p:nvPr/>
        </p:nvSpPr>
        <p:spPr>
          <a:xfrm>
            <a:off x="9284421" y="4608933"/>
            <a:ext cx="1638969" cy="546258"/>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en-US" sz="2400" dirty="0">
                <a:solidFill>
                  <a:schemeClr val="bg1"/>
                </a:solidFill>
                <a:latin typeface="微软雅黑" panose="020B0503020204020204" pitchFamily="34" charset="-122"/>
                <a:ea typeface="微软雅黑" panose="020B0503020204020204" pitchFamily="34" charset="-122"/>
              </a:rPr>
              <a:t>可靠性</a:t>
            </a:r>
          </a:p>
        </p:txBody>
      </p:sp>
      <p:sp>
        <p:nvSpPr>
          <p:cNvPr id="16" name="矩形: 圆角 15">
            <a:extLst>
              <a:ext uri="{FF2B5EF4-FFF2-40B4-BE49-F238E27FC236}">
                <a16:creationId xmlns:a16="http://schemas.microsoft.com/office/drawing/2014/main" id="{4890AA35-7BB2-4870-916B-840970025F3D}"/>
              </a:ext>
            </a:extLst>
          </p:cNvPr>
          <p:cNvSpPr/>
          <p:nvPr/>
        </p:nvSpPr>
        <p:spPr>
          <a:xfrm>
            <a:off x="4915694" y="1056227"/>
            <a:ext cx="1637067" cy="549275"/>
          </a:xfrm>
          <a:prstGeom prst="roundRect">
            <a:avLst/>
          </a:prstGeom>
          <a:solidFill>
            <a:srgbClr val="FF339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400" dirty="0">
                <a:solidFill>
                  <a:schemeClr val="bg1"/>
                </a:solidFill>
                <a:latin typeface="微软雅黑" panose="020B0503020204020204" pitchFamily="34" charset="-122"/>
                <a:ea typeface="微软雅黑" panose="020B0503020204020204" pitchFamily="34" charset="-122"/>
              </a:rPr>
              <a:t>性能</a:t>
            </a:r>
          </a:p>
        </p:txBody>
      </p:sp>
      <p:sp>
        <p:nvSpPr>
          <p:cNvPr id="30" name="文本框 29">
            <a:extLst>
              <a:ext uri="{FF2B5EF4-FFF2-40B4-BE49-F238E27FC236}">
                <a16:creationId xmlns:a16="http://schemas.microsoft.com/office/drawing/2014/main" id="{AEB925CB-7065-49FC-8CF7-173B590B0A12}"/>
              </a:ext>
            </a:extLst>
          </p:cNvPr>
          <p:cNvSpPr txBox="1">
            <a:spLocks noChangeArrowheads="1"/>
          </p:cNvSpPr>
          <p:nvPr/>
        </p:nvSpPr>
        <p:spPr bwMode="auto">
          <a:xfrm>
            <a:off x="938139" y="4228922"/>
            <a:ext cx="129083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171450" indent="-171450">
              <a:buFont typeface="微软雅黑" panose="020B0503020204020204" pitchFamily="34" charset="-122"/>
              <a:buChar char="★"/>
            </a:pPr>
            <a:r>
              <a:rPr lang="en-US" altLang="zh-CN" sz="1200" dirty="0">
                <a:latin typeface="微软雅黑" panose="020B0503020204020204" pitchFamily="34" charset="-122"/>
                <a:ea typeface="微软雅黑" panose="020B0503020204020204" pitchFamily="34" charset="-122"/>
              </a:rPr>
              <a:t>Cortex-M0+ @48MHz</a:t>
            </a:r>
          </a:p>
        </p:txBody>
      </p:sp>
      <p:sp>
        <p:nvSpPr>
          <p:cNvPr id="47" name="文本框 28">
            <a:extLst>
              <a:ext uri="{FF2B5EF4-FFF2-40B4-BE49-F238E27FC236}">
                <a16:creationId xmlns:a16="http://schemas.microsoft.com/office/drawing/2014/main" id="{F44FA12F-B73D-48B6-96A8-F41CE02EA261}"/>
              </a:ext>
            </a:extLst>
          </p:cNvPr>
          <p:cNvSpPr txBox="1">
            <a:spLocks noChangeArrowheads="1"/>
          </p:cNvSpPr>
          <p:nvPr/>
        </p:nvSpPr>
        <p:spPr bwMode="auto">
          <a:xfrm>
            <a:off x="2519660" y="5270931"/>
            <a:ext cx="192732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171450" indent="-171450">
              <a:buFont typeface="Wingdings" panose="05000000000000000000" pitchFamily="2" charset="2"/>
              <a:buChar char="«"/>
            </a:pPr>
            <a:r>
              <a:rPr lang="en-US" altLang="zh-CN" sz="1200" dirty="0">
                <a:latin typeface="微软雅黑" panose="020B0503020204020204" pitchFamily="34" charset="-122"/>
                <a:ea typeface="微软雅黑" panose="020B0503020204020204" pitchFamily="34" charset="-122"/>
              </a:rPr>
              <a:t>ESD 8KV</a:t>
            </a:r>
          </a:p>
          <a:p>
            <a:pPr marL="171450" indent="-171450">
              <a:buFont typeface="Wingdings" panose="05000000000000000000" pitchFamily="2" charset="2"/>
              <a:buChar char="«"/>
            </a:pPr>
            <a:r>
              <a:rPr lang="en-US" altLang="zh-CN" sz="1200" dirty="0">
                <a:latin typeface="微软雅黑" panose="020B0503020204020204" pitchFamily="34" charset="-122"/>
                <a:ea typeface="微软雅黑" panose="020B0503020204020204" pitchFamily="34" charset="-122"/>
              </a:rPr>
              <a:t>-40</a:t>
            </a:r>
            <a:r>
              <a:rPr lang="zh-CN" altLang="en-US" sz="1200" dirty="0">
                <a:latin typeface="微软雅黑" panose="020B0503020204020204" pitchFamily="34" charset="-122"/>
                <a:ea typeface="微软雅黑" panose="020B0503020204020204" pitchFamily="34" charset="-122"/>
              </a:rPr>
              <a:t>℃</a:t>
            </a:r>
            <a:r>
              <a:rPr lang="en-US" altLang="zh-CN" sz="1200" dirty="0">
                <a:latin typeface="微软雅黑" panose="020B0503020204020204" pitchFamily="34" charset="-122"/>
                <a:ea typeface="微软雅黑" panose="020B0503020204020204" pitchFamily="34" charset="-122"/>
              </a:rPr>
              <a:t>~85</a:t>
            </a:r>
            <a:r>
              <a:rPr lang="zh-CN" altLang="en-US" sz="1200" dirty="0">
                <a:latin typeface="微软雅黑" panose="020B0503020204020204" pitchFamily="34" charset="-122"/>
                <a:ea typeface="微软雅黑" panose="020B0503020204020204" pitchFamily="34" charset="-122"/>
              </a:rPr>
              <a:t>℃</a:t>
            </a:r>
            <a:endParaRPr lang="en-US" altLang="zh-CN" sz="1200" dirty="0">
              <a:latin typeface="微软雅黑" panose="020B0503020204020204" pitchFamily="34" charset="-122"/>
              <a:ea typeface="微软雅黑" panose="020B0503020204020204" pitchFamily="34" charset="-122"/>
            </a:endParaRPr>
          </a:p>
          <a:p>
            <a:pPr marL="171450" indent="-171450">
              <a:buFont typeface="Wingdings" panose="05000000000000000000" pitchFamily="2" charset="2"/>
              <a:buChar char="«"/>
            </a:pPr>
            <a:r>
              <a:rPr lang="en-US" altLang="zh-CN" sz="1200" dirty="0">
                <a:latin typeface="微软雅黑" panose="020B0503020204020204" pitchFamily="34" charset="-122"/>
                <a:ea typeface="微软雅黑" panose="020B0503020204020204" pitchFamily="34" charset="-122"/>
              </a:rPr>
              <a:t>AEC-Q100 3 Grade</a:t>
            </a:r>
          </a:p>
          <a:p>
            <a:pPr marL="171450" indent="-171450">
              <a:buFont typeface="Wingdings" panose="05000000000000000000" pitchFamily="2" charset="2"/>
              <a:buChar char="«"/>
            </a:pPr>
            <a:r>
              <a:rPr lang="en-US" altLang="zh-CN" sz="1200" dirty="0">
                <a:latin typeface="微软雅黑" panose="020B0503020204020204" pitchFamily="34" charset="-122"/>
                <a:ea typeface="微软雅黑" panose="020B0503020204020204" pitchFamily="34" charset="-122"/>
              </a:rPr>
              <a:t>EFR&lt;100ppm</a:t>
            </a:r>
          </a:p>
        </p:txBody>
      </p:sp>
      <p:sp>
        <p:nvSpPr>
          <p:cNvPr id="48" name="文本框 28">
            <a:extLst>
              <a:ext uri="{FF2B5EF4-FFF2-40B4-BE49-F238E27FC236}">
                <a16:creationId xmlns:a16="http://schemas.microsoft.com/office/drawing/2014/main" id="{7AA56095-E790-410E-9A04-CC5608C3C52B}"/>
              </a:ext>
            </a:extLst>
          </p:cNvPr>
          <p:cNvSpPr txBox="1">
            <a:spLocks noChangeArrowheads="1"/>
          </p:cNvSpPr>
          <p:nvPr/>
        </p:nvSpPr>
        <p:spPr bwMode="auto">
          <a:xfrm>
            <a:off x="5731836" y="4877792"/>
            <a:ext cx="192732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171450" indent="-171450">
              <a:buFont typeface="Wingdings" panose="05000000000000000000" pitchFamily="2" charset="2"/>
              <a:buChar char="«"/>
            </a:pPr>
            <a:r>
              <a:rPr lang="en-US" altLang="zh-CN" sz="1200" dirty="0">
                <a:latin typeface="微软雅黑" panose="020B0503020204020204" pitchFamily="34" charset="-122"/>
                <a:ea typeface="微软雅黑" panose="020B0503020204020204" pitchFamily="34" charset="-122"/>
              </a:rPr>
              <a:t>ESD 10KV</a:t>
            </a:r>
          </a:p>
          <a:p>
            <a:pPr marL="171450" indent="-171450">
              <a:buFont typeface="Wingdings" panose="05000000000000000000" pitchFamily="2" charset="2"/>
              <a:buChar char="«"/>
            </a:pPr>
            <a:r>
              <a:rPr lang="en-US" altLang="zh-CN" sz="1200" dirty="0">
                <a:latin typeface="微软雅黑" panose="020B0503020204020204" pitchFamily="34" charset="-122"/>
                <a:ea typeface="微软雅黑" panose="020B0503020204020204" pitchFamily="34" charset="-122"/>
              </a:rPr>
              <a:t>-40</a:t>
            </a:r>
            <a:r>
              <a:rPr lang="zh-CN" altLang="en-US" sz="1200" dirty="0">
                <a:latin typeface="微软雅黑" panose="020B0503020204020204" pitchFamily="34" charset="-122"/>
                <a:ea typeface="微软雅黑" panose="020B0503020204020204" pitchFamily="34" charset="-122"/>
              </a:rPr>
              <a:t>℃</a:t>
            </a:r>
            <a:r>
              <a:rPr lang="en-US" altLang="zh-CN" sz="1200" dirty="0">
                <a:latin typeface="微软雅黑" panose="020B0503020204020204" pitchFamily="34" charset="-122"/>
                <a:ea typeface="微软雅黑" panose="020B0503020204020204" pitchFamily="34" charset="-122"/>
              </a:rPr>
              <a:t>~125</a:t>
            </a:r>
            <a:r>
              <a:rPr lang="zh-CN" altLang="en-US" sz="1200" dirty="0">
                <a:latin typeface="微软雅黑" panose="020B0503020204020204" pitchFamily="34" charset="-122"/>
                <a:ea typeface="微软雅黑" panose="020B0503020204020204" pitchFamily="34" charset="-122"/>
              </a:rPr>
              <a:t>℃</a:t>
            </a:r>
            <a:endParaRPr lang="en-US" altLang="zh-CN" sz="1200" dirty="0">
              <a:latin typeface="微软雅黑" panose="020B0503020204020204" pitchFamily="34" charset="-122"/>
              <a:ea typeface="微软雅黑" panose="020B0503020204020204" pitchFamily="34" charset="-122"/>
            </a:endParaRPr>
          </a:p>
          <a:p>
            <a:pPr marL="171450" indent="-171450">
              <a:buFont typeface="Wingdings" panose="05000000000000000000" pitchFamily="2" charset="2"/>
              <a:buChar char="«"/>
            </a:pPr>
            <a:r>
              <a:rPr lang="en-US" altLang="zh-CN" sz="1200" dirty="0">
                <a:latin typeface="微软雅黑" panose="020B0503020204020204" pitchFamily="34" charset="-122"/>
                <a:ea typeface="微软雅黑" panose="020B0503020204020204" pitchFamily="34" charset="-122"/>
              </a:rPr>
              <a:t>AEC-Q100 1 Grade</a:t>
            </a:r>
          </a:p>
          <a:p>
            <a:pPr marL="171450" indent="-171450">
              <a:buFont typeface="Wingdings" panose="05000000000000000000" pitchFamily="2" charset="2"/>
              <a:buChar char="«"/>
            </a:pPr>
            <a:r>
              <a:rPr lang="en-US" altLang="zh-CN" sz="1200" dirty="0">
                <a:latin typeface="微软雅黑" panose="020B0503020204020204" pitchFamily="34" charset="-122"/>
                <a:ea typeface="微软雅黑" panose="020B0503020204020204" pitchFamily="34" charset="-122"/>
              </a:rPr>
              <a:t>ASIL A/B</a:t>
            </a:r>
            <a:r>
              <a:rPr lang="zh-CN" altLang="en-US" sz="1200" dirty="0">
                <a:latin typeface="微软雅黑" panose="020B0503020204020204" pitchFamily="34" charset="-122"/>
                <a:ea typeface="微软雅黑" panose="020B0503020204020204" pitchFamily="34" charset="-122"/>
              </a:rPr>
              <a:t>认证</a:t>
            </a:r>
            <a:endParaRPr lang="en-US" altLang="zh-CN" sz="1200" dirty="0">
              <a:latin typeface="微软雅黑" panose="020B0503020204020204" pitchFamily="34" charset="-122"/>
              <a:ea typeface="微软雅黑" panose="020B0503020204020204" pitchFamily="34" charset="-122"/>
            </a:endParaRPr>
          </a:p>
          <a:p>
            <a:pPr marL="171450" indent="-171450">
              <a:buFont typeface="Wingdings" panose="05000000000000000000" pitchFamily="2" charset="2"/>
              <a:buChar char="«"/>
            </a:pPr>
            <a:r>
              <a:rPr lang="en-US" altLang="zh-CN" sz="1200" dirty="0">
                <a:latin typeface="微软雅黑" panose="020B0503020204020204" pitchFamily="34" charset="-122"/>
                <a:ea typeface="微软雅黑" panose="020B0503020204020204" pitchFamily="34" charset="-122"/>
              </a:rPr>
              <a:t>EFR&lt;10PPM</a:t>
            </a:r>
          </a:p>
        </p:txBody>
      </p:sp>
      <p:sp>
        <p:nvSpPr>
          <p:cNvPr id="50" name="文本框 49">
            <a:extLst>
              <a:ext uri="{FF2B5EF4-FFF2-40B4-BE49-F238E27FC236}">
                <a16:creationId xmlns:a16="http://schemas.microsoft.com/office/drawing/2014/main" id="{C4336FD2-E7A8-411F-9FC8-33E0BF40E6A9}"/>
              </a:ext>
            </a:extLst>
          </p:cNvPr>
          <p:cNvSpPr txBox="1">
            <a:spLocks noChangeArrowheads="1"/>
          </p:cNvSpPr>
          <p:nvPr/>
        </p:nvSpPr>
        <p:spPr bwMode="auto">
          <a:xfrm>
            <a:off x="1106432" y="3764086"/>
            <a:ext cx="129083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171450" indent="-171450">
              <a:buFont typeface="微软雅黑" panose="020B0503020204020204" pitchFamily="34" charset="-122"/>
              <a:buChar char="★"/>
            </a:pPr>
            <a:r>
              <a:rPr lang="en-US" altLang="zh-CN" sz="1200" dirty="0">
                <a:latin typeface="微软雅黑" panose="020B0503020204020204" pitchFamily="34" charset="-122"/>
                <a:ea typeface="微软雅黑" panose="020B0503020204020204" pitchFamily="34" charset="-122"/>
              </a:rPr>
              <a:t>Cortex-M4 @200MHz</a:t>
            </a:r>
          </a:p>
        </p:txBody>
      </p:sp>
      <p:sp>
        <p:nvSpPr>
          <p:cNvPr id="51" name="文本框 50">
            <a:extLst>
              <a:ext uri="{FF2B5EF4-FFF2-40B4-BE49-F238E27FC236}">
                <a16:creationId xmlns:a16="http://schemas.microsoft.com/office/drawing/2014/main" id="{753A9668-4569-4969-B66B-BD7E926F5843}"/>
              </a:ext>
            </a:extLst>
          </p:cNvPr>
          <p:cNvSpPr txBox="1">
            <a:spLocks noChangeArrowheads="1"/>
          </p:cNvSpPr>
          <p:nvPr/>
        </p:nvSpPr>
        <p:spPr bwMode="auto">
          <a:xfrm>
            <a:off x="1615796" y="2867766"/>
            <a:ext cx="129083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171450" indent="-171450">
              <a:buSzPct val="150000"/>
              <a:buFont typeface="微软雅黑" panose="020B0503020204020204" pitchFamily="34" charset="-122"/>
              <a:buChar char="★"/>
            </a:pPr>
            <a:r>
              <a:rPr lang="en-US" altLang="zh-CN" sz="1200" dirty="0">
                <a:latin typeface="微软雅黑" panose="020B0503020204020204" pitchFamily="34" charset="-122"/>
                <a:ea typeface="微软雅黑" panose="020B0503020204020204" pitchFamily="34" charset="-122"/>
              </a:rPr>
              <a:t>Cortex-R4 @400MHz</a:t>
            </a:r>
          </a:p>
        </p:txBody>
      </p:sp>
      <p:sp>
        <p:nvSpPr>
          <p:cNvPr id="52" name="文本框 51">
            <a:extLst>
              <a:ext uri="{FF2B5EF4-FFF2-40B4-BE49-F238E27FC236}">
                <a16:creationId xmlns:a16="http://schemas.microsoft.com/office/drawing/2014/main" id="{6BAB22CD-5141-4B17-AE94-A70AC0F3E13D}"/>
              </a:ext>
            </a:extLst>
          </p:cNvPr>
          <p:cNvSpPr txBox="1">
            <a:spLocks noChangeArrowheads="1"/>
          </p:cNvSpPr>
          <p:nvPr/>
        </p:nvSpPr>
        <p:spPr bwMode="auto">
          <a:xfrm>
            <a:off x="2258559" y="2039863"/>
            <a:ext cx="25202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171450" indent="-171450">
              <a:buSzPct val="150000"/>
              <a:buFont typeface="微软雅黑" panose="020B0503020204020204" pitchFamily="34" charset="-122"/>
              <a:buChar char="★"/>
            </a:pPr>
            <a:r>
              <a:rPr lang="en-US" altLang="zh-CN" sz="1200" dirty="0">
                <a:latin typeface="微软雅黑" panose="020B0503020204020204" pitchFamily="34" charset="-122"/>
                <a:ea typeface="微软雅黑" panose="020B0503020204020204" pitchFamily="34" charset="-122"/>
              </a:rPr>
              <a:t>Cortex-R5 @400MHz</a:t>
            </a:r>
            <a:br>
              <a:rPr lang="en-US" altLang="zh-CN" sz="1200" dirty="0">
                <a:latin typeface="微软雅黑" panose="020B0503020204020204" pitchFamily="34" charset="-122"/>
                <a:ea typeface="微软雅黑" panose="020B0503020204020204" pitchFamily="34" charset="-122"/>
              </a:rPr>
            </a:br>
            <a:r>
              <a:rPr lang="en-US" altLang="zh-CN" sz="1200" dirty="0">
                <a:latin typeface="微软雅黑" panose="020B0503020204020204" pitchFamily="34" charset="-122"/>
                <a:ea typeface="微软雅黑" panose="020B0503020204020204" pitchFamily="34" charset="-122"/>
              </a:rPr>
              <a:t>Dual-Core Lock-Step</a:t>
            </a:r>
          </a:p>
        </p:txBody>
      </p:sp>
      <p:sp>
        <p:nvSpPr>
          <p:cNvPr id="53" name="文本框 52">
            <a:extLst>
              <a:ext uri="{FF2B5EF4-FFF2-40B4-BE49-F238E27FC236}">
                <a16:creationId xmlns:a16="http://schemas.microsoft.com/office/drawing/2014/main" id="{038584F6-25C0-4C9C-8897-994E32E6262A}"/>
              </a:ext>
            </a:extLst>
          </p:cNvPr>
          <p:cNvSpPr txBox="1">
            <a:spLocks noChangeArrowheads="1"/>
          </p:cNvSpPr>
          <p:nvPr/>
        </p:nvSpPr>
        <p:spPr bwMode="auto">
          <a:xfrm>
            <a:off x="2906632" y="1493416"/>
            <a:ext cx="28252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171450" indent="-171450">
              <a:buSzPct val="150000"/>
              <a:buFont typeface="微软雅黑" panose="020B0503020204020204" pitchFamily="34" charset="-122"/>
              <a:buChar char="★"/>
            </a:pPr>
            <a:r>
              <a:rPr lang="en-US" altLang="zh-CN" sz="1200" dirty="0">
                <a:latin typeface="微软雅黑" panose="020B0503020204020204" pitchFamily="34" charset="-122"/>
                <a:ea typeface="微软雅黑" panose="020B0503020204020204" pitchFamily="34" charset="-122"/>
              </a:rPr>
              <a:t>Cortex-R52 @400MHz</a:t>
            </a:r>
            <a:br>
              <a:rPr lang="en-US" altLang="zh-CN" sz="1200" dirty="0">
                <a:latin typeface="微软雅黑" panose="020B0503020204020204" pitchFamily="34" charset="-122"/>
                <a:ea typeface="微软雅黑" panose="020B0503020204020204" pitchFamily="34" charset="-122"/>
              </a:rPr>
            </a:br>
            <a:r>
              <a:rPr lang="en-US" altLang="zh-CN" sz="1200" dirty="0">
                <a:latin typeface="微软雅黑" panose="020B0503020204020204" pitchFamily="34" charset="-122"/>
                <a:ea typeface="微软雅黑" panose="020B0503020204020204" pitchFamily="34" charset="-122"/>
              </a:rPr>
              <a:t>Quad-Core Lock-Step</a:t>
            </a:r>
          </a:p>
        </p:txBody>
      </p:sp>
      <p:sp>
        <p:nvSpPr>
          <p:cNvPr id="69" name="文本框 28">
            <a:extLst>
              <a:ext uri="{FF2B5EF4-FFF2-40B4-BE49-F238E27FC236}">
                <a16:creationId xmlns:a16="http://schemas.microsoft.com/office/drawing/2014/main" id="{525CAE90-3076-43ED-BFF9-1D23F012F2C7}"/>
              </a:ext>
            </a:extLst>
          </p:cNvPr>
          <p:cNvSpPr txBox="1">
            <a:spLocks noChangeArrowheads="1"/>
          </p:cNvSpPr>
          <p:nvPr/>
        </p:nvSpPr>
        <p:spPr bwMode="auto">
          <a:xfrm>
            <a:off x="6391200" y="2966675"/>
            <a:ext cx="14437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171450" indent="-171450">
              <a:buFont typeface="微软雅黑" panose="020B0503020204020204" pitchFamily="34" charset="-122"/>
              <a:buChar char="★"/>
            </a:pPr>
            <a:r>
              <a:rPr lang="en-US" altLang="zh-CN" sz="1200" dirty="0">
                <a:latin typeface="微软雅黑" panose="020B0503020204020204" pitchFamily="34" charset="-122"/>
                <a:ea typeface="微软雅黑" panose="020B0503020204020204" pitchFamily="34" charset="-122"/>
              </a:rPr>
              <a:t>LCD-TFT</a:t>
            </a:r>
          </a:p>
          <a:p>
            <a:pPr marL="171450" indent="-171450">
              <a:buFont typeface="微软雅黑" panose="020B0503020204020204" pitchFamily="34" charset="-122"/>
              <a:buChar char="★"/>
            </a:pPr>
            <a:r>
              <a:rPr lang="en-US" altLang="zh-CN" sz="1200" dirty="0">
                <a:latin typeface="微软雅黑" panose="020B0503020204020204" pitchFamily="34" charset="-122"/>
                <a:ea typeface="微软雅黑" panose="020B0503020204020204" pitchFamily="34" charset="-122"/>
              </a:rPr>
              <a:t>2D/3D Graph</a:t>
            </a:r>
          </a:p>
          <a:p>
            <a:pPr marL="171450" indent="-171450">
              <a:buFont typeface="微软雅黑" panose="020B0503020204020204" pitchFamily="34" charset="-122"/>
              <a:buChar char="★"/>
            </a:pPr>
            <a:r>
              <a:rPr lang="en-US" altLang="zh-CN" sz="1200" dirty="0">
                <a:latin typeface="微软雅黑" panose="020B0503020204020204" pitchFamily="34" charset="-122"/>
                <a:ea typeface="微软雅黑" panose="020B0503020204020204" pitchFamily="34" charset="-122"/>
              </a:rPr>
              <a:t>Touch Sense</a:t>
            </a:r>
          </a:p>
          <a:p>
            <a:pPr marL="171450" indent="-171450">
              <a:buFont typeface="微软雅黑" panose="020B0503020204020204" pitchFamily="34" charset="-122"/>
              <a:buChar char="★"/>
            </a:pPr>
            <a:r>
              <a:rPr lang="zh-CN" altLang="en-US" sz="1200" dirty="0">
                <a:latin typeface="微软雅黑" panose="020B0503020204020204" pitchFamily="34" charset="-122"/>
                <a:ea typeface="微软雅黑" panose="020B0503020204020204" pitchFamily="34" charset="-122"/>
              </a:rPr>
              <a:t>大容量存储器件</a:t>
            </a:r>
            <a:endParaRPr lang="en-US" altLang="zh-CN" sz="1200" dirty="0">
              <a:latin typeface="微软雅黑" panose="020B0503020204020204" pitchFamily="34" charset="-122"/>
              <a:ea typeface="微软雅黑" panose="020B0503020204020204" pitchFamily="34" charset="-122"/>
            </a:endParaRPr>
          </a:p>
        </p:txBody>
      </p:sp>
      <p:sp>
        <p:nvSpPr>
          <p:cNvPr id="71" name="文本框 28">
            <a:extLst>
              <a:ext uri="{FF2B5EF4-FFF2-40B4-BE49-F238E27FC236}">
                <a16:creationId xmlns:a16="http://schemas.microsoft.com/office/drawing/2014/main" id="{5D58BCE4-1DF1-4BC0-8808-EA6EEE150138}"/>
              </a:ext>
            </a:extLst>
          </p:cNvPr>
          <p:cNvSpPr txBox="1">
            <a:spLocks noChangeArrowheads="1"/>
          </p:cNvSpPr>
          <p:nvPr/>
        </p:nvSpPr>
        <p:spPr bwMode="auto">
          <a:xfrm>
            <a:off x="5483411" y="3149600"/>
            <a:ext cx="1123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171450" indent="-171450">
              <a:buFont typeface="微软雅黑" panose="020B0503020204020204" pitchFamily="34" charset="-122"/>
              <a:buChar char="★"/>
            </a:pPr>
            <a:r>
              <a:rPr lang="en-US" altLang="zh-CN" sz="1200" dirty="0">
                <a:latin typeface="微软雅黑" panose="020B0503020204020204" pitchFamily="34" charset="-122"/>
                <a:ea typeface="微软雅黑" panose="020B0503020204020204" pitchFamily="34" charset="-122"/>
              </a:rPr>
              <a:t>DDR</a:t>
            </a:r>
          </a:p>
          <a:p>
            <a:pPr marL="171450" indent="-171450">
              <a:buFont typeface="微软雅黑" panose="020B0503020204020204" pitchFamily="34" charset="-122"/>
              <a:buChar char="★"/>
            </a:pPr>
            <a:r>
              <a:rPr lang="en-US" altLang="zh-CN" sz="1200" dirty="0" err="1">
                <a:latin typeface="微软雅黑" panose="020B0503020204020204" pitchFamily="34" charset="-122"/>
                <a:ea typeface="微软雅黑" panose="020B0503020204020204" pitchFamily="34" charset="-122"/>
              </a:rPr>
              <a:t>SerDes</a:t>
            </a:r>
            <a:endParaRPr lang="en-US" altLang="zh-CN" sz="1200" dirty="0">
              <a:latin typeface="微软雅黑" panose="020B0503020204020204" pitchFamily="34" charset="-122"/>
              <a:ea typeface="微软雅黑" panose="020B0503020204020204" pitchFamily="34" charset="-122"/>
            </a:endParaRPr>
          </a:p>
          <a:p>
            <a:pPr marL="171450" indent="-171450">
              <a:buFont typeface="微软雅黑" panose="020B0503020204020204" pitchFamily="34" charset="-122"/>
              <a:buChar char="★"/>
            </a:pPr>
            <a:r>
              <a:rPr lang="en-US" altLang="zh-CN" sz="1200" dirty="0">
                <a:latin typeface="微软雅黑" panose="020B0503020204020204" pitchFamily="34" charset="-122"/>
                <a:ea typeface="微软雅黑" panose="020B0503020204020204" pitchFamily="34" charset="-122"/>
              </a:rPr>
              <a:t>FPGA</a:t>
            </a:r>
            <a:r>
              <a:rPr lang="zh-CN" altLang="en-US" sz="1200" dirty="0">
                <a:latin typeface="微软雅黑" panose="020B0503020204020204" pitchFamily="34" charset="-122"/>
                <a:ea typeface="微软雅黑" panose="020B0503020204020204" pitchFamily="34" charset="-122"/>
              </a:rPr>
              <a:t>器件</a:t>
            </a:r>
            <a:endParaRPr lang="en-US" altLang="zh-CN" sz="1200" dirty="0">
              <a:latin typeface="微软雅黑" panose="020B0503020204020204" pitchFamily="34" charset="-122"/>
              <a:ea typeface="微软雅黑" panose="020B0503020204020204" pitchFamily="34" charset="-122"/>
            </a:endParaRPr>
          </a:p>
        </p:txBody>
      </p:sp>
      <p:cxnSp>
        <p:nvCxnSpPr>
          <p:cNvPr id="38" name="直接箭头连接符 37">
            <a:extLst>
              <a:ext uri="{FF2B5EF4-FFF2-40B4-BE49-F238E27FC236}">
                <a16:creationId xmlns:a16="http://schemas.microsoft.com/office/drawing/2014/main" id="{EA060DDB-8B4A-487C-BE57-370F5ABBC1D0}"/>
              </a:ext>
            </a:extLst>
          </p:cNvPr>
          <p:cNvCxnSpPr>
            <a:cxnSpLocks/>
          </p:cNvCxnSpPr>
          <p:nvPr/>
        </p:nvCxnSpPr>
        <p:spPr>
          <a:xfrm flipV="1">
            <a:off x="558552" y="917352"/>
            <a:ext cx="0" cy="5112000"/>
          </a:xfrm>
          <a:prstGeom prst="straightConnector1">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2" name="直接箭头连接符 41">
            <a:extLst>
              <a:ext uri="{FF2B5EF4-FFF2-40B4-BE49-F238E27FC236}">
                <a16:creationId xmlns:a16="http://schemas.microsoft.com/office/drawing/2014/main" id="{31F26E4C-B67A-4858-914B-ED7CB99959AF}"/>
              </a:ext>
            </a:extLst>
          </p:cNvPr>
          <p:cNvCxnSpPr>
            <a:cxnSpLocks/>
          </p:cNvCxnSpPr>
          <p:nvPr/>
        </p:nvCxnSpPr>
        <p:spPr>
          <a:xfrm>
            <a:off x="572631" y="6030467"/>
            <a:ext cx="95400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3" name="文本框 28">
            <a:extLst>
              <a:ext uri="{FF2B5EF4-FFF2-40B4-BE49-F238E27FC236}">
                <a16:creationId xmlns:a16="http://schemas.microsoft.com/office/drawing/2014/main" id="{66921D09-B1A0-4FE5-9D14-68855DBBF11E}"/>
              </a:ext>
            </a:extLst>
          </p:cNvPr>
          <p:cNvSpPr txBox="1">
            <a:spLocks noChangeArrowheads="1"/>
          </p:cNvSpPr>
          <p:nvPr/>
        </p:nvSpPr>
        <p:spPr bwMode="auto">
          <a:xfrm>
            <a:off x="4147660" y="5021808"/>
            <a:ext cx="192732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171450" indent="-171450">
              <a:buFont typeface="Wingdings" panose="05000000000000000000" pitchFamily="2" charset="2"/>
              <a:buChar char="«"/>
            </a:pPr>
            <a:r>
              <a:rPr lang="en-US" altLang="zh-CN" sz="1200" dirty="0">
                <a:latin typeface="微软雅黑" panose="020B0503020204020204" pitchFamily="34" charset="-122"/>
                <a:ea typeface="微软雅黑" panose="020B0503020204020204" pitchFamily="34" charset="-122"/>
              </a:rPr>
              <a:t>ESD 8KV</a:t>
            </a:r>
          </a:p>
          <a:p>
            <a:pPr marL="171450" indent="-171450">
              <a:buFont typeface="Wingdings" panose="05000000000000000000" pitchFamily="2" charset="2"/>
              <a:buChar char="«"/>
            </a:pPr>
            <a:r>
              <a:rPr lang="en-US" altLang="zh-CN" sz="1200" dirty="0">
                <a:latin typeface="微软雅黑" panose="020B0503020204020204" pitchFamily="34" charset="-122"/>
                <a:ea typeface="微软雅黑" panose="020B0503020204020204" pitchFamily="34" charset="-122"/>
              </a:rPr>
              <a:t>-40</a:t>
            </a:r>
            <a:r>
              <a:rPr lang="zh-CN" altLang="en-US" sz="1200" dirty="0">
                <a:latin typeface="微软雅黑" panose="020B0503020204020204" pitchFamily="34" charset="-122"/>
                <a:ea typeface="微软雅黑" panose="020B0503020204020204" pitchFamily="34" charset="-122"/>
              </a:rPr>
              <a:t>℃</a:t>
            </a:r>
            <a:r>
              <a:rPr lang="en-US" altLang="zh-CN" sz="1200" dirty="0">
                <a:latin typeface="微软雅黑" panose="020B0503020204020204" pitchFamily="34" charset="-122"/>
                <a:ea typeface="微软雅黑" panose="020B0503020204020204" pitchFamily="34" charset="-122"/>
              </a:rPr>
              <a:t>~105</a:t>
            </a:r>
            <a:r>
              <a:rPr lang="zh-CN" altLang="en-US" sz="1200" dirty="0">
                <a:latin typeface="微软雅黑" panose="020B0503020204020204" pitchFamily="34" charset="-122"/>
                <a:ea typeface="微软雅黑" panose="020B0503020204020204" pitchFamily="34" charset="-122"/>
              </a:rPr>
              <a:t>℃</a:t>
            </a:r>
            <a:endParaRPr lang="en-US" altLang="zh-CN" sz="1200" dirty="0">
              <a:latin typeface="微软雅黑" panose="020B0503020204020204" pitchFamily="34" charset="-122"/>
              <a:ea typeface="微软雅黑" panose="020B0503020204020204" pitchFamily="34" charset="-122"/>
            </a:endParaRPr>
          </a:p>
          <a:p>
            <a:pPr marL="171450" indent="-171450">
              <a:buFont typeface="Wingdings" panose="05000000000000000000" pitchFamily="2" charset="2"/>
              <a:buChar char="«"/>
            </a:pPr>
            <a:r>
              <a:rPr lang="en-US" altLang="zh-CN" sz="1200" dirty="0">
                <a:latin typeface="微软雅黑" panose="020B0503020204020204" pitchFamily="34" charset="-122"/>
                <a:ea typeface="微软雅黑" panose="020B0503020204020204" pitchFamily="34" charset="-122"/>
              </a:rPr>
              <a:t>AEC-Q100 2 Grade</a:t>
            </a:r>
          </a:p>
          <a:p>
            <a:pPr marL="171450" indent="-171450">
              <a:buFont typeface="Wingdings" panose="05000000000000000000" pitchFamily="2" charset="2"/>
              <a:buChar char="«"/>
            </a:pPr>
            <a:r>
              <a:rPr lang="en-US" altLang="zh-CN" sz="1200" dirty="0">
                <a:latin typeface="微软雅黑" panose="020B0503020204020204" pitchFamily="34" charset="-122"/>
                <a:ea typeface="微软雅黑" panose="020B0503020204020204" pitchFamily="34" charset="-122"/>
              </a:rPr>
              <a:t>EFR&lt;100ppm</a:t>
            </a:r>
          </a:p>
        </p:txBody>
      </p:sp>
      <p:sp>
        <p:nvSpPr>
          <p:cNvPr id="44" name="文本框 28">
            <a:extLst>
              <a:ext uri="{FF2B5EF4-FFF2-40B4-BE49-F238E27FC236}">
                <a16:creationId xmlns:a16="http://schemas.microsoft.com/office/drawing/2014/main" id="{07CC6C5D-626A-4BFC-B4A2-CBCB72DB5C24}"/>
              </a:ext>
            </a:extLst>
          </p:cNvPr>
          <p:cNvSpPr txBox="1">
            <a:spLocks noChangeArrowheads="1"/>
          </p:cNvSpPr>
          <p:nvPr/>
        </p:nvSpPr>
        <p:spPr bwMode="auto">
          <a:xfrm>
            <a:off x="7327304" y="4733776"/>
            <a:ext cx="192732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171450" indent="-171450">
              <a:buFont typeface="Wingdings" panose="05000000000000000000" pitchFamily="2" charset="2"/>
              <a:buChar char="«"/>
            </a:pPr>
            <a:r>
              <a:rPr lang="en-US" altLang="zh-CN" sz="1200" dirty="0">
                <a:latin typeface="微软雅黑" panose="020B0503020204020204" pitchFamily="34" charset="-122"/>
                <a:ea typeface="微软雅黑" panose="020B0503020204020204" pitchFamily="34" charset="-122"/>
              </a:rPr>
              <a:t>ESD 10KV</a:t>
            </a:r>
          </a:p>
          <a:p>
            <a:pPr marL="171450" indent="-171450">
              <a:buFont typeface="Wingdings" panose="05000000000000000000" pitchFamily="2" charset="2"/>
              <a:buChar char="«"/>
            </a:pPr>
            <a:r>
              <a:rPr lang="en-US" altLang="zh-CN" sz="1200" dirty="0">
                <a:latin typeface="微软雅黑" panose="020B0503020204020204" pitchFamily="34" charset="-122"/>
                <a:ea typeface="微软雅黑" panose="020B0503020204020204" pitchFamily="34" charset="-122"/>
              </a:rPr>
              <a:t>-40</a:t>
            </a:r>
            <a:r>
              <a:rPr lang="zh-CN" altLang="en-US" sz="1200" dirty="0">
                <a:latin typeface="微软雅黑" panose="020B0503020204020204" pitchFamily="34" charset="-122"/>
                <a:ea typeface="微软雅黑" panose="020B0503020204020204" pitchFamily="34" charset="-122"/>
              </a:rPr>
              <a:t>℃</a:t>
            </a:r>
            <a:r>
              <a:rPr lang="en-US" altLang="zh-CN" sz="1200" dirty="0">
                <a:latin typeface="微软雅黑" panose="020B0503020204020204" pitchFamily="34" charset="-122"/>
                <a:ea typeface="微软雅黑" panose="020B0503020204020204" pitchFamily="34" charset="-122"/>
              </a:rPr>
              <a:t>~150</a:t>
            </a:r>
            <a:r>
              <a:rPr lang="zh-CN" altLang="en-US" sz="1200" dirty="0">
                <a:latin typeface="微软雅黑" panose="020B0503020204020204" pitchFamily="34" charset="-122"/>
                <a:ea typeface="微软雅黑" panose="020B0503020204020204" pitchFamily="34" charset="-122"/>
              </a:rPr>
              <a:t>℃</a:t>
            </a:r>
            <a:endParaRPr lang="en-US" altLang="zh-CN" sz="1200" dirty="0">
              <a:latin typeface="微软雅黑" panose="020B0503020204020204" pitchFamily="34" charset="-122"/>
              <a:ea typeface="微软雅黑" panose="020B0503020204020204" pitchFamily="34" charset="-122"/>
            </a:endParaRPr>
          </a:p>
          <a:p>
            <a:pPr marL="171450" indent="-171450">
              <a:buFont typeface="Wingdings" panose="05000000000000000000" pitchFamily="2" charset="2"/>
              <a:buChar char="«"/>
            </a:pPr>
            <a:r>
              <a:rPr lang="en-US" altLang="zh-CN" sz="1200" dirty="0">
                <a:latin typeface="微软雅黑" panose="020B0503020204020204" pitchFamily="34" charset="-122"/>
                <a:ea typeface="微软雅黑" panose="020B0503020204020204" pitchFamily="34" charset="-122"/>
              </a:rPr>
              <a:t>AEC-Q100 0 Grade</a:t>
            </a:r>
          </a:p>
          <a:p>
            <a:pPr marL="171450" indent="-171450">
              <a:buFont typeface="Wingdings" panose="05000000000000000000" pitchFamily="2" charset="2"/>
              <a:buChar char="«"/>
            </a:pPr>
            <a:r>
              <a:rPr lang="en-US" altLang="zh-CN" sz="1200" dirty="0">
                <a:latin typeface="微软雅黑" panose="020B0503020204020204" pitchFamily="34" charset="-122"/>
                <a:ea typeface="微软雅黑" panose="020B0503020204020204" pitchFamily="34" charset="-122"/>
              </a:rPr>
              <a:t>ASIL C/D</a:t>
            </a:r>
            <a:r>
              <a:rPr lang="zh-CN" altLang="en-US" sz="1200" dirty="0">
                <a:latin typeface="微软雅黑" panose="020B0503020204020204" pitchFamily="34" charset="-122"/>
                <a:ea typeface="微软雅黑" panose="020B0503020204020204" pitchFamily="34" charset="-122"/>
              </a:rPr>
              <a:t>认证</a:t>
            </a:r>
            <a:endParaRPr lang="en-US" altLang="zh-CN" sz="1200" dirty="0">
              <a:latin typeface="微软雅黑" panose="020B0503020204020204" pitchFamily="34" charset="-122"/>
              <a:ea typeface="微软雅黑" panose="020B0503020204020204" pitchFamily="34" charset="-122"/>
            </a:endParaRPr>
          </a:p>
          <a:p>
            <a:pPr marL="171450" indent="-171450">
              <a:buFont typeface="Wingdings" panose="05000000000000000000" pitchFamily="2" charset="2"/>
              <a:buChar char="«"/>
            </a:pPr>
            <a:r>
              <a:rPr lang="en-US" altLang="zh-CN" sz="1200" dirty="0">
                <a:latin typeface="微软雅黑" panose="020B0503020204020204" pitchFamily="34" charset="-122"/>
                <a:ea typeface="微软雅黑" panose="020B0503020204020204" pitchFamily="34" charset="-122"/>
              </a:rPr>
              <a:t>EFR=0PPM</a:t>
            </a:r>
          </a:p>
        </p:txBody>
      </p:sp>
      <p:sp>
        <p:nvSpPr>
          <p:cNvPr id="45" name="文本框 28">
            <a:extLst>
              <a:ext uri="{FF2B5EF4-FFF2-40B4-BE49-F238E27FC236}">
                <a16:creationId xmlns:a16="http://schemas.microsoft.com/office/drawing/2014/main" id="{D8C45286-1876-4E31-BFDF-D3F50A32F254}"/>
              </a:ext>
            </a:extLst>
          </p:cNvPr>
          <p:cNvSpPr txBox="1">
            <a:spLocks noChangeArrowheads="1"/>
          </p:cNvSpPr>
          <p:nvPr/>
        </p:nvSpPr>
        <p:spPr bwMode="auto">
          <a:xfrm>
            <a:off x="1638672" y="4622859"/>
            <a:ext cx="192732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171450" indent="-171450">
              <a:buFont typeface="微软雅黑" panose="020B0503020204020204" pitchFamily="34" charset="-122"/>
              <a:buChar char="★"/>
            </a:pPr>
            <a:r>
              <a:rPr lang="en-US" altLang="zh-CN" sz="1200" dirty="0">
                <a:latin typeface="微软雅黑" panose="020B0503020204020204" pitchFamily="34" charset="-122"/>
                <a:ea typeface="微软雅黑" panose="020B0503020204020204" pitchFamily="34" charset="-122"/>
              </a:rPr>
              <a:t>SAR ADC</a:t>
            </a:r>
          </a:p>
          <a:p>
            <a:pPr marL="171450" indent="-171450">
              <a:buFont typeface="微软雅黑" panose="020B0503020204020204" pitchFamily="34" charset="-122"/>
              <a:buChar char="★"/>
            </a:pPr>
            <a:r>
              <a:rPr lang="en-US" altLang="zh-CN" sz="1200" dirty="0">
                <a:latin typeface="微软雅黑" panose="020B0503020204020204" pitchFamily="34" charset="-122"/>
                <a:ea typeface="微软雅黑" panose="020B0503020204020204" pitchFamily="34" charset="-122"/>
              </a:rPr>
              <a:t>OP-AMP</a:t>
            </a:r>
          </a:p>
          <a:p>
            <a:pPr marL="171450" indent="-171450">
              <a:buFont typeface="微软雅黑" panose="020B0503020204020204" pitchFamily="34" charset="-122"/>
              <a:buChar char="★"/>
            </a:pPr>
            <a:r>
              <a:rPr lang="en-US" altLang="zh-CN" sz="1200" dirty="0">
                <a:latin typeface="微软雅黑" panose="020B0503020204020204" pitchFamily="34" charset="-122"/>
                <a:ea typeface="微软雅黑" panose="020B0503020204020204" pitchFamily="34" charset="-122"/>
              </a:rPr>
              <a:t>RTC</a:t>
            </a:r>
          </a:p>
          <a:p>
            <a:pPr marL="171450" indent="-171450">
              <a:buFont typeface="微软雅黑" panose="020B0503020204020204" pitchFamily="34" charset="-122"/>
              <a:buChar char="★"/>
            </a:pPr>
            <a:r>
              <a:rPr lang="en-US" altLang="zh-CN" sz="1200" dirty="0">
                <a:latin typeface="微软雅黑" panose="020B0503020204020204" pitchFamily="34" charset="-122"/>
                <a:ea typeface="微软雅黑" panose="020B0503020204020204" pitchFamily="34" charset="-122"/>
              </a:rPr>
              <a:t>PLL</a:t>
            </a:r>
          </a:p>
        </p:txBody>
      </p:sp>
      <p:sp>
        <p:nvSpPr>
          <p:cNvPr id="46" name="文本框 28">
            <a:extLst>
              <a:ext uri="{FF2B5EF4-FFF2-40B4-BE49-F238E27FC236}">
                <a16:creationId xmlns:a16="http://schemas.microsoft.com/office/drawing/2014/main" id="{DBF97991-4A98-4860-BF5B-3DEC68C52409}"/>
              </a:ext>
            </a:extLst>
          </p:cNvPr>
          <p:cNvSpPr txBox="1">
            <a:spLocks noChangeArrowheads="1"/>
          </p:cNvSpPr>
          <p:nvPr/>
        </p:nvSpPr>
        <p:spPr bwMode="auto">
          <a:xfrm>
            <a:off x="2663676" y="4013696"/>
            <a:ext cx="192732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171450" indent="-171450">
              <a:buFont typeface="微软雅黑" panose="020B0503020204020204" pitchFamily="34" charset="-122"/>
              <a:buChar char="★"/>
            </a:pPr>
            <a:r>
              <a:rPr lang="en-US" altLang="zh-CN" sz="1200" dirty="0">
                <a:latin typeface="微软雅黑" panose="020B0503020204020204" pitchFamily="34" charset="-122"/>
                <a:ea typeface="微软雅黑" panose="020B0503020204020204" pitchFamily="34" charset="-122"/>
              </a:rPr>
              <a:t>USB OTG</a:t>
            </a:r>
          </a:p>
          <a:p>
            <a:pPr marL="171450" indent="-171450">
              <a:buFont typeface="微软雅黑" panose="020B0503020204020204" pitchFamily="34" charset="-122"/>
              <a:buChar char="★"/>
            </a:pPr>
            <a:r>
              <a:rPr lang="en-US" altLang="zh-CN" sz="1200" dirty="0">
                <a:latin typeface="微软雅黑" panose="020B0503020204020204" pitchFamily="34" charset="-122"/>
                <a:ea typeface="微软雅黑" panose="020B0503020204020204" pitchFamily="34" charset="-122"/>
              </a:rPr>
              <a:t>DAC</a:t>
            </a:r>
          </a:p>
          <a:p>
            <a:pPr marL="171450" indent="-171450">
              <a:buFont typeface="微软雅黑" panose="020B0503020204020204" pitchFamily="34" charset="-122"/>
              <a:buChar char="★"/>
            </a:pPr>
            <a:r>
              <a:rPr lang="en-US" altLang="zh-CN" sz="1200" dirty="0">
                <a:latin typeface="微软雅黑" panose="020B0503020204020204" pitchFamily="34" charset="-122"/>
                <a:ea typeface="微软雅黑" panose="020B0503020204020204" pitchFamily="34" charset="-122"/>
              </a:rPr>
              <a:t>CAN</a:t>
            </a:r>
          </a:p>
          <a:p>
            <a:pPr marL="171450" indent="-171450">
              <a:buFont typeface="微软雅黑" panose="020B0503020204020204" pitchFamily="34" charset="-122"/>
              <a:buChar char="★"/>
            </a:pPr>
            <a:r>
              <a:rPr lang="en-US" altLang="zh-CN" sz="1200" dirty="0">
                <a:latin typeface="微软雅黑" panose="020B0503020204020204" pitchFamily="34" charset="-122"/>
                <a:ea typeface="微软雅黑" panose="020B0503020204020204" pitchFamily="34" charset="-122"/>
              </a:rPr>
              <a:t>HV</a:t>
            </a:r>
            <a:r>
              <a:rPr lang="zh-CN" altLang="en-US" sz="1200" dirty="0">
                <a:latin typeface="微软雅黑" panose="020B0503020204020204" pitchFamily="34" charset="-122"/>
                <a:ea typeface="微软雅黑" panose="020B0503020204020204" pitchFamily="34" charset="-122"/>
              </a:rPr>
              <a:t>器件</a:t>
            </a:r>
            <a:endParaRPr lang="en-US" altLang="zh-CN" sz="1200" dirty="0">
              <a:latin typeface="微软雅黑" panose="020B0503020204020204" pitchFamily="34" charset="-122"/>
              <a:ea typeface="微软雅黑" panose="020B0503020204020204" pitchFamily="34" charset="-122"/>
            </a:endParaRPr>
          </a:p>
        </p:txBody>
      </p:sp>
      <p:sp>
        <p:nvSpPr>
          <p:cNvPr id="55" name="文本框 28">
            <a:extLst>
              <a:ext uri="{FF2B5EF4-FFF2-40B4-BE49-F238E27FC236}">
                <a16:creationId xmlns:a16="http://schemas.microsoft.com/office/drawing/2014/main" id="{881D9806-F9B0-4767-908F-680EE409AEB9}"/>
              </a:ext>
            </a:extLst>
          </p:cNvPr>
          <p:cNvSpPr txBox="1">
            <a:spLocks noChangeArrowheads="1"/>
          </p:cNvSpPr>
          <p:nvPr/>
        </p:nvSpPr>
        <p:spPr bwMode="auto">
          <a:xfrm>
            <a:off x="3599780" y="3581648"/>
            <a:ext cx="192732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171450" indent="-171450">
              <a:buFont typeface="微软雅黑" panose="020B0503020204020204" pitchFamily="34" charset="-122"/>
              <a:buChar char="★"/>
            </a:pPr>
            <a:r>
              <a:rPr lang="en-US" altLang="zh-CN" sz="1200" dirty="0">
                <a:latin typeface="微软雅黑" panose="020B0503020204020204" pitchFamily="34" charset="-122"/>
                <a:ea typeface="微软雅黑" panose="020B0503020204020204" pitchFamily="34" charset="-122"/>
              </a:rPr>
              <a:t>ΣΔ ADC</a:t>
            </a:r>
          </a:p>
          <a:p>
            <a:pPr marL="171450" indent="-171450">
              <a:buFont typeface="微软雅黑" panose="020B0503020204020204" pitchFamily="34" charset="-122"/>
              <a:buChar char="★"/>
            </a:pPr>
            <a:r>
              <a:rPr lang="en-US" altLang="zh-CN" sz="1200" dirty="0">
                <a:latin typeface="微软雅黑" panose="020B0503020204020204" pitchFamily="34" charset="-122"/>
                <a:ea typeface="微软雅黑" panose="020B0503020204020204" pitchFamily="34" charset="-122"/>
              </a:rPr>
              <a:t>Crypto</a:t>
            </a:r>
          </a:p>
          <a:p>
            <a:pPr marL="171450" indent="-171450">
              <a:buFont typeface="微软雅黑" panose="020B0503020204020204" pitchFamily="34" charset="-122"/>
              <a:buChar char="★"/>
            </a:pPr>
            <a:r>
              <a:rPr lang="en-US" altLang="zh-CN" sz="1200" dirty="0">
                <a:latin typeface="微软雅黑" panose="020B0503020204020204" pitchFamily="34" charset="-122"/>
                <a:ea typeface="微软雅黑" panose="020B0503020204020204" pitchFamily="34" charset="-122"/>
              </a:rPr>
              <a:t>CAN FD</a:t>
            </a:r>
          </a:p>
          <a:p>
            <a:pPr marL="171450" indent="-171450">
              <a:buFont typeface="微软雅黑" panose="020B0503020204020204" pitchFamily="34" charset="-122"/>
              <a:buChar char="★"/>
            </a:pPr>
            <a:r>
              <a:rPr lang="en-US" altLang="zh-CN" sz="1200" dirty="0">
                <a:latin typeface="微软雅黑" panose="020B0503020204020204" pitchFamily="34" charset="-122"/>
                <a:ea typeface="微软雅黑" panose="020B0503020204020204" pitchFamily="34" charset="-122"/>
              </a:rPr>
              <a:t>RF</a:t>
            </a:r>
            <a:r>
              <a:rPr lang="zh-CN" altLang="en-US" sz="1200" dirty="0">
                <a:latin typeface="微软雅黑" panose="020B0503020204020204" pitchFamily="34" charset="-122"/>
                <a:ea typeface="微软雅黑" panose="020B0503020204020204" pitchFamily="34" charset="-122"/>
              </a:rPr>
              <a:t>器件</a:t>
            </a:r>
            <a:endParaRPr lang="en-US" altLang="zh-CN" sz="1200" dirty="0">
              <a:latin typeface="微软雅黑" panose="020B0503020204020204" pitchFamily="34" charset="-122"/>
              <a:ea typeface="微软雅黑" panose="020B0503020204020204" pitchFamily="34" charset="-122"/>
            </a:endParaRPr>
          </a:p>
        </p:txBody>
      </p:sp>
      <p:sp>
        <p:nvSpPr>
          <p:cNvPr id="56" name="文本框 28">
            <a:extLst>
              <a:ext uri="{FF2B5EF4-FFF2-40B4-BE49-F238E27FC236}">
                <a16:creationId xmlns:a16="http://schemas.microsoft.com/office/drawing/2014/main" id="{F2E4619C-91DA-4228-899B-26B7D0907810}"/>
              </a:ext>
            </a:extLst>
          </p:cNvPr>
          <p:cNvSpPr txBox="1">
            <a:spLocks noChangeArrowheads="1"/>
          </p:cNvSpPr>
          <p:nvPr/>
        </p:nvSpPr>
        <p:spPr bwMode="auto">
          <a:xfrm>
            <a:off x="4535884" y="3365624"/>
            <a:ext cx="192732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171450" indent="-171450">
              <a:buFont typeface="微软雅黑" panose="020B0503020204020204" pitchFamily="34" charset="-122"/>
              <a:buChar char="★"/>
            </a:pPr>
            <a:r>
              <a:rPr lang="en-US" altLang="zh-CN" sz="1200" dirty="0" err="1">
                <a:latin typeface="微软雅黑" panose="020B0503020204020204" pitchFamily="34" charset="-122"/>
                <a:ea typeface="微软雅黑" panose="020B0503020204020204" pitchFamily="34" charset="-122"/>
              </a:rPr>
              <a:t>EtherNet</a:t>
            </a:r>
            <a:endParaRPr lang="en-US" altLang="zh-CN" sz="1200" dirty="0">
              <a:latin typeface="微软雅黑" panose="020B0503020204020204" pitchFamily="34" charset="-122"/>
              <a:ea typeface="微软雅黑" panose="020B0503020204020204" pitchFamily="34" charset="-122"/>
            </a:endParaRPr>
          </a:p>
          <a:p>
            <a:pPr marL="171450" indent="-171450">
              <a:buFont typeface="微软雅黑" panose="020B0503020204020204" pitchFamily="34" charset="-122"/>
              <a:buChar char="★"/>
            </a:pPr>
            <a:r>
              <a:rPr lang="en-US" altLang="zh-CN" sz="1200" dirty="0">
                <a:latin typeface="微软雅黑" panose="020B0503020204020204" pitchFamily="34" charset="-122"/>
                <a:ea typeface="微软雅黑" panose="020B0503020204020204" pitchFamily="34" charset="-122"/>
              </a:rPr>
              <a:t>EtherCAT</a:t>
            </a:r>
          </a:p>
          <a:p>
            <a:pPr marL="171450" indent="-171450">
              <a:buFont typeface="微软雅黑" panose="020B0503020204020204" pitchFamily="34" charset="-122"/>
              <a:buChar char="★"/>
            </a:pPr>
            <a:r>
              <a:rPr lang="zh-CN" altLang="en-US" sz="1200" dirty="0">
                <a:latin typeface="微软雅黑" panose="020B0503020204020204" pitchFamily="34" charset="-122"/>
                <a:ea typeface="微软雅黑" panose="020B0503020204020204" pitchFamily="34" charset="-122"/>
              </a:rPr>
              <a:t>功率器件</a:t>
            </a:r>
            <a:endParaRPr lang="en-US" altLang="zh-CN" sz="1200" dirty="0">
              <a:latin typeface="微软雅黑" panose="020B0503020204020204" pitchFamily="34" charset="-122"/>
              <a:ea typeface="微软雅黑" panose="020B0503020204020204" pitchFamily="34" charset="-122"/>
            </a:endParaRPr>
          </a:p>
        </p:txBody>
      </p:sp>
      <p:sp>
        <p:nvSpPr>
          <p:cNvPr id="39" name="文本框 3">
            <a:extLst>
              <a:ext uri="{FF2B5EF4-FFF2-40B4-BE49-F238E27FC236}">
                <a16:creationId xmlns:a16="http://schemas.microsoft.com/office/drawing/2014/main" id="{B3351816-B4F7-4A08-BDD1-385F72E32E8F}"/>
              </a:ext>
            </a:extLst>
          </p:cNvPr>
          <p:cNvSpPr txBox="1">
            <a:spLocks noChangeArrowheads="1"/>
          </p:cNvSpPr>
          <p:nvPr/>
        </p:nvSpPr>
        <p:spPr bwMode="auto">
          <a:xfrm>
            <a:off x="10352088" y="6057900"/>
            <a:ext cx="431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fld id="{5BC00E62-C0B3-4FE0-BADD-86B46B47BB22}" type="slidenum">
              <a:rPr lang="en-US" altLang="zh-CN" sz="1200">
                <a:solidFill>
                  <a:schemeClr val="bg1"/>
                </a:solidFill>
              </a:rPr>
              <a:pPr algn="ctr"/>
              <a:t>7</a:t>
            </a:fld>
            <a:endParaRPr lang="en-US" altLang="zh-CN" sz="1200" dirty="0">
              <a:solidFill>
                <a:schemeClr val="bg1"/>
              </a:solidFill>
            </a:endParaRPr>
          </a:p>
        </p:txBody>
      </p:sp>
      <p:sp>
        <p:nvSpPr>
          <p:cNvPr id="3" name="文本框 2">
            <a:extLst>
              <a:ext uri="{FF2B5EF4-FFF2-40B4-BE49-F238E27FC236}">
                <a16:creationId xmlns:a16="http://schemas.microsoft.com/office/drawing/2014/main" id="{EF6056A6-D98F-4D70-B426-C0724332EED3}"/>
              </a:ext>
            </a:extLst>
          </p:cNvPr>
          <p:cNvSpPr txBox="1"/>
          <p:nvPr/>
        </p:nvSpPr>
        <p:spPr>
          <a:xfrm>
            <a:off x="-43420" y="3431008"/>
            <a:ext cx="646331" cy="369332"/>
          </a:xfrm>
          <a:prstGeom prst="rect">
            <a:avLst/>
          </a:prstGeom>
          <a:noFill/>
        </p:spPr>
        <p:txBody>
          <a:bodyPr wrap="none" rtlCol="0">
            <a:spAutoFit/>
          </a:bodyPr>
          <a:lstStyle/>
          <a:p>
            <a:r>
              <a:rPr lang="en-US" altLang="zh-CN" dirty="0">
                <a:solidFill>
                  <a:srgbClr val="FF0000"/>
                </a:solidFill>
              </a:rPr>
              <a:t>Now</a:t>
            </a:r>
            <a:endParaRPr lang="zh-CN" altLang="en-US" dirty="0">
              <a:solidFill>
                <a:srgbClr val="FF0000"/>
              </a:solidFill>
            </a:endParaRPr>
          </a:p>
        </p:txBody>
      </p:sp>
    </p:spTree>
    <p:extLst>
      <p:ext uri="{BB962C8B-B14F-4D97-AF65-F5344CB8AC3E}">
        <p14:creationId xmlns:p14="http://schemas.microsoft.com/office/powerpoint/2010/main" val="13746771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FDAB420F-AC1A-47F1-91AF-306ABE65A4A9}"/>
              </a:ext>
            </a:extLst>
          </p:cNvPr>
          <p:cNvSpPr>
            <a:spLocks noGrp="1"/>
          </p:cNvSpPr>
          <p:nvPr>
            <p:ph type="sldNum" sz="quarter" idx="4"/>
          </p:nvPr>
        </p:nvSpPr>
        <p:spPr/>
        <p:txBody>
          <a:bodyPr/>
          <a:lstStyle/>
          <a:p>
            <a:fld id="{B7F6407F-0FA8-4E99-847F-14031B22C7A3}" type="slidenum">
              <a:rPr lang="zh-CN" altLang="en-US" smtClean="0"/>
              <a:pPr/>
              <a:t>8</a:t>
            </a:fld>
            <a:endParaRPr lang="zh-CN" altLang="en-US"/>
          </a:p>
        </p:txBody>
      </p:sp>
      <p:sp>
        <p:nvSpPr>
          <p:cNvPr id="3" name="文本占位符 2">
            <a:extLst>
              <a:ext uri="{FF2B5EF4-FFF2-40B4-BE49-F238E27FC236}">
                <a16:creationId xmlns:a16="http://schemas.microsoft.com/office/drawing/2014/main" id="{F21B2C79-31D8-441A-B765-3BC656451102}"/>
              </a:ext>
            </a:extLst>
          </p:cNvPr>
          <p:cNvSpPr>
            <a:spLocks noGrp="1"/>
          </p:cNvSpPr>
          <p:nvPr>
            <p:ph type="body" sz="quarter" idx="10"/>
          </p:nvPr>
        </p:nvSpPr>
        <p:spPr/>
        <p:txBody>
          <a:bodyPr/>
          <a:lstStyle/>
          <a:p>
            <a:r>
              <a:rPr lang="zh-CN" altLang="en-US" dirty="0"/>
              <a:t>电机专用</a:t>
            </a:r>
            <a:r>
              <a:rPr lang="en-US" altLang="zh-CN" dirty="0"/>
              <a:t>SIP</a:t>
            </a:r>
            <a:r>
              <a:rPr lang="zh-CN" altLang="en-US" dirty="0"/>
              <a:t>芯片介绍</a:t>
            </a:r>
          </a:p>
        </p:txBody>
      </p:sp>
      <p:sp>
        <p:nvSpPr>
          <p:cNvPr id="4" name="文本占位符 3">
            <a:extLst>
              <a:ext uri="{FF2B5EF4-FFF2-40B4-BE49-F238E27FC236}">
                <a16:creationId xmlns:a16="http://schemas.microsoft.com/office/drawing/2014/main" id="{2838ED21-34D0-4918-91EA-8035F1639BBE}"/>
              </a:ext>
            </a:extLst>
          </p:cNvPr>
          <p:cNvSpPr>
            <a:spLocks noGrp="1"/>
          </p:cNvSpPr>
          <p:nvPr>
            <p:ph type="body" sz="quarter" idx="11"/>
          </p:nvPr>
        </p:nvSpPr>
        <p:spPr/>
        <p:txBody>
          <a:bodyPr/>
          <a:lstStyle/>
          <a:p>
            <a:r>
              <a:rPr lang="zh-CN" altLang="en-US" dirty="0"/>
              <a:t>华大电机</a:t>
            </a:r>
            <a:r>
              <a:rPr lang="en-US" altLang="zh-CN" dirty="0"/>
              <a:t>MCU</a:t>
            </a:r>
            <a:r>
              <a:rPr lang="zh-CN" altLang="en-US" dirty="0"/>
              <a:t>介绍</a:t>
            </a:r>
          </a:p>
        </p:txBody>
      </p:sp>
      <p:sp>
        <p:nvSpPr>
          <p:cNvPr id="5" name="文本占位符 4">
            <a:extLst>
              <a:ext uri="{FF2B5EF4-FFF2-40B4-BE49-F238E27FC236}">
                <a16:creationId xmlns:a16="http://schemas.microsoft.com/office/drawing/2014/main" id="{1ABE17CD-FEAD-4FA3-A4DA-023987E46924}"/>
              </a:ext>
            </a:extLst>
          </p:cNvPr>
          <p:cNvSpPr>
            <a:spLocks noGrp="1"/>
          </p:cNvSpPr>
          <p:nvPr>
            <p:ph type="body" sz="quarter" idx="12"/>
          </p:nvPr>
        </p:nvSpPr>
        <p:spPr/>
        <p:txBody>
          <a:bodyPr/>
          <a:lstStyle/>
          <a:p>
            <a:r>
              <a:rPr lang="zh-CN" altLang="en-US" dirty="0"/>
              <a:t>华大电机方案介绍</a:t>
            </a:r>
          </a:p>
        </p:txBody>
      </p:sp>
      <p:sp>
        <p:nvSpPr>
          <p:cNvPr id="6" name="文本占位符 5">
            <a:extLst>
              <a:ext uri="{FF2B5EF4-FFF2-40B4-BE49-F238E27FC236}">
                <a16:creationId xmlns:a16="http://schemas.microsoft.com/office/drawing/2014/main" id="{FCB9A2F0-CEE9-4384-AFDF-3A13B3CDCEBD}"/>
              </a:ext>
            </a:extLst>
          </p:cNvPr>
          <p:cNvSpPr>
            <a:spLocks noGrp="1"/>
          </p:cNvSpPr>
          <p:nvPr>
            <p:ph type="body" sz="quarter" idx="13"/>
          </p:nvPr>
        </p:nvSpPr>
        <p:spPr/>
        <p:txBody>
          <a:bodyPr/>
          <a:lstStyle/>
          <a:p>
            <a:r>
              <a:rPr lang="zh-CN" altLang="en-US" dirty="0"/>
              <a:t>公司介绍</a:t>
            </a:r>
          </a:p>
        </p:txBody>
      </p:sp>
    </p:spTree>
    <p:extLst>
      <p:ext uri="{BB962C8B-B14F-4D97-AF65-F5344CB8AC3E}">
        <p14:creationId xmlns:p14="http://schemas.microsoft.com/office/powerpoint/2010/main" val="13925047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E005053-D7A5-4F0F-939A-E2C05155B340}"/>
              </a:ext>
            </a:extLst>
          </p:cNvPr>
          <p:cNvSpPr>
            <a:spLocks noGrp="1"/>
          </p:cNvSpPr>
          <p:nvPr>
            <p:ph type="title"/>
          </p:nvPr>
        </p:nvSpPr>
        <p:spPr/>
        <p:txBody>
          <a:bodyPr/>
          <a:lstStyle/>
          <a:p>
            <a:r>
              <a:rPr lang="en-US" altLang="zh-CN" dirty="0"/>
              <a:t>SIP</a:t>
            </a:r>
            <a:r>
              <a:rPr lang="zh-CN" altLang="en-US" dirty="0"/>
              <a:t>概述</a:t>
            </a:r>
          </a:p>
        </p:txBody>
      </p:sp>
      <p:sp>
        <p:nvSpPr>
          <p:cNvPr id="3" name="灯片编号占位符 2">
            <a:extLst>
              <a:ext uri="{FF2B5EF4-FFF2-40B4-BE49-F238E27FC236}">
                <a16:creationId xmlns:a16="http://schemas.microsoft.com/office/drawing/2014/main" id="{DD46E02B-51D9-4B65-A8E2-1FB3D4E6BB2C}"/>
              </a:ext>
            </a:extLst>
          </p:cNvPr>
          <p:cNvSpPr>
            <a:spLocks noGrp="1"/>
          </p:cNvSpPr>
          <p:nvPr>
            <p:ph type="sldNum" sz="quarter" idx="4"/>
          </p:nvPr>
        </p:nvSpPr>
        <p:spPr/>
        <p:txBody>
          <a:bodyPr/>
          <a:lstStyle/>
          <a:p>
            <a:fld id="{B7F6407F-0FA8-4E99-847F-14031B22C7A3}" type="slidenum">
              <a:rPr lang="zh-CN" altLang="en-US" smtClean="0"/>
              <a:pPr/>
              <a:t>9</a:t>
            </a:fld>
            <a:endParaRPr lang="zh-CN" altLang="en-US"/>
          </a:p>
        </p:txBody>
      </p:sp>
      <p:sp>
        <p:nvSpPr>
          <p:cNvPr id="4" name="矩形 3">
            <a:extLst>
              <a:ext uri="{FF2B5EF4-FFF2-40B4-BE49-F238E27FC236}">
                <a16:creationId xmlns:a16="http://schemas.microsoft.com/office/drawing/2014/main" id="{3548A707-C16C-4736-8304-93068523D267}"/>
              </a:ext>
            </a:extLst>
          </p:cNvPr>
          <p:cNvSpPr/>
          <p:nvPr/>
        </p:nvSpPr>
        <p:spPr>
          <a:xfrm>
            <a:off x="387930" y="1278375"/>
            <a:ext cx="4330032" cy="1200329"/>
          </a:xfrm>
          <a:prstGeom prst="rect">
            <a:avLst/>
          </a:prstGeom>
        </p:spPr>
        <p:txBody>
          <a:bodyPr wrap="square">
            <a:spAutoFit/>
          </a:bodyPr>
          <a:lstStyle/>
          <a:p>
            <a:r>
              <a:rPr lang="en-US" altLang="zh-CN" b="1" dirty="0">
                <a:latin typeface="-apple-system-font"/>
              </a:rPr>
              <a:t>        SIP</a:t>
            </a:r>
            <a:r>
              <a:rPr lang="zh-CN" altLang="en-US" b="1" dirty="0">
                <a:latin typeface="-apple-system-font"/>
              </a:rPr>
              <a:t>封装</a:t>
            </a:r>
            <a:r>
              <a:rPr lang="zh-CN" altLang="en-US" dirty="0">
                <a:latin typeface="-apple-system-font"/>
              </a:rPr>
              <a:t>（</a:t>
            </a:r>
            <a:r>
              <a:rPr lang="en-US" altLang="zh-CN" dirty="0">
                <a:latin typeface="-apple-system-font"/>
              </a:rPr>
              <a:t>System In a Package</a:t>
            </a:r>
            <a:r>
              <a:rPr lang="zh-CN" altLang="en-US" dirty="0">
                <a:latin typeface="-apple-system-font"/>
              </a:rPr>
              <a:t>系统级封装）是将多种功能芯片，包括处理器、电源</a:t>
            </a:r>
            <a:r>
              <a:rPr lang="en-US" altLang="zh-CN" dirty="0">
                <a:latin typeface="-apple-system-font"/>
              </a:rPr>
              <a:t>IC</a:t>
            </a:r>
            <a:r>
              <a:rPr lang="zh-CN" altLang="en-US" dirty="0">
                <a:latin typeface="-apple-system-font"/>
              </a:rPr>
              <a:t>、驱动</a:t>
            </a:r>
            <a:r>
              <a:rPr lang="en-US" altLang="zh-CN" dirty="0">
                <a:latin typeface="-apple-system-font"/>
              </a:rPr>
              <a:t>IC</a:t>
            </a:r>
            <a:r>
              <a:rPr lang="zh-CN" altLang="en-US" dirty="0">
                <a:latin typeface="-apple-system-font"/>
              </a:rPr>
              <a:t>等功能芯片集成在一个封装内，从而实现一个基本完整的功能。</a:t>
            </a:r>
            <a:endParaRPr lang="zh-CN" altLang="en-US" dirty="0"/>
          </a:p>
        </p:txBody>
      </p:sp>
      <p:grpSp>
        <p:nvGrpSpPr>
          <p:cNvPr id="8" name="组合 7">
            <a:extLst>
              <a:ext uri="{FF2B5EF4-FFF2-40B4-BE49-F238E27FC236}">
                <a16:creationId xmlns:a16="http://schemas.microsoft.com/office/drawing/2014/main" id="{56FBE0BD-92F7-464D-BF62-336A316FA927}"/>
              </a:ext>
            </a:extLst>
          </p:cNvPr>
          <p:cNvGrpSpPr/>
          <p:nvPr/>
        </p:nvGrpSpPr>
        <p:grpSpPr>
          <a:xfrm>
            <a:off x="198512" y="3509640"/>
            <a:ext cx="4392488" cy="1899741"/>
            <a:chOff x="3545592" y="2518605"/>
            <a:chExt cx="5616624" cy="2520280"/>
          </a:xfrm>
        </p:grpSpPr>
        <p:pic>
          <p:nvPicPr>
            <p:cNvPr id="6" name="图片 5" descr="图片包含 屏幕截图&#10;&#10;描述已自动生成">
              <a:extLst>
                <a:ext uri="{FF2B5EF4-FFF2-40B4-BE49-F238E27FC236}">
                  <a16:creationId xmlns:a16="http://schemas.microsoft.com/office/drawing/2014/main" id="{1828FF7E-7524-47FB-9D2E-F3FE827EF544}"/>
                </a:ext>
              </a:extLst>
            </p:cNvPr>
            <p:cNvPicPr>
              <a:picLocks noChangeAspect="1"/>
            </p:cNvPicPr>
            <p:nvPr/>
          </p:nvPicPr>
          <p:blipFill rotWithShape="1">
            <a:blip r:embed="rId2">
              <a:extLst>
                <a:ext uri="{28A0092B-C50C-407E-A947-70E740481C1C}">
                  <a14:useLocalDpi xmlns:a14="http://schemas.microsoft.com/office/drawing/2010/main" val="0"/>
                </a:ext>
              </a:extLst>
            </a:blip>
            <a:srcRect l="4725" t="12813" r="3139" b="12442"/>
            <a:stretch/>
          </p:blipFill>
          <p:spPr>
            <a:xfrm>
              <a:off x="3545592" y="2518605"/>
              <a:ext cx="5616624" cy="2520280"/>
            </a:xfrm>
            <a:prstGeom prst="rect">
              <a:avLst/>
            </a:prstGeom>
          </p:spPr>
        </p:pic>
        <p:sp>
          <p:nvSpPr>
            <p:cNvPr id="7" name="文本框 6">
              <a:extLst>
                <a:ext uri="{FF2B5EF4-FFF2-40B4-BE49-F238E27FC236}">
                  <a16:creationId xmlns:a16="http://schemas.microsoft.com/office/drawing/2014/main" id="{F703BC83-AC9E-4D65-89D9-383085BE92E5}"/>
                </a:ext>
              </a:extLst>
            </p:cNvPr>
            <p:cNvSpPr txBox="1"/>
            <p:nvPr/>
          </p:nvSpPr>
          <p:spPr>
            <a:xfrm>
              <a:off x="6247184" y="4669553"/>
              <a:ext cx="2808312" cy="369332"/>
            </a:xfrm>
            <a:prstGeom prst="rect">
              <a:avLst/>
            </a:prstGeom>
            <a:noFill/>
          </p:spPr>
          <p:txBody>
            <a:bodyPr wrap="square" rtlCol="0">
              <a:spAutoFit/>
            </a:bodyPr>
            <a:lstStyle/>
            <a:p>
              <a:r>
                <a:rPr lang="zh-CN" altLang="en-US" dirty="0"/>
                <a:t>苹果手表</a:t>
              </a:r>
              <a:r>
                <a:rPr lang="en-US" altLang="zh-CN" dirty="0"/>
                <a:t>SIP</a:t>
              </a:r>
              <a:r>
                <a:rPr lang="zh-CN" altLang="en-US" dirty="0"/>
                <a:t>模组</a:t>
              </a:r>
            </a:p>
          </p:txBody>
        </p:sp>
      </p:grpSp>
      <p:pic>
        <p:nvPicPr>
          <p:cNvPr id="10" name="图片 9" descr="图片包含 屏幕截图&#10;&#10;描述已自动生成">
            <a:extLst>
              <a:ext uri="{FF2B5EF4-FFF2-40B4-BE49-F238E27FC236}">
                <a16:creationId xmlns:a16="http://schemas.microsoft.com/office/drawing/2014/main" id="{3875BF2F-3646-432A-A280-79562DA88E1E}"/>
              </a:ext>
            </a:extLst>
          </p:cNvPr>
          <p:cNvPicPr>
            <a:picLocks noChangeAspect="1"/>
          </p:cNvPicPr>
          <p:nvPr/>
        </p:nvPicPr>
        <p:blipFill rotWithShape="1">
          <a:blip r:embed="rId3">
            <a:extLst>
              <a:ext uri="{28A0092B-C50C-407E-A947-70E740481C1C}">
                <a14:useLocalDpi xmlns:a14="http://schemas.microsoft.com/office/drawing/2010/main" val="0"/>
              </a:ext>
            </a:extLst>
          </a:blip>
          <a:srcRect l="1822" t="8937" r="1735" b="8494"/>
          <a:stretch/>
        </p:blipFill>
        <p:spPr>
          <a:xfrm>
            <a:off x="4992769" y="845344"/>
            <a:ext cx="6150959" cy="5112568"/>
          </a:xfrm>
          <a:prstGeom prst="rect">
            <a:avLst/>
          </a:prstGeom>
        </p:spPr>
      </p:pic>
    </p:spTree>
    <p:extLst>
      <p:ext uri="{BB962C8B-B14F-4D97-AF65-F5344CB8AC3E}">
        <p14:creationId xmlns:p14="http://schemas.microsoft.com/office/powerpoint/2010/main" val="127036976"/>
      </p:ext>
    </p:extLst>
  </p:cSld>
  <p:clrMapOvr>
    <a:masterClrMapping/>
  </p:clrMapOvr>
</p:sld>
</file>

<file path=ppt/theme/theme1.xml><?xml version="1.0" encoding="utf-8"?>
<a:theme xmlns:a="http://schemas.openxmlformats.org/drawingml/2006/main" name="华大封面">
  <a:themeElements>
    <a:clrScheme name="HDSC专用色值">
      <a:dk1>
        <a:srgbClr val="000000"/>
      </a:dk1>
      <a:lt1>
        <a:srgbClr val="FFFFFF"/>
      </a:lt1>
      <a:dk2>
        <a:srgbClr val="000000"/>
      </a:dk2>
      <a:lt2>
        <a:srgbClr val="808080"/>
      </a:lt2>
      <a:accent1>
        <a:srgbClr val="1E4C76"/>
      </a:accent1>
      <a:accent2>
        <a:srgbClr val="005FA7"/>
      </a:accent2>
      <a:accent3>
        <a:srgbClr val="4FB4FF"/>
      </a:accent3>
      <a:accent4>
        <a:srgbClr val="630A0F"/>
      </a:accent4>
      <a:accent5>
        <a:srgbClr val="B20000"/>
      </a:accent5>
      <a:accent6>
        <a:srgbClr val="FA0000"/>
      </a:accent6>
      <a:hlink>
        <a:srgbClr val="FFC000"/>
      </a:hlink>
      <a:folHlink>
        <a:srgbClr val="808080"/>
      </a:folHlink>
    </a:clrScheme>
    <a:fontScheme name="temp">
      <a:majorFont>
        <a:latin typeface="Arial" panose="020F0302020204030204"/>
        <a:ea typeface="微软雅黑"/>
        <a:cs typeface=""/>
      </a:majorFont>
      <a:minorFont>
        <a:latin typeface="Arial" panose="020F0502020204030204"/>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目录页">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内页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华大封底">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A_169_CEC&amp;HDSC模板</Template>
  <TotalTime>5165</TotalTime>
  <Pages>0</Pages>
  <Words>2854</Words>
  <Characters>0</Characters>
  <Application>Microsoft Office PowerPoint</Application>
  <DocSecurity>0</DocSecurity>
  <PresentationFormat>自定义</PresentationFormat>
  <Lines>0</Lines>
  <Paragraphs>782</Paragraphs>
  <Slides>31</Slides>
  <Notes>20</Notes>
  <HiddenSlides>0</HiddenSlides>
  <MMClips>0</MMClips>
  <ScaleCrop>false</ScaleCrop>
  <HeadingPairs>
    <vt:vector size="6" baseType="variant">
      <vt:variant>
        <vt:lpstr>已用的字体</vt:lpstr>
      </vt:variant>
      <vt:variant>
        <vt:i4>13</vt:i4>
      </vt:variant>
      <vt:variant>
        <vt:lpstr>主题</vt:lpstr>
      </vt:variant>
      <vt:variant>
        <vt:i4>4</vt:i4>
      </vt:variant>
      <vt:variant>
        <vt:lpstr>幻灯片标题</vt:lpstr>
      </vt:variant>
      <vt:variant>
        <vt:i4>31</vt:i4>
      </vt:variant>
    </vt:vector>
  </HeadingPairs>
  <TitlesOfParts>
    <vt:vector size="48" baseType="lpstr">
      <vt:lpstr>-apple-system-font</vt:lpstr>
      <vt:lpstr>等线</vt:lpstr>
      <vt:lpstr>等线 Light</vt:lpstr>
      <vt:lpstr>微软雅黑</vt:lpstr>
      <vt:lpstr>Arial</vt:lpstr>
      <vt:lpstr>Arial Black</vt:lpstr>
      <vt:lpstr>Calibri</vt:lpstr>
      <vt:lpstr>Calibri Light</vt:lpstr>
      <vt:lpstr>Cambria</vt:lpstr>
      <vt:lpstr>Cambria Math</vt:lpstr>
      <vt:lpstr>Impact</vt:lpstr>
      <vt:lpstr>Microsoft New Tai Lue</vt:lpstr>
      <vt:lpstr>Wingdings</vt:lpstr>
      <vt:lpstr>华大封面</vt:lpstr>
      <vt:lpstr>目录页</vt:lpstr>
      <vt:lpstr>内页2</vt:lpstr>
      <vt:lpstr>华大封底</vt:lpstr>
      <vt:lpstr>华大半导体电机专用MCU及方案</vt:lpstr>
      <vt:lpstr>PowerPoint 演示文稿</vt:lpstr>
      <vt:lpstr>公司简介 Brief</vt:lpstr>
      <vt:lpstr>企业架构  Subsidiaries and their businesses</vt:lpstr>
      <vt:lpstr>团队构成</vt:lpstr>
      <vt:lpstr>华大MCU产品系列</vt:lpstr>
      <vt:lpstr>技术能力与发展规划</vt:lpstr>
      <vt:lpstr>PowerPoint 演示文稿</vt:lpstr>
      <vt:lpstr>SIP概述</vt:lpstr>
      <vt:lpstr>灵活的合作方式</vt:lpstr>
      <vt:lpstr>华大电机专用MCU Roadmap</vt:lpstr>
      <vt:lpstr>华大电机专用MCU</vt:lpstr>
      <vt:lpstr>PowerPoint 演示文稿</vt:lpstr>
      <vt:lpstr>电机控制MCU——        系列</vt:lpstr>
      <vt:lpstr>电机控制算法解决方案</vt:lpstr>
      <vt:lpstr>IEC60730/61508</vt:lpstr>
      <vt:lpstr>高可靠性芯片设计</vt:lpstr>
      <vt:lpstr>电机控制产品线</vt:lpstr>
      <vt:lpstr>HC32M140系列</vt:lpstr>
      <vt:lpstr>电机控制MCU应用领域</vt:lpstr>
      <vt:lpstr>PowerPoint 演示文稿</vt:lpstr>
      <vt:lpstr>M140风机类解决方案</vt:lpstr>
      <vt:lpstr>风机 - 方案一瞥</vt:lpstr>
      <vt:lpstr>电动工具</vt:lpstr>
      <vt:lpstr>电动工具电池保护板</vt:lpstr>
      <vt:lpstr>压缩机变频驱动方案</vt:lpstr>
      <vt:lpstr>伺服电机 - 工业缝纫机控制方案介绍</vt:lpstr>
      <vt:lpstr>电动自行车</vt:lpstr>
      <vt:lpstr>无人机应用方案</vt:lpstr>
      <vt:lpstr>升降桌应用方案</vt:lpstr>
      <vt:lpstr>PowerPoint 演示文稿</vt:lpstr>
    </vt:vector>
  </TitlesOfParts>
  <Manager/>
  <Company/>
  <LinksUpToDate>false</LinksUpToDate>
  <CharactersWithSpaces>0</CharactersWithSpaces>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subject/>
  <dc:creator>Administrator</dc:creator>
  <cp:keywords/>
  <dc:description/>
  <cp:lastModifiedBy>顾光跃</cp:lastModifiedBy>
  <cp:revision>375</cp:revision>
  <dcterms:created xsi:type="dcterms:W3CDTF">2015-07-03T01:35:53Z</dcterms:created>
  <dcterms:modified xsi:type="dcterms:W3CDTF">2019-05-14T09:35:26Z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2052-9.1.0.5218</vt:lpwstr>
  </property>
</Properties>
</file>