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sldIdLst>
    <p:sldId id="393" r:id="rId2"/>
    <p:sldId id="497" r:id="rId3"/>
    <p:sldId id="347" r:id="rId4"/>
    <p:sldId id="539" r:id="rId5"/>
    <p:sldId id="558" r:id="rId6"/>
    <p:sldId id="479" r:id="rId7"/>
    <p:sldId id="351" r:id="rId8"/>
    <p:sldId id="262" r:id="rId9"/>
    <p:sldId id="265" r:id="rId10"/>
    <p:sldId id="352" r:id="rId11"/>
    <p:sldId id="266" r:id="rId12"/>
    <p:sldId id="424" r:id="rId13"/>
    <p:sldId id="466" r:id="rId14"/>
    <p:sldId id="467" r:id="rId15"/>
    <p:sldId id="398" r:id="rId16"/>
    <p:sldId id="301" r:id="rId17"/>
    <p:sldId id="353" r:id="rId18"/>
    <p:sldId id="394" r:id="rId19"/>
    <p:sldId id="275" r:id="rId20"/>
    <p:sldId id="300" r:id="rId21"/>
    <p:sldId id="518" r:id="rId22"/>
    <p:sldId id="354" r:id="rId23"/>
  </p:sldIdLst>
  <p:sldSz cx="12192000" cy="6858000"/>
  <p:notesSz cx="6858000" cy="9144000"/>
  <p:embeddedFontLst>
    <p:embeddedFont>
      <p:font typeface="微软雅黑" pitchFamily="34" charset="-122"/>
      <p:regular r:id="rId25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楷体" pitchFamily="49" charset="-122"/>
      <p:regular r:id="rId31"/>
    </p:embeddedFont>
    <p:embeddedFont>
      <p:font typeface="Book Antiqua" charset="0"/>
      <p:regular r:id="rId32"/>
      <p:bold r:id="rId33"/>
      <p:italic r:id="rId34"/>
      <p:boldItalic r:id="rId35"/>
    </p:embeddedFont>
    <p:embeddedFont>
      <p:font typeface="仿宋" pitchFamily="49" charset="-122"/>
      <p:regular r:id="rId36"/>
    </p:embeddedFont>
    <p:embeddedFont>
      <p:font typeface="等线" charset="-122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15FAD"/>
    <a:srgbClr val="FFFFFF"/>
    <a:srgbClr val="291EB4"/>
    <a:srgbClr val="1123AD"/>
    <a:srgbClr val="1F6AD9"/>
    <a:srgbClr val="053BD8"/>
    <a:srgbClr val="FC7B24"/>
    <a:srgbClr val="FB9977"/>
    <a:srgbClr val="1692A8"/>
    <a:srgbClr val="43A09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howGuides="1">
      <p:cViewPr varScale="1">
        <p:scale>
          <a:sx n="89" d="100"/>
          <a:sy n="89" d="100"/>
        </p:scale>
        <p:origin x="-168" y="-96"/>
      </p:cViewPr>
      <p:guideLst>
        <p:guide orient="horz" pos="2159"/>
        <p:guide pos="31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5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#6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#7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47DBF-95AA-40BC-A783-377E8F18B84D}" type="doc">
      <dgm:prSet loTypeId="urn:microsoft.com/office/officeart/2008/layout/HorizontalMultiLevelHierarchy" loCatId="hierarchy" qsTypeId="urn:microsoft.com/office/officeart/2005/8/quickstyle/simple1#3" qsCatId="simple" csTypeId="urn:microsoft.com/office/officeart/2005/8/colors/accent2_2#5" csCatId="accent1" phldr="0"/>
      <dgm:spPr/>
      <dgm:t>
        <a:bodyPr/>
        <a:lstStyle/>
        <a:p>
          <a:endParaRPr lang="zh-CN" altLang="en-US"/>
        </a:p>
      </dgm:t>
    </dgm:pt>
    <dgm:pt modelId="{9CF950A0-AF63-4EEF-9FFD-96C1F7E7E392}">
      <dgm:prSet phldrT="[文本]" phldr="0" custT="1"/>
      <dgm:spPr/>
      <dgm:t>
        <a:bodyPr vert="vert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/>
            <a:t>二极管</a:t>
          </a:r>
        </a:p>
      </dgm:t>
    </dgm:pt>
    <dgm:pt modelId="{C208B5D8-5995-4479-A42A-8A55E56C12D9}" type="parTrans" cxnId="{A37016D2-0014-4EE9-AA5D-DA9038C395E1}">
      <dgm:prSet/>
      <dgm:spPr/>
      <dgm:t>
        <a:bodyPr/>
        <a:lstStyle/>
        <a:p>
          <a:endParaRPr lang="zh-CN" altLang="en-US"/>
        </a:p>
      </dgm:t>
    </dgm:pt>
    <dgm:pt modelId="{789CBC20-C209-4F6E-8277-16D1CD2BC23E}" type="sibTrans" cxnId="{A37016D2-0014-4EE9-AA5D-DA9038C395E1}">
      <dgm:prSet/>
      <dgm:spPr/>
      <dgm:t>
        <a:bodyPr/>
        <a:lstStyle/>
        <a:p>
          <a:endParaRPr lang="zh-CN" altLang="en-US"/>
        </a:p>
      </dgm:t>
    </dgm:pt>
    <dgm:pt modelId="{43C98814-3703-4708-9480-0269618948C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>
              <a:sym typeface="+mn-ea"/>
            </a:rPr>
            <a:t>MBR20200CT</a:t>
          </a:r>
        </a:p>
      </dgm:t>
    </dgm:pt>
    <dgm:pt modelId="{CEE48522-27B1-4F7F-84F9-D98425D345C1}" type="parTrans" cxnId="{F43AFE68-76F3-40C4-A46C-1A976720562F}">
      <dgm:prSet/>
      <dgm:spPr/>
      <dgm:t>
        <a:bodyPr/>
        <a:lstStyle/>
        <a:p>
          <a:endParaRPr lang="zh-CN" altLang="en-US"/>
        </a:p>
      </dgm:t>
    </dgm:pt>
    <dgm:pt modelId="{8F8E0805-276C-4375-BEB7-3681B4D5E062}" type="sibTrans" cxnId="{F43AFE68-76F3-40C4-A46C-1A976720562F}">
      <dgm:prSet/>
      <dgm:spPr/>
      <dgm:t>
        <a:bodyPr/>
        <a:lstStyle/>
        <a:p>
          <a:endParaRPr lang="zh-CN" altLang="en-US"/>
        </a:p>
      </dgm:t>
    </dgm:pt>
    <dgm:pt modelId="{18793C11-412E-477E-903F-4A96C237C84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TO-220</a:t>
          </a:r>
          <a:r>
            <a:rPr lang="en-US" altLang="zh-CN">
              <a:sym typeface="+mn-ea"/>
            </a:rPr>
            <a:t>AB</a:t>
          </a:r>
        </a:p>
      </dgm:t>
    </dgm:pt>
    <dgm:pt modelId="{473232E0-B13A-4F19-BDDF-9E7B6B013181}" type="parTrans" cxnId="{7D41FB49-82C9-455E-A155-87E6D3E837FC}">
      <dgm:prSet/>
      <dgm:spPr/>
      <dgm:t>
        <a:bodyPr/>
        <a:lstStyle/>
        <a:p>
          <a:endParaRPr lang="zh-CN" altLang="en-US"/>
        </a:p>
      </dgm:t>
    </dgm:pt>
    <dgm:pt modelId="{BE973B96-0130-4232-A919-5385B36AA06E}" type="sibTrans" cxnId="{7D41FB49-82C9-455E-A155-87E6D3E837FC}">
      <dgm:prSet/>
      <dgm:spPr/>
    </dgm:pt>
    <dgm:pt modelId="{EEA9BF43-52EA-422D-B843-A7E2D98344F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>
              <a:sym typeface="+mn-ea"/>
            </a:rPr>
            <a:t>1N4148W/S</a:t>
          </a:r>
          <a:endParaRPr lang="zh-CN" altLang="en-US" sz="1400">
            <a:sym typeface="+mn-ea"/>
          </a:endParaRPr>
        </a:p>
      </dgm:t>
    </dgm:pt>
    <dgm:pt modelId="{DD4B9A5E-AF0E-4E40-AE50-8ADA48B6C96E}" type="parTrans" cxnId="{DF24E673-6CA7-4D98-908D-3A2DF84F2037}">
      <dgm:prSet/>
      <dgm:spPr/>
      <dgm:t>
        <a:bodyPr/>
        <a:lstStyle/>
        <a:p>
          <a:endParaRPr lang="zh-CN" altLang="en-US"/>
        </a:p>
      </dgm:t>
    </dgm:pt>
    <dgm:pt modelId="{35829CFD-40BE-4AAC-B481-B24731CD799F}" type="sibTrans" cxnId="{DF24E673-6CA7-4D98-908D-3A2DF84F2037}">
      <dgm:prSet/>
      <dgm:spPr/>
      <dgm:t>
        <a:bodyPr/>
        <a:lstStyle/>
        <a:p>
          <a:endParaRPr lang="zh-CN" altLang="en-US"/>
        </a:p>
      </dgm:t>
    </dgm:pt>
    <dgm:pt modelId="{DD1DBE33-6BD8-4298-9CBC-8F772C21DF1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SOD-123</a:t>
          </a:r>
          <a:r>
            <a:rPr lang="en-US" altLang="zh-CN">
              <a:sym typeface="+mn-ea"/>
            </a:rPr>
            <a:t>/323</a:t>
          </a:r>
          <a:endParaRPr lang="en-US" altLang="zh-CN"/>
        </a:p>
      </dgm:t>
    </dgm:pt>
    <dgm:pt modelId="{15D51DF4-4D42-442E-80C2-77AD74D03B39}" type="parTrans" cxnId="{5B97C4DF-03A9-4238-AA25-30EC9E82655B}">
      <dgm:prSet/>
      <dgm:spPr/>
      <dgm:t>
        <a:bodyPr/>
        <a:lstStyle/>
        <a:p>
          <a:endParaRPr lang="zh-CN" altLang="en-US"/>
        </a:p>
      </dgm:t>
    </dgm:pt>
    <dgm:pt modelId="{63067E47-A7DA-4007-9FA2-2BF2CEA1C7BC}" type="sibTrans" cxnId="{5B97C4DF-03A9-4238-AA25-30EC9E82655B}">
      <dgm:prSet/>
      <dgm:spPr/>
    </dgm:pt>
    <dgm:pt modelId="{05B7883E-08CA-4B11-978A-0E031766AB0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>
              <a:sym typeface="+mn-ea"/>
            </a:rPr>
            <a:t>MMSZ52xx/S</a:t>
          </a:r>
          <a:r>
            <a:rPr lang="zh-CN" altLang="en-US" sz="1400">
              <a:sym typeface="+mn-ea"/>
            </a:rPr>
            <a:t>   </a:t>
          </a:r>
        </a:p>
      </dgm:t>
    </dgm:pt>
    <dgm:pt modelId="{D3AE5FBF-22B8-495D-8175-D008E6DBE25A}" type="parTrans" cxnId="{256ABABC-5974-4AF2-96EE-A2AD3E170968}">
      <dgm:prSet/>
      <dgm:spPr/>
      <dgm:t>
        <a:bodyPr/>
        <a:lstStyle/>
        <a:p>
          <a:endParaRPr lang="zh-CN" altLang="en-US"/>
        </a:p>
      </dgm:t>
    </dgm:pt>
    <dgm:pt modelId="{07129F62-24FE-4443-9066-E2A8C0818369}" type="sibTrans" cxnId="{256ABABC-5974-4AF2-96EE-A2AD3E170968}">
      <dgm:prSet/>
      <dgm:spPr/>
      <dgm:t>
        <a:bodyPr/>
        <a:lstStyle/>
        <a:p>
          <a:endParaRPr lang="zh-CN" altLang="en-US"/>
        </a:p>
      </dgm:t>
    </dgm:pt>
    <dgm:pt modelId="{A0663949-6965-4435-8224-2EC07B3CDB1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S</a:t>
          </a:r>
          <a:r>
            <a:rPr lang="zh-CN" altLang="en-US">
              <a:sym typeface="+mn-ea"/>
            </a:rPr>
            <a:t>OD-123</a:t>
          </a:r>
          <a:r>
            <a:rPr lang="en-US" altLang="zh-CN">
              <a:sym typeface="+mn-ea"/>
            </a:rPr>
            <a:t>/323</a:t>
          </a:r>
          <a:endParaRPr lang="zh-CN" altLang="en-US"/>
        </a:p>
      </dgm:t>
    </dgm:pt>
    <dgm:pt modelId="{89767538-9A83-485E-B1D4-0A4E5A5AB848}" type="parTrans" cxnId="{45DC1492-B99E-47C0-B54A-A589A4E323D2}">
      <dgm:prSet/>
      <dgm:spPr/>
      <dgm:t>
        <a:bodyPr/>
        <a:lstStyle/>
        <a:p>
          <a:endParaRPr lang="zh-CN" altLang="en-US"/>
        </a:p>
      </dgm:t>
    </dgm:pt>
    <dgm:pt modelId="{29807DD4-3DF8-47BF-866F-67DF3A296699}" type="sibTrans" cxnId="{45DC1492-B99E-47C0-B54A-A589A4E323D2}">
      <dgm:prSet/>
      <dgm:spPr/>
    </dgm:pt>
    <dgm:pt modelId="{0C012551-1302-4E44-8E1C-D5B7810E9D99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 </a:t>
          </a:r>
          <a:r>
            <a:rPr lang="en-US" altLang="zh-CN">
              <a:sym typeface="+mn-ea"/>
            </a:rPr>
            <a:t>BZX84Cxx</a:t>
          </a:r>
          <a:r>
            <a:rPr lang="zh-CN" altLang="en-US">
              <a:sym typeface="+mn-ea"/>
            </a:rPr>
            <a:t>   </a:t>
          </a:r>
          <a:endParaRPr lang="zh-CN" altLang="en-US"/>
        </a:p>
      </dgm:t>
    </dgm:pt>
    <dgm:pt modelId="{F41DDB70-5352-43DC-885B-72473F52C1CC}" type="parTrans" cxnId="{86D722D7-B8C7-4F4A-BE21-3A47CA92C2FF}">
      <dgm:prSet/>
      <dgm:spPr/>
      <dgm:t>
        <a:bodyPr/>
        <a:lstStyle/>
        <a:p>
          <a:endParaRPr lang="zh-CN" altLang="en-US"/>
        </a:p>
      </dgm:t>
    </dgm:pt>
    <dgm:pt modelId="{A4334606-1481-4189-8C7F-779C8D28E8FB}" type="sibTrans" cxnId="{86D722D7-B8C7-4F4A-BE21-3A47CA92C2FF}">
      <dgm:prSet/>
      <dgm:spPr/>
    </dgm:pt>
    <dgm:pt modelId="{39D6543F-67D7-4C9B-87A9-3D7FA08612A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ym typeface="+mn-ea"/>
            </a:rPr>
            <a:t>SOT-23</a:t>
          </a:r>
          <a:endParaRPr lang="en-US" altLang="zh-CN"/>
        </a:p>
      </dgm:t>
    </dgm:pt>
    <dgm:pt modelId="{2989BB90-E57A-4442-92F8-DACF21F579D1}" type="parTrans" cxnId="{5C0CE713-71F9-4FB5-9C36-98AB66D9B49F}">
      <dgm:prSet/>
      <dgm:spPr/>
      <dgm:t>
        <a:bodyPr/>
        <a:lstStyle/>
        <a:p>
          <a:endParaRPr lang="zh-CN" altLang="en-US"/>
        </a:p>
      </dgm:t>
    </dgm:pt>
    <dgm:pt modelId="{42DAFA36-D73A-4E65-B7DD-E700B8B4566C}" type="sibTrans" cxnId="{5C0CE713-71F9-4FB5-9C36-98AB66D9B49F}">
      <dgm:prSet/>
      <dgm:spPr/>
    </dgm:pt>
    <dgm:pt modelId="{8465CCBA-92CE-4EB9-BA1E-0715A384EE7F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     </a:t>
          </a:r>
          <a:r>
            <a:rPr lang="en-US" altLang="zh-CN">
              <a:sym typeface="+mn-ea"/>
            </a:rPr>
            <a:t>MUR1640C</a:t>
          </a:r>
        </a:p>
      </dgm:t>
    </dgm:pt>
    <dgm:pt modelId="{C60DAE69-5695-466B-9AF3-BE9626C61DAE}" type="parTrans" cxnId="{11B77734-43DA-4D03-8850-AED4D77C330A}">
      <dgm:prSet/>
      <dgm:spPr/>
      <dgm:t>
        <a:bodyPr/>
        <a:lstStyle/>
        <a:p>
          <a:endParaRPr lang="zh-CN" altLang="en-US"/>
        </a:p>
      </dgm:t>
    </dgm:pt>
    <dgm:pt modelId="{C6B95C14-6703-4F3B-889C-9A70A2E0BC56}" type="sibTrans" cxnId="{11B77734-43DA-4D03-8850-AED4D77C330A}">
      <dgm:prSet/>
      <dgm:spPr/>
    </dgm:pt>
    <dgm:pt modelId="{FFA18FC4-39C3-482E-BF98-5A2561C60498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 </a:t>
          </a:r>
          <a:r>
            <a:rPr lang="en-US" altLang="zh-CN">
              <a:sym typeface="+mn-ea"/>
            </a:rPr>
            <a:t>TO-220AB</a:t>
          </a:r>
          <a:endParaRPr lang="zh-CN" altLang="en-US"/>
        </a:p>
      </dgm:t>
    </dgm:pt>
    <dgm:pt modelId="{F610C593-8188-4528-B0D9-2F4445E0AC97}" type="parTrans" cxnId="{B231244D-DE29-418C-8E8C-E81815B4826B}">
      <dgm:prSet/>
      <dgm:spPr/>
      <dgm:t>
        <a:bodyPr/>
        <a:lstStyle/>
        <a:p>
          <a:endParaRPr lang="zh-CN" altLang="en-US"/>
        </a:p>
      </dgm:t>
    </dgm:pt>
    <dgm:pt modelId="{45B30AE9-446A-44E0-ABD4-EAEFFD0323F5}" type="sibTrans" cxnId="{B231244D-DE29-418C-8E8C-E81815B4826B}">
      <dgm:prSet/>
      <dgm:spPr/>
    </dgm:pt>
    <dgm:pt modelId="{9E72C919-FB7E-4306-9BD2-B88DFCD98454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    </a:t>
          </a:r>
          <a:r>
            <a:rPr>
              <a:sym typeface="+mn-ea"/>
            </a:rPr>
            <a:t>B</a:t>
          </a:r>
          <a:r>
            <a:rPr lang="zh-CN" altLang="en-US">
              <a:sym typeface="+mn-ea"/>
            </a:rPr>
            <a:t>AT46W</a:t>
          </a:r>
          <a:r>
            <a:rPr lang="en-US" altLang="zh-CN">
              <a:sym typeface="+mn-ea"/>
            </a:rPr>
            <a:t>/RB521S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>
              <a:sym typeface="+mn-ea"/>
            </a:rPr>
            <a:t>B5819W/S</a:t>
          </a:r>
          <a:endParaRPr lang="zh-CN" altLang="en-US"/>
        </a:p>
      </dgm:t>
    </dgm:pt>
    <dgm:pt modelId="{7EE7ADC4-CD64-45AB-979C-34FA58B6DD5E}" type="parTrans" cxnId="{8F2A4225-332B-46E3-8695-35FBA0D0E21E}">
      <dgm:prSet/>
      <dgm:spPr/>
      <dgm:t>
        <a:bodyPr/>
        <a:lstStyle/>
        <a:p>
          <a:endParaRPr lang="zh-CN" altLang="en-US"/>
        </a:p>
      </dgm:t>
    </dgm:pt>
    <dgm:pt modelId="{1E71D881-CDF8-4823-8DF5-8884DEBE8D17}" type="sibTrans" cxnId="{8F2A4225-332B-46E3-8695-35FBA0D0E21E}">
      <dgm:prSet/>
      <dgm:spPr/>
    </dgm:pt>
    <dgm:pt modelId="{9AAEDCB2-F600-4ADA-982C-B5DE9DD4D1AC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SOD-123</a:t>
          </a:r>
          <a:r>
            <a:rPr lang="en-US" altLang="zh-CN">
              <a:sym typeface="+mn-ea"/>
            </a:rPr>
            <a:t>/323</a:t>
          </a:r>
          <a:endParaRPr lang="zh-CN" altLang="en-US"/>
        </a:p>
      </dgm:t>
    </dgm:pt>
    <dgm:pt modelId="{40C07013-B152-469B-94E7-1BF5D14D817B}" type="parTrans" cxnId="{F8CB679C-01EF-4BEF-A2F0-1DF753ED2D86}">
      <dgm:prSet/>
      <dgm:spPr/>
      <dgm:t>
        <a:bodyPr/>
        <a:lstStyle/>
        <a:p>
          <a:endParaRPr lang="zh-CN" altLang="en-US"/>
        </a:p>
      </dgm:t>
    </dgm:pt>
    <dgm:pt modelId="{D4AD647B-D20B-4251-A500-9907657AF03D}" type="sibTrans" cxnId="{F8CB679C-01EF-4BEF-A2F0-1DF753ED2D86}">
      <dgm:prSet/>
      <dgm:spPr/>
    </dgm:pt>
    <dgm:pt modelId="{4C1B1CE8-5E47-4A2A-B460-EB1F2C444260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 </a:t>
          </a:r>
          <a:r>
            <a:rPr lang="zh-CN" altLang="en-US">
              <a:sym typeface="+mn-ea"/>
            </a:rPr>
            <a:t>BZT52C</a:t>
          </a:r>
          <a:r>
            <a:rPr lang="en-US" altLang="zh-CN">
              <a:sym typeface="+mn-ea"/>
            </a:rPr>
            <a:t>xx/S</a:t>
          </a:r>
          <a:endParaRPr lang="zh-CN" altLang="en-US"/>
        </a:p>
      </dgm:t>
    </dgm:pt>
    <dgm:pt modelId="{E8A02FE8-0C58-4524-9CAA-E71B822E4C18}" type="parTrans" cxnId="{95321752-FA49-4593-AB9D-CE2B4D1FFDBA}">
      <dgm:prSet/>
      <dgm:spPr/>
      <dgm:t>
        <a:bodyPr/>
        <a:lstStyle/>
        <a:p>
          <a:endParaRPr lang="zh-CN" altLang="en-US"/>
        </a:p>
      </dgm:t>
    </dgm:pt>
    <dgm:pt modelId="{FBC645E8-E7A5-46AF-9DEF-BBF2981A36E7}" type="sibTrans" cxnId="{95321752-FA49-4593-AB9D-CE2B4D1FFDBA}">
      <dgm:prSet/>
      <dgm:spPr/>
    </dgm:pt>
    <dgm:pt modelId="{A77482AC-2065-44FA-BF75-3200D9669289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ym typeface="+mn-ea"/>
            </a:rPr>
            <a:t>SOD-123 </a:t>
          </a:r>
          <a:r>
            <a:rPr lang="en-US" altLang="zh-CN">
              <a:sym typeface="+mn-ea"/>
            </a:rPr>
            <a:t>/323</a:t>
          </a:r>
          <a:r>
            <a:rPr lang="zh-CN" altLang="en-US">
              <a:sym typeface="+mn-ea"/>
            </a:rPr>
            <a:t>    </a:t>
          </a:r>
          <a:endParaRPr lang="zh-CN" altLang="en-US"/>
        </a:p>
      </dgm:t>
    </dgm:pt>
    <dgm:pt modelId="{98114428-A79E-4A2A-AB72-0314356D3078}" type="parTrans" cxnId="{424601D6-C2D8-42E0-854E-507FE12B1B55}">
      <dgm:prSet/>
      <dgm:spPr/>
      <dgm:t>
        <a:bodyPr/>
        <a:lstStyle/>
        <a:p>
          <a:endParaRPr lang="zh-CN" altLang="en-US"/>
        </a:p>
      </dgm:t>
    </dgm:pt>
    <dgm:pt modelId="{031F2AEC-204F-429F-B28E-C9D6672CC722}" type="sibTrans" cxnId="{424601D6-C2D8-42E0-854E-507FE12B1B55}">
      <dgm:prSet/>
      <dgm:spPr/>
    </dgm:pt>
    <dgm:pt modelId="{D46EE152-774F-4CA8-9116-98CB08AEFA88}" type="pres">
      <dgm:prSet presAssocID="{D6047DBF-95AA-40BC-A783-377E8F18B8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1C58439-AB41-4D73-94D5-800644F6883C}" type="pres">
      <dgm:prSet presAssocID="{9CF950A0-AF63-4EEF-9FFD-96C1F7E7E392}" presName="root1" presStyleCnt="0"/>
      <dgm:spPr/>
    </dgm:pt>
    <dgm:pt modelId="{9B9BF0AB-5901-4E79-B4D7-EC064A6E4281}" type="pres">
      <dgm:prSet presAssocID="{9CF950A0-AF63-4EEF-9FFD-96C1F7E7E39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6E13702-6C97-4911-A4E2-59EE8E68C431}" type="pres">
      <dgm:prSet presAssocID="{9CF950A0-AF63-4EEF-9FFD-96C1F7E7E392}" presName="level2hierChild" presStyleCnt="0"/>
      <dgm:spPr/>
    </dgm:pt>
    <dgm:pt modelId="{64B430B3-FF1B-406C-9FF2-27BA23788747}" type="pres">
      <dgm:prSet presAssocID="{CEE48522-27B1-4F7F-84F9-D98425D345C1}" presName="conn2-1" presStyleLbl="parChTrans1D2" presStyleIdx="0" presStyleCnt="7"/>
      <dgm:spPr/>
      <dgm:t>
        <a:bodyPr/>
        <a:lstStyle/>
        <a:p>
          <a:endParaRPr lang="zh-CN" altLang="en-US"/>
        </a:p>
      </dgm:t>
    </dgm:pt>
    <dgm:pt modelId="{C069D299-1B39-4BB1-9C27-833B58C46156}" type="pres">
      <dgm:prSet presAssocID="{CEE48522-27B1-4F7F-84F9-D98425D345C1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9C4BE19C-8DBD-46B6-9067-607184141480}" type="pres">
      <dgm:prSet presAssocID="{43C98814-3703-4708-9480-0269618948C5}" presName="root2" presStyleCnt="0"/>
      <dgm:spPr/>
    </dgm:pt>
    <dgm:pt modelId="{CDA235D6-AC41-4ED3-AF28-D9CD9EDCBAED}" type="pres">
      <dgm:prSet presAssocID="{43C98814-3703-4708-9480-0269618948C5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2E265FC-36E6-4BBF-AC05-214FD6415DAB}" type="pres">
      <dgm:prSet presAssocID="{43C98814-3703-4708-9480-0269618948C5}" presName="level3hierChild" presStyleCnt="0"/>
      <dgm:spPr/>
    </dgm:pt>
    <dgm:pt modelId="{8DA83129-0342-40E8-AB58-FE9D4DC05FF2}" type="pres">
      <dgm:prSet presAssocID="{473232E0-B13A-4F19-BDDF-9E7B6B013181}" presName="conn2-1" presStyleLbl="parChTrans1D3" presStyleIdx="0" presStyleCnt="7"/>
      <dgm:spPr/>
      <dgm:t>
        <a:bodyPr/>
        <a:lstStyle/>
        <a:p>
          <a:endParaRPr lang="zh-CN" altLang="en-US"/>
        </a:p>
      </dgm:t>
    </dgm:pt>
    <dgm:pt modelId="{E85C16AE-D89E-4C3F-8729-BC1187860827}" type="pres">
      <dgm:prSet presAssocID="{473232E0-B13A-4F19-BDDF-9E7B6B013181}" presName="connTx" presStyleLbl="parChTrans1D3" presStyleIdx="0" presStyleCnt="7"/>
      <dgm:spPr/>
      <dgm:t>
        <a:bodyPr/>
        <a:lstStyle/>
        <a:p>
          <a:endParaRPr lang="zh-CN" altLang="en-US"/>
        </a:p>
      </dgm:t>
    </dgm:pt>
    <dgm:pt modelId="{6E79F14F-8264-43BE-92A3-CE4AA17F28B7}" type="pres">
      <dgm:prSet presAssocID="{18793C11-412E-477E-903F-4A96C237C847}" presName="root2" presStyleCnt="0"/>
      <dgm:spPr/>
    </dgm:pt>
    <dgm:pt modelId="{C699CC0B-606F-48AC-A81D-4E3C36B9F59E}" type="pres">
      <dgm:prSet presAssocID="{18793C11-412E-477E-903F-4A96C237C847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F02859F-4550-450F-8AAE-47B31326E68A}" type="pres">
      <dgm:prSet presAssocID="{18793C11-412E-477E-903F-4A96C237C847}" presName="level3hierChild" presStyleCnt="0"/>
      <dgm:spPr/>
    </dgm:pt>
    <dgm:pt modelId="{2F66960D-CF7A-443C-8CB9-E7DD0B261214}" type="pres">
      <dgm:prSet presAssocID="{DD4B9A5E-AF0E-4E40-AE50-8ADA48B6C96E}" presName="conn2-1" presStyleLbl="parChTrans1D2" presStyleIdx="1" presStyleCnt="7"/>
      <dgm:spPr/>
      <dgm:t>
        <a:bodyPr/>
        <a:lstStyle/>
        <a:p>
          <a:endParaRPr lang="zh-CN" altLang="en-US"/>
        </a:p>
      </dgm:t>
    </dgm:pt>
    <dgm:pt modelId="{5BBFF12A-A69F-4078-A83D-A1EAB54C5269}" type="pres">
      <dgm:prSet presAssocID="{DD4B9A5E-AF0E-4E40-AE50-8ADA48B6C96E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C34060C1-0884-4F60-ADDF-610222CEEF01}" type="pres">
      <dgm:prSet presAssocID="{EEA9BF43-52EA-422D-B843-A7E2D98344F1}" presName="root2" presStyleCnt="0"/>
      <dgm:spPr/>
    </dgm:pt>
    <dgm:pt modelId="{3540059A-19CD-4FBD-A598-B7A4BB9DA52D}" type="pres">
      <dgm:prSet presAssocID="{EEA9BF43-52EA-422D-B843-A7E2D98344F1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F2B1077-175E-4F04-9ED5-8097B74233FF}" type="pres">
      <dgm:prSet presAssocID="{EEA9BF43-52EA-422D-B843-A7E2D98344F1}" presName="level3hierChild" presStyleCnt="0"/>
      <dgm:spPr/>
    </dgm:pt>
    <dgm:pt modelId="{0BF04ED9-B000-4AA2-AC82-42520D0E0205}" type="pres">
      <dgm:prSet presAssocID="{15D51DF4-4D42-442E-80C2-77AD74D03B39}" presName="conn2-1" presStyleLbl="parChTrans1D3" presStyleIdx="1" presStyleCnt="7"/>
      <dgm:spPr/>
      <dgm:t>
        <a:bodyPr/>
        <a:lstStyle/>
        <a:p>
          <a:endParaRPr lang="zh-CN" altLang="en-US"/>
        </a:p>
      </dgm:t>
    </dgm:pt>
    <dgm:pt modelId="{723C4E1B-B1BD-4C88-87A0-0165B01FE036}" type="pres">
      <dgm:prSet presAssocID="{15D51DF4-4D42-442E-80C2-77AD74D03B39}" presName="connTx" presStyleLbl="parChTrans1D3" presStyleIdx="1" presStyleCnt="7"/>
      <dgm:spPr/>
      <dgm:t>
        <a:bodyPr/>
        <a:lstStyle/>
        <a:p>
          <a:endParaRPr lang="zh-CN" altLang="en-US"/>
        </a:p>
      </dgm:t>
    </dgm:pt>
    <dgm:pt modelId="{3433F7E8-0DD7-4CCD-84DF-14A2FDE47318}" type="pres">
      <dgm:prSet presAssocID="{DD1DBE33-6BD8-4298-9CBC-8F772C21DF17}" presName="root2" presStyleCnt="0"/>
      <dgm:spPr/>
    </dgm:pt>
    <dgm:pt modelId="{4E94EB32-73BB-4817-94E0-A89783966ED0}" type="pres">
      <dgm:prSet presAssocID="{DD1DBE33-6BD8-4298-9CBC-8F772C21DF17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A80C3A9-C4F5-4372-952E-08F49EAF168D}" type="pres">
      <dgm:prSet presAssocID="{DD1DBE33-6BD8-4298-9CBC-8F772C21DF17}" presName="level3hierChild" presStyleCnt="0"/>
      <dgm:spPr/>
    </dgm:pt>
    <dgm:pt modelId="{CED1A3A3-B184-469E-86AE-670623BA4E5D}" type="pres">
      <dgm:prSet presAssocID="{D3AE5FBF-22B8-495D-8175-D008E6DBE25A}" presName="conn2-1" presStyleLbl="parChTrans1D2" presStyleIdx="2" presStyleCnt="7"/>
      <dgm:spPr/>
      <dgm:t>
        <a:bodyPr/>
        <a:lstStyle/>
        <a:p>
          <a:endParaRPr lang="zh-CN" altLang="en-US"/>
        </a:p>
      </dgm:t>
    </dgm:pt>
    <dgm:pt modelId="{925CFC76-454F-4CEF-ADE7-B0D5EBC96571}" type="pres">
      <dgm:prSet presAssocID="{D3AE5FBF-22B8-495D-8175-D008E6DBE25A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FE25D188-752C-49DB-8CF7-81DAD4AA116D}" type="pres">
      <dgm:prSet presAssocID="{05B7883E-08CA-4B11-978A-0E031766AB04}" presName="root2" presStyleCnt="0"/>
      <dgm:spPr/>
    </dgm:pt>
    <dgm:pt modelId="{E8D2105A-5421-473B-835F-F6E08D9D2D9B}" type="pres">
      <dgm:prSet presAssocID="{05B7883E-08CA-4B11-978A-0E031766AB04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A9817AD-1B7B-4DD1-A786-15A6E30FA3D8}" type="pres">
      <dgm:prSet presAssocID="{05B7883E-08CA-4B11-978A-0E031766AB04}" presName="level3hierChild" presStyleCnt="0"/>
      <dgm:spPr/>
    </dgm:pt>
    <dgm:pt modelId="{517BA497-ADB2-4B63-8FA3-47A379811E58}" type="pres">
      <dgm:prSet presAssocID="{89767538-9A83-485E-B1D4-0A4E5A5AB848}" presName="conn2-1" presStyleLbl="parChTrans1D3" presStyleIdx="2" presStyleCnt="7"/>
      <dgm:spPr/>
      <dgm:t>
        <a:bodyPr/>
        <a:lstStyle/>
        <a:p>
          <a:endParaRPr lang="zh-CN" altLang="en-US"/>
        </a:p>
      </dgm:t>
    </dgm:pt>
    <dgm:pt modelId="{2B686B94-193C-46F7-A235-DEC0C1297905}" type="pres">
      <dgm:prSet presAssocID="{89767538-9A83-485E-B1D4-0A4E5A5AB848}" presName="connTx" presStyleLbl="parChTrans1D3" presStyleIdx="2" presStyleCnt="7"/>
      <dgm:spPr/>
      <dgm:t>
        <a:bodyPr/>
        <a:lstStyle/>
        <a:p>
          <a:endParaRPr lang="zh-CN" altLang="en-US"/>
        </a:p>
      </dgm:t>
    </dgm:pt>
    <dgm:pt modelId="{596AB492-EA07-47F7-BF43-EDD0B272A4F2}" type="pres">
      <dgm:prSet presAssocID="{A0663949-6965-4435-8224-2EC07B3CDB11}" presName="root2" presStyleCnt="0"/>
      <dgm:spPr/>
    </dgm:pt>
    <dgm:pt modelId="{97636773-B7B0-4334-8964-FB4DF5810BB5}" type="pres">
      <dgm:prSet presAssocID="{A0663949-6965-4435-8224-2EC07B3CDB11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AE9B2A5-438C-4E5E-8606-214D657B1557}" type="pres">
      <dgm:prSet presAssocID="{A0663949-6965-4435-8224-2EC07B3CDB11}" presName="level3hierChild" presStyleCnt="0"/>
      <dgm:spPr/>
    </dgm:pt>
    <dgm:pt modelId="{558C9871-A42B-4843-99CC-4C968A332F37}" type="pres">
      <dgm:prSet presAssocID="{F41DDB70-5352-43DC-885B-72473F52C1CC}" presName="conn2-1" presStyleLbl="parChTrans1D2" presStyleIdx="3" presStyleCnt="7"/>
      <dgm:spPr/>
      <dgm:t>
        <a:bodyPr/>
        <a:lstStyle/>
        <a:p>
          <a:endParaRPr lang="zh-CN" altLang="en-US"/>
        </a:p>
      </dgm:t>
    </dgm:pt>
    <dgm:pt modelId="{4D6B58AC-3F61-4942-B931-45D03CFB3164}" type="pres">
      <dgm:prSet presAssocID="{F41DDB70-5352-43DC-885B-72473F52C1CC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2583F64B-37B8-418C-8D1D-B667C55FA57C}" type="pres">
      <dgm:prSet presAssocID="{0C012551-1302-4E44-8E1C-D5B7810E9D99}" presName="root2" presStyleCnt="0"/>
      <dgm:spPr/>
    </dgm:pt>
    <dgm:pt modelId="{5ED03DAB-A1AA-4256-B74C-F07FC771CBE9}" type="pres">
      <dgm:prSet presAssocID="{0C012551-1302-4E44-8E1C-D5B7810E9D99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CC28161-BDEC-456E-8119-F4C6CC974163}" type="pres">
      <dgm:prSet presAssocID="{0C012551-1302-4E44-8E1C-D5B7810E9D99}" presName="level3hierChild" presStyleCnt="0"/>
      <dgm:spPr/>
    </dgm:pt>
    <dgm:pt modelId="{A70661CB-8F0F-4F27-BE32-2B6630EA2949}" type="pres">
      <dgm:prSet presAssocID="{2989BB90-E57A-4442-92F8-DACF21F579D1}" presName="conn2-1" presStyleLbl="parChTrans1D3" presStyleIdx="3" presStyleCnt="7"/>
      <dgm:spPr/>
      <dgm:t>
        <a:bodyPr/>
        <a:lstStyle/>
        <a:p>
          <a:endParaRPr lang="zh-CN" altLang="en-US"/>
        </a:p>
      </dgm:t>
    </dgm:pt>
    <dgm:pt modelId="{4E4C9B61-D5C9-4F9C-8F59-ECBC2E7E3048}" type="pres">
      <dgm:prSet presAssocID="{2989BB90-E57A-4442-92F8-DACF21F579D1}" presName="connTx" presStyleLbl="parChTrans1D3" presStyleIdx="3" presStyleCnt="7"/>
      <dgm:spPr/>
      <dgm:t>
        <a:bodyPr/>
        <a:lstStyle/>
        <a:p>
          <a:endParaRPr lang="zh-CN" altLang="en-US"/>
        </a:p>
      </dgm:t>
    </dgm:pt>
    <dgm:pt modelId="{5F27DD80-8CAB-494F-A325-8C59DBF8F6DE}" type="pres">
      <dgm:prSet presAssocID="{39D6543F-67D7-4C9B-87A9-3D7FA08612A7}" presName="root2" presStyleCnt="0"/>
      <dgm:spPr/>
    </dgm:pt>
    <dgm:pt modelId="{69AB4EB6-3BEB-4889-97A8-EC9C4554E70D}" type="pres">
      <dgm:prSet presAssocID="{39D6543F-67D7-4C9B-87A9-3D7FA08612A7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E8FF1D6-6FD7-4F5F-BD43-B3B2745FDAFE}" type="pres">
      <dgm:prSet presAssocID="{39D6543F-67D7-4C9B-87A9-3D7FA08612A7}" presName="level3hierChild" presStyleCnt="0"/>
      <dgm:spPr/>
    </dgm:pt>
    <dgm:pt modelId="{EBBCF472-5532-40CA-8CF1-F5E6B167407A}" type="pres">
      <dgm:prSet presAssocID="{C60DAE69-5695-466B-9AF3-BE9626C61DAE}" presName="conn2-1" presStyleLbl="parChTrans1D2" presStyleIdx="4" presStyleCnt="7"/>
      <dgm:spPr/>
      <dgm:t>
        <a:bodyPr/>
        <a:lstStyle/>
        <a:p>
          <a:endParaRPr lang="zh-CN" altLang="en-US"/>
        </a:p>
      </dgm:t>
    </dgm:pt>
    <dgm:pt modelId="{60116B49-E894-40E3-A300-266221B5A685}" type="pres">
      <dgm:prSet presAssocID="{C60DAE69-5695-466B-9AF3-BE9626C61DAE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48A3EC50-CBB0-49FC-8EFA-DA6336E5878F}" type="pres">
      <dgm:prSet presAssocID="{8465CCBA-92CE-4EB9-BA1E-0715A384EE7F}" presName="root2" presStyleCnt="0"/>
      <dgm:spPr/>
    </dgm:pt>
    <dgm:pt modelId="{12178D41-D4ED-4790-844B-B8D48D4554B1}" type="pres">
      <dgm:prSet presAssocID="{8465CCBA-92CE-4EB9-BA1E-0715A384EE7F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599982F-26DA-4932-9CFF-8109D76A22D6}" type="pres">
      <dgm:prSet presAssocID="{8465CCBA-92CE-4EB9-BA1E-0715A384EE7F}" presName="level3hierChild" presStyleCnt="0"/>
      <dgm:spPr/>
    </dgm:pt>
    <dgm:pt modelId="{20402013-4323-4A07-88DD-EFD2CEFAFC77}" type="pres">
      <dgm:prSet presAssocID="{F610C593-8188-4528-B0D9-2F4445E0AC97}" presName="conn2-1" presStyleLbl="parChTrans1D3" presStyleIdx="4" presStyleCnt="7"/>
      <dgm:spPr/>
      <dgm:t>
        <a:bodyPr/>
        <a:lstStyle/>
        <a:p>
          <a:endParaRPr lang="zh-CN" altLang="en-US"/>
        </a:p>
      </dgm:t>
    </dgm:pt>
    <dgm:pt modelId="{55C606A2-363D-48A8-8149-FB1BEC165A88}" type="pres">
      <dgm:prSet presAssocID="{F610C593-8188-4528-B0D9-2F4445E0AC97}" presName="connTx" presStyleLbl="parChTrans1D3" presStyleIdx="4" presStyleCnt="7"/>
      <dgm:spPr/>
      <dgm:t>
        <a:bodyPr/>
        <a:lstStyle/>
        <a:p>
          <a:endParaRPr lang="zh-CN" altLang="en-US"/>
        </a:p>
      </dgm:t>
    </dgm:pt>
    <dgm:pt modelId="{B9687E08-F56A-4F9B-AEB1-F23B7E165139}" type="pres">
      <dgm:prSet presAssocID="{FFA18FC4-39C3-482E-BF98-5A2561C60498}" presName="root2" presStyleCnt="0"/>
      <dgm:spPr/>
    </dgm:pt>
    <dgm:pt modelId="{FF131B32-2369-4AC5-84C3-31D90709B2A6}" type="pres">
      <dgm:prSet presAssocID="{FFA18FC4-39C3-482E-BF98-5A2561C60498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C82A8D9-8AC4-4AF2-8592-897C8DEF9E39}" type="pres">
      <dgm:prSet presAssocID="{FFA18FC4-39C3-482E-BF98-5A2561C60498}" presName="level3hierChild" presStyleCnt="0"/>
      <dgm:spPr/>
    </dgm:pt>
    <dgm:pt modelId="{3D0B853E-EC59-411C-97F0-5E428CA5DFC9}" type="pres">
      <dgm:prSet presAssocID="{7EE7ADC4-CD64-45AB-979C-34FA58B6DD5E}" presName="conn2-1" presStyleLbl="parChTrans1D2" presStyleIdx="5" presStyleCnt="7"/>
      <dgm:spPr/>
      <dgm:t>
        <a:bodyPr/>
        <a:lstStyle/>
        <a:p>
          <a:endParaRPr lang="zh-CN" altLang="en-US"/>
        </a:p>
      </dgm:t>
    </dgm:pt>
    <dgm:pt modelId="{404CFF87-257A-474B-ACD5-C69A35D31942}" type="pres">
      <dgm:prSet presAssocID="{7EE7ADC4-CD64-45AB-979C-34FA58B6DD5E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6A9026B7-FD21-4F9C-8499-952DB5EFC13D}" type="pres">
      <dgm:prSet presAssocID="{9E72C919-FB7E-4306-9BD2-B88DFCD98454}" presName="root2" presStyleCnt="0"/>
      <dgm:spPr/>
    </dgm:pt>
    <dgm:pt modelId="{637F4ADE-5EA6-477E-ABB5-18D839EA8BC8}" type="pres">
      <dgm:prSet presAssocID="{9E72C919-FB7E-4306-9BD2-B88DFCD98454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78302E1-E663-4E09-8C6C-140280EE0780}" type="pres">
      <dgm:prSet presAssocID="{9E72C919-FB7E-4306-9BD2-B88DFCD98454}" presName="level3hierChild" presStyleCnt="0"/>
      <dgm:spPr/>
    </dgm:pt>
    <dgm:pt modelId="{EEFD59A2-9231-47D4-9AD4-03AD230996A9}" type="pres">
      <dgm:prSet presAssocID="{40C07013-B152-469B-94E7-1BF5D14D817B}" presName="conn2-1" presStyleLbl="parChTrans1D3" presStyleIdx="5" presStyleCnt="7"/>
      <dgm:spPr/>
      <dgm:t>
        <a:bodyPr/>
        <a:lstStyle/>
        <a:p>
          <a:endParaRPr lang="zh-CN" altLang="en-US"/>
        </a:p>
      </dgm:t>
    </dgm:pt>
    <dgm:pt modelId="{14B97CA2-3678-4072-AC10-5AC52F588751}" type="pres">
      <dgm:prSet presAssocID="{40C07013-B152-469B-94E7-1BF5D14D817B}" presName="connTx" presStyleLbl="parChTrans1D3" presStyleIdx="5" presStyleCnt="7"/>
      <dgm:spPr/>
      <dgm:t>
        <a:bodyPr/>
        <a:lstStyle/>
        <a:p>
          <a:endParaRPr lang="zh-CN" altLang="en-US"/>
        </a:p>
      </dgm:t>
    </dgm:pt>
    <dgm:pt modelId="{C8EC1F39-A414-4D4D-B1B0-2C9948F5BC56}" type="pres">
      <dgm:prSet presAssocID="{9AAEDCB2-F600-4ADA-982C-B5DE9DD4D1AC}" presName="root2" presStyleCnt="0"/>
      <dgm:spPr/>
    </dgm:pt>
    <dgm:pt modelId="{D2970EE9-7480-4C95-BCA5-D8AA184FB799}" type="pres">
      <dgm:prSet presAssocID="{9AAEDCB2-F600-4ADA-982C-B5DE9DD4D1AC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B8D1860-7BB6-4C85-BCA0-3FDA96013B50}" type="pres">
      <dgm:prSet presAssocID="{9AAEDCB2-F600-4ADA-982C-B5DE9DD4D1AC}" presName="level3hierChild" presStyleCnt="0"/>
      <dgm:spPr/>
    </dgm:pt>
    <dgm:pt modelId="{BDA79322-07DE-4AAC-9980-A951CEBE0BE0}" type="pres">
      <dgm:prSet presAssocID="{E8A02FE8-0C58-4524-9CAA-E71B822E4C18}" presName="conn2-1" presStyleLbl="parChTrans1D2" presStyleIdx="6" presStyleCnt="7"/>
      <dgm:spPr/>
      <dgm:t>
        <a:bodyPr/>
        <a:lstStyle/>
        <a:p>
          <a:endParaRPr lang="zh-CN" altLang="en-US"/>
        </a:p>
      </dgm:t>
    </dgm:pt>
    <dgm:pt modelId="{71B2F217-F179-4CE2-94C4-0CF9B0F5DCB9}" type="pres">
      <dgm:prSet presAssocID="{E8A02FE8-0C58-4524-9CAA-E71B822E4C18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9FF6E7E5-4CC4-47A5-AFA0-620A88B0C6C2}" type="pres">
      <dgm:prSet presAssocID="{4C1B1CE8-5E47-4A2A-B460-EB1F2C444260}" presName="root2" presStyleCnt="0"/>
      <dgm:spPr/>
    </dgm:pt>
    <dgm:pt modelId="{D3D2B364-30BB-4388-866E-EF3273961F2A}" type="pres">
      <dgm:prSet presAssocID="{4C1B1CE8-5E47-4A2A-B460-EB1F2C444260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B69613F-C634-4795-89E1-FF89FBDB233A}" type="pres">
      <dgm:prSet presAssocID="{4C1B1CE8-5E47-4A2A-B460-EB1F2C444260}" presName="level3hierChild" presStyleCnt="0"/>
      <dgm:spPr/>
    </dgm:pt>
    <dgm:pt modelId="{E88BB8B5-87C7-4D23-8E88-DB4A6373E9EF}" type="pres">
      <dgm:prSet presAssocID="{98114428-A79E-4A2A-AB72-0314356D3078}" presName="conn2-1" presStyleLbl="parChTrans1D3" presStyleIdx="6" presStyleCnt="7"/>
      <dgm:spPr/>
      <dgm:t>
        <a:bodyPr/>
        <a:lstStyle/>
        <a:p>
          <a:endParaRPr lang="zh-CN" altLang="en-US"/>
        </a:p>
      </dgm:t>
    </dgm:pt>
    <dgm:pt modelId="{A19D37D2-734E-4904-A478-A7915C0007BB}" type="pres">
      <dgm:prSet presAssocID="{98114428-A79E-4A2A-AB72-0314356D3078}" presName="connTx" presStyleLbl="parChTrans1D3" presStyleIdx="6" presStyleCnt="7"/>
      <dgm:spPr/>
      <dgm:t>
        <a:bodyPr/>
        <a:lstStyle/>
        <a:p>
          <a:endParaRPr lang="zh-CN" altLang="en-US"/>
        </a:p>
      </dgm:t>
    </dgm:pt>
    <dgm:pt modelId="{5B7194E1-7F16-4FC2-A42F-3F2DC0BAD8F1}" type="pres">
      <dgm:prSet presAssocID="{A77482AC-2065-44FA-BF75-3200D9669289}" presName="root2" presStyleCnt="0"/>
      <dgm:spPr/>
    </dgm:pt>
    <dgm:pt modelId="{5CC9CCC4-BF07-43E8-90A9-5D13926A7670}" type="pres">
      <dgm:prSet presAssocID="{A77482AC-2065-44FA-BF75-3200D9669289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D62FF41-EF71-459C-ADF1-1DFAA9D6DB82}" type="pres">
      <dgm:prSet presAssocID="{A77482AC-2065-44FA-BF75-3200D9669289}" presName="level3hierChild" presStyleCnt="0"/>
      <dgm:spPr/>
    </dgm:pt>
  </dgm:ptLst>
  <dgm:cxnLst>
    <dgm:cxn modelId="{869D6C19-ABB5-4125-AE8C-2C0111D33F81}" type="presOf" srcId="{E8A02FE8-0C58-4524-9CAA-E71B822E4C18}" destId="{BDA79322-07DE-4AAC-9980-A951CEBE0BE0}" srcOrd="0" destOrd="0" presId="urn:microsoft.com/office/officeart/2008/layout/HorizontalMultiLevelHierarchy"/>
    <dgm:cxn modelId="{28DADDAC-0826-4AEC-91AF-3ADEC0F106BA}" type="presOf" srcId="{473232E0-B13A-4F19-BDDF-9E7B6B013181}" destId="{8DA83129-0342-40E8-AB58-FE9D4DC05FF2}" srcOrd="0" destOrd="0" presId="urn:microsoft.com/office/officeart/2008/layout/HorizontalMultiLevelHierarchy"/>
    <dgm:cxn modelId="{4DAECC16-DF73-4EEF-90B0-A97CD1FDA909}" type="presOf" srcId="{473232E0-B13A-4F19-BDDF-9E7B6B013181}" destId="{E85C16AE-D89E-4C3F-8729-BC1187860827}" srcOrd="1" destOrd="0" presId="urn:microsoft.com/office/officeart/2008/layout/HorizontalMultiLevelHierarchy"/>
    <dgm:cxn modelId="{1C8F4574-D8FA-4A4B-B7AD-EB567C46B775}" type="presOf" srcId="{15D51DF4-4D42-442E-80C2-77AD74D03B39}" destId="{723C4E1B-B1BD-4C88-87A0-0165B01FE036}" srcOrd="1" destOrd="0" presId="urn:microsoft.com/office/officeart/2008/layout/HorizontalMultiLevelHierarchy"/>
    <dgm:cxn modelId="{5B80FFDF-C13E-411C-8E75-9CA2E450C081}" type="presOf" srcId="{40C07013-B152-469B-94E7-1BF5D14D817B}" destId="{EEFD59A2-9231-47D4-9AD4-03AD230996A9}" srcOrd="0" destOrd="0" presId="urn:microsoft.com/office/officeart/2008/layout/HorizontalMultiLevelHierarchy"/>
    <dgm:cxn modelId="{8B03235E-9F5F-41BF-93EE-2B5D442B4D19}" type="presOf" srcId="{89767538-9A83-485E-B1D4-0A4E5A5AB848}" destId="{2B686B94-193C-46F7-A235-DEC0C1297905}" srcOrd="1" destOrd="0" presId="urn:microsoft.com/office/officeart/2008/layout/HorizontalMultiLevelHierarchy"/>
    <dgm:cxn modelId="{B9049880-9CFC-45D2-AE7D-6528844F6EBC}" type="presOf" srcId="{EEA9BF43-52EA-422D-B843-A7E2D98344F1}" destId="{3540059A-19CD-4FBD-A598-B7A4BB9DA52D}" srcOrd="0" destOrd="0" presId="urn:microsoft.com/office/officeart/2008/layout/HorizontalMultiLevelHierarchy"/>
    <dgm:cxn modelId="{7D41FB49-82C9-455E-A155-87E6D3E837FC}" srcId="{43C98814-3703-4708-9480-0269618948C5}" destId="{18793C11-412E-477E-903F-4A96C237C847}" srcOrd="0" destOrd="0" parTransId="{473232E0-B13A-4F19-BDDF-9E7B6B013181}" sibTransId="{BE973B96-0130-4232-A919-5385B36AA06E}"/>
    <dgm:cxn modelId="{2120FA96-349A-463D-8570-FCD277BACB38}" type="presOf" srcId="{D3AE5FBF-22B8-495D-8175-D008E6DBE25A}" destId="{CED1A3A3-B184-469E-86AE-670623BA4E5D}" srcOrd="0" destOrd="0" presId="urn:microsoft.com/office/officeart/2008/layout/HorizontalMultiLevelHierarchy"/>
    <dgm:cxn modelId="{3588884F-9CB5-4487-A018-4FA94B5F6DBB}" type="presOf" srcId="{A77482AC-2065-44FA-BF75-3200D9669289}" destId="{5CC9CCC4-BF07-43E8-90A9-5D13926A7670}" srcOrd="0" destOrd="0" presId="urn:microsoft.com/office/officeart/2008/layout/HorizontalMultiLevelHierarchy"/>
    <dgm:cxn modelId="{5B97C4DF-03A9-4238-AA25-30EC9E82655B}" srcId="{EEA9BF43-52EA-422D-B843-A7E2D98344F1}" destId="{DD1DBE33-6BD8-4298-9CBC-8F772C21DF17}" srcOrd="0" destOrd="0" parTransId="{15D51DF4-4D42-442E-80C2-77AD74D03B39}" sibTransId="{63067E47-A7DA-4007-9FA2-2BF2CEA1C7BC}"/>
    <dgm:cxn modelId="{4DB396C5-345F-44BD-A125-A4C7508870BF}" type="presOf" srcId="{E8A02FE8-0C58-4524-9CAA-E71B822E4C18}" destId="{71B2F217-F179-4CE2-94C4-0CF9B0F5DCB9}" srcOrd="1" destOrd="0" presId="urn:microsoft.com/office/officeart/2008/layout/HorizontalMultiLevelHierarchy"/>
    <dgm:cxn modelId="{527D284B-5009-4374-9477-313E5848A9D8}" type="presOf" srcId="{DD4B9A5E-AF0E-4E40-AE50-8ADA48B6C96E}" destId="{5BBFF12A-A69F-4078-A83D-A1EAB54C5269}" srcOrd="1" destOrd="0" presId="urn:microsoft.com/office/officeart/2008/layout/HorizontalMultiLevelHierarchy"/>
    <dgm:cxn modelId="{CE96423E-4EC7-475A-8322-7014A64DC91E}" type="presOf" srcId="{CEE48522-27B1-4F7F-84F9-D98425D345C1}" destId="{64B430B3-FF1B-406C-9FF2-27BA23788747}" srcOrd="0" destOrd="0" presId="urn:microsoft.com/office/officeart/2008/layout/HorizontalMultiLevelHierarchy"/>
    <dgm:cxn modelId="{A9FEEE8E-81B7-41F6-BD1A-513E0A817A7F}" type="presOf" srcId="{40C07013-B152-469B-94E7-1BF5D14D817B}" destId="{14B97CA2-3678-4072-AC10-5AC52F588751}" srcOrd="1" destOrd="0" presId="urn:microsoft.com/office/officeart/2008/layout/HorizontalMultiLevelHierarchy"/>
    <dgm:cxn modelId="{9AB5A3B4-E834-42C6-8492-6D02C9132C28}" type="presOf" srcId="{43C98814-3703-4708-9480-0269618948C5}" destId="{CDA235D6-AC41-4ED3-AF28-D9CD9EDCBAED}" srcOrd="0" destOrd="0" presId="urn:microsoft.com/office/officeart/2008/layout/HorizontalMultiLevelHierarchy"/>
    <dgm:cxn modelId="{86D722D7-B8C7-4F4A-BE21-3A47CA92C2FF}" srcId="{9CF950A0-AF63-4EEF-9FFD-96C1F7E7E392}" destId="{0C012551-1302-4E44-8E1C-D5B7810E9D99}" srcOrd="3" destOrd="0" parTransId="{F41DDB70-5352-43DC-885B-72473F52C1CC}" sibTransId="{A4334606-1481-4189-8C7F-779C8D28E8FB}"/>
    <dgm:cxn modelId="{2BB4C472-9D95-4CA3-8680-264265BB88B5}" type="presOf" srcId="{D6047DBF-95AA-40BC-A783-377E8F18B84D}" destId="{D46EE152-774F-4CA8-9116-98CB08AEFA88}" srcOrd="0" destOrd="0" presId="urn:microsoft.com/office/officeart/2008/layout/HorizontalMultiLevelHierarchy"/>
    <dgm:cxn modelId="{C73CCF7E-2847-4F54-A16D-AFFA1D9DAFB7}" type="presOf" srcId="{2989BB90-E57A-4442-92F8-DACF21F579D1}" destId="{4E4C9B61-D5C9-4F9C-8F59-ECBC2E7E3048}" srcOrd="1" destOrd="0" presId="urn:microsoft.com/office/officeart/2008/layout/HorizontalMultiLevelHierarchy"/>
    <dgm:cxn modelId="{1699AF8A-1A96-4772-876D-6933A047B0BC}" type="presOf" srcId="{7EE7ADC4-CD64-45AB-979C-34FA58B6DD5E}" destId="{3D0B853E-EC59-411C-97F0-5E428CA5DFC9}" srcOrd="0" destOrd="0" presId="urn:microsoft.com/office/officeart/2008/layout/HorizontalMultiLevelHierarchy"/>
    <dgm:cxn modelId="{B231244D-DE29-418C-8E8C-E81815B4826B}" srcId="{8465CCBA-92CE-4EB9-BA1E-0715A384EE7F}" destId="{FFA18FC4-39C3-482E-BF98-5A2561C60498}" srcOrd="0" destOrd="0" parTransId="{F610C593-8188-4528-B0D9-2F4445E0AC97}" sibTransId="{45B30AE9-446A-44E0-ABD4-EAEFFD0323F5}"/>
    <dgm:cxn modelId="{E3978699-227A-42D2-AACF-964CE40EB1DE}" type="presOf" srcId="{A0663949-6965-4435-8224-2EC07B3CDB11}" destId="{97636773-B7B0-4334-8964-FB4DF5810BB5}" srcOrd="0" destOrd="0" presId="urn:microsoft.com/office/officeart/2008/layout/HorizontalMultiLevelHierarchy"/>
    <dgm:cxn modelId="{424601D6-C2D8-42E0-854E-507FE12B1B55}" srcId="{4C1B1CE8-5E47-4A2A-B460-EB1F2C444260}" destId="{A77482AC-2065-44FA-BF75-3200D9669289}" srcOrd="0" destOrd="0" parTransId="{98114428-A79E-4A2A-AB72-0314356D3078}" sibTransId="{031F2AEC-204F-429F-B28E-C9D6672CC722}"/>
    <dgm:cxn modelId="{13F0BFEC-8E72-48BD-A133-9146A57938CF}" type="presOf" srcId="{39D6543F-67D7-4C9B-87A9-3D7FA08612A7}" destId="{69AB4EB6-3BEB-4889-97A8-EC9C4554E70D}" srcOrd="0" destOrd="0" presId="urn:microsoft.com/office/officeart/2008/layout/HorizontalMultiLevelHierarchy"/>
    <dgm:cxn modelId="{45DC1492-B99E-47C0-B54A-A589A4E323D2}" srcId="{05B7883E-08CA-4B11-978A-0E031766AB04}" destId="{A0663949-6965-4435-8224-2EC07B3CDB11}" srcOrd="0" destOrd="0" parTransId="{89767538-9A83-485E-B1D4-0A4E5A5AB848}" sibTransId="{29807DD4-3DF8-47BF-866F-67DF3A296699}"/>
    <dgm:cxn modelId="{1641F42F-1504-4D48-B016-0EA6CA386FAF}" type="presOf" srcId="{F41DDB70-5352-43DC-885B-72473F52C1CC}" destId="{4D6B58AC-3F61-4942-B931-45D03CFB3164}" srcOrd="1" destOrd="0" presId="urn:microsoft.com/office/officeart/2008/layout/HorizontalMultiLevelHierarchy"/>
    <dgm:cxn modelId="{4B0ED037-397B-48DA-A6C3-02DBBDC1B3A5}" type="presOf" srcId="{98114428-A79E-4A2A-AB72-0314356D3078}" destId="{A19D37D2-734E-4904-A478-A7915C0007BB}" srcOrd="1" destOrd="0" presId="urn:microsoft.com/office/officeart/2008/layout/HorizontalMultiLevelHierarchy"/>
    <dgm:cxn modelId="{F8CB679C-01EF-4BEF-A2F0-1DF753ED2D86}" srcId="{9E72C919-FB7E-4306-9BD2-B88DFCD98454}" destId="{9AAEDCB2-F600-4ADA-982C-B5DE9DD4D1AC}" srcOrd="0" destOrd="0" parTransId="{40C07013-B152-469B-94E7-1BF5D14D817B}" sibTransId="{D4AD647B-D20B-4251-A500-9907657AF03D}"/>
    <dgm:cxn modelId="{8F2A4225-332B-46E3-8695-35FBA0D0E21E}" srcId="{9CF950A0-AF63-4EEF-9FFD-96C1F7E7E392}" destId="{9E72C919-FB7E-4306-9BD2-B88DFCD98454}" srcOrd="5" destOrd="0" parTransId="{7EE7ADC4-CD64-45AB-979C-34FA58B6DD5E}" sibTransId="{1E71D881-CDF8-4823-8DF5-8884DEBE8D17}"/>
    <dgm:cxn modelId="{EDED9909-A3CC-43A9-9978-A3D4B4BE4056}" type="presOf" srcId="{98114428-A79E-4A2A-AB72-0314356D3078}" destId="{E88BB8B5-87C7-4D23-8E88-DB4A6373E9EF}" srcOrd="0" destOrd="0" presId="urn:microsoft.com/office/officeart/2008/layout/HorizontalMultiLevelHierarchy"/>
    <dgm:cxn modelId="{BCE9B1F6-8201-49BA-B3D2-ECE759160065}" type="presOf" srcId="{C60DAE69-5695-466B-9AF3-BE9626C61DAE}" destId="{60116B49-E894-40E3-A300-266221B5A685}" srcOrd="1" destOrd="0" presId="urn:microsoft.com/office/officeart/2008/layout/HorizontalMultiLevelHierarchy"/>
    <dgm:cxn modelId="{256ABABC-5974-4AF2-96EE-A2AD3E170968}" srcId="{9CF950A0-AF63-4EEF-9FFD-96C1F7E7E392}" destId="{05B7883E-08CA-4B11-978A-0E031766AB04}" srcOrd="2" destOrd="0" parTransId="{D3AE5FBF-22B8-495D-8175-D008E6DBE25A}" sibTransId="{07129F62-24FE-4443-9066-E2A8C0818369}"/>
    <dgm:cxn modelId="{2223D84A-0E97-4E10-A1ED-49FAB9EDE1F9}" type="presOf" srcId="{D3AE5FBF-22B8-495D-8175-D008E6DBE25A}" destId="{925CFC76-454F-4CEF-ADE7-B0D5EBC96571}" srcOrd="1" destOrd="0" presId="urn:microsoft.com/office/officeart/2008/layout/HorizontalMultiLevelHierarchy"/>
    <dgm:cxn modelId="{2E7EF586-44C3-44DE-A54A-8327F931F8F1}" type="presOf" srcId="{05B7883E-08CA-4B11-978A-0E031766AB04}" destId="{E8D2105A-5421-473B-835F-F6E08D9D2D9B}" srcOrd="0" destOrd="0" presId="urn:microsoft.com/office/officeart/2008/layout/HorizontalMultiLevelHierarchy"/>
    <dgm:cxn modelId="{F43AFE68-76F3-40C4-A46C-1A976720562F}" srcId="{9CF950A0-AF63-4EEF-9FFD-96C1F7E7E392}" destId="{43C98814-3703-4708-9480-0269618948C5}" srcOrd="0" destOrd="0" parTransId="{CEE48522-27B1-4F7F-84F9-D98425D345C1}" sibTransId="{8F8E0805-276C-4375-BEB7-3681B4D5E062}"/>
    <dgm:cxn modelId="{F9BF5241-98C6-4B2A-B2B3-DDD8E58DB211}" type="presOf" srcId="{DD4B9A5E-AF0E-4E40-AE50-8ADA48B6C96E}" destId="{2F66960D-CF7A-443C-8CB9-E7DD0B261214}" srcOrd="0" destOrd="0" presId="urn:microsoft.com/office/officeart/2008/layout/HorizontalMultiLevelHierarchy"/>
    <dgm:cxn modelId="{CEEA275E-0521-4B61-8818-F0C5ACD5E4F4}" type="presOf" srcId="{8465CCBA-92CE-4EB9-BA1E-0715A384EE7F}" destId="{12178D41-D4ED-4790-844B-B8D48D4554B1}" srcOrd="0" destOrd="0" presId="urn:microsoft.com/office/officeart/2008/layout/HorizontalMultiLevelHierarchy"/>
    <dgm:cxn modelId="{D4FBC338-3C3E-4550-B4E2-86517C073DB8}" type="presOf" srcId="{9CF950A0-AF63-4EEF-9FFD-96C1F7E7E392}" destId="{9B9BF0AB-5901-4E79-B4D7-EC064A6E4281}" srcOrd="0" destOrd="0" presId="urn:microsoft.com/office/officeart/2008/layout/HorizontalMultiLevelHierarchy"/>
    <dgm:cxn modelId="{A37016D2-0014-4EE9-AA5D-DA9038C395E1}" srcId="{D6047DBF-95AA-40BC-A783-377E8F18B84D}" destId="{9CF950A0-AF63-4EEF-9FFD-96C1F7E7E392}" srcOrd="0" destOrd="0" parTransId="{C208B5D8-5995-4479-A42A-8A55E56C12D9}" sibTransId="{789CBC20-C209-4F6E-8277-16D1CD2BC23E}"/>
    <dgm:cxn modelId="{81378C42-29D2-49F9-A694-DA7E18D6696F}" type="presOf" srcId="{C60DAE69-5695-466B-9AF3-BE9626C61DAE}" destId="{EBBCF472-5532-40CA-8CF1-F5E6B167407A}" srcOrd="0" destOrd="0" presId="urn:microsoft.com/office/officeart/2008/layout/HorizontalMultiLevelHierarchy"/>
    <dgm:cxn modelId="{2DC338D3-DF51-408E-85C1-976918A4796E}" type="presOf" srcId="{CEE48522-27B1-4F7F-84F9-D98425D345C1}" destId="{C069D299-1B39-4BB1-9C27-833B58C46156}" srcOrd="1" destOrd="0" presId="urn:microsoft.com/office/officeart/2008/layout/HorizontalMultiLevelHierarchy"/>
    <dgm:cxn modelId="{FF5FFFF2-DD01-47AF-9BC5-C9ECAA9922D3}" type="presOf" srcId="{15D51DF4-4D42-442E-80C2-77AD74D03B39}" destId="{0BF04ED9-B000-4AA2-AC82-42520D0E0205}" srcOrd="0" destOrd="0" presId="urn:microsoft.com/office/officeart/2008/layout/HorizontalMultiLevelHierarchy"/>
    <dgm:cxn modelId="{89CBA173-7EAE-410B-AB89-5D2739CC8BB3}" type="presOf" srcId="{F610C593-8188-4528-B0D9-2F4445E0AC97}" destId="{55C606A2-363D-48A8-8149-FB1BEC165A88}" srcOrd="1" destOrd="0" presId="urn:microsoft.com/office/officeart/2008/layout/HorizontalMultiLevelHierarchy"/>
    <dgm:cxn modelId="{6F90A261-516E-4265-ADCB-0262065451E0}" type="presOf" srcId="{F610C593-8188-4528-B0D9-2F4445E0AC97}" destId="{20402013-4323-4A07-88DD-EFD2CEFAFC77}" srcOrd="0" destOrd="0" presId="urn:microsoft.com/office/officeart/2008/layout/HorizontalMultiLevelHierarchy"/>
    <dgm:cxn modelId="{EE50CF28-8770-4829-A320-BFCB4E0BDCE5}" type="presOf" srcId="{9E72C919-FB7E-4306-9BD2-B88DFCD98454}" destId="{637F4ADE-5EA6-477E-ABB5-18D839EA8BC8}" srcOrd="0" destOrd="0" presId="urn:microsoft.com/office/officeart/2008/layout/HorizontalMultiLevelHierarchy"/>
    <dgm:cxn modelId="{5C0CE713-71F9-4FB5-9C36-98AB66D9B49F}" srcId="{0C012551-1302-4E44-8E1C-D5B7810E9D99}" destId="{39D6543F-67D7-4C9B-87A9-3D7FA08612A7}" srcOrd="0" destOrd="0" parTransId="{2989BB90-E57A-4442-92F8-DACF21F579D1}" sibTransId="{42DAFA36-D73A-4E65-B7DD-E700B8B4566C}"/>
    <dgm:cxn modelId="{DF24E673-6CA7-4D98-908D-3A2DF84F2037}" srcId="{9CF950A0-AF63-4EEF-9FFD-96C1F7E7E392}" destId="{EEA9BF43-52EA-422D-B843-A7E2D98344F1}" srcOrd="1" destOrd="0" parTransId="{DD4B9A5E-AF0E-4E40-AE50-8ADA48B6C96E}" sibTransId="{35829CFD-40BE-4AAC-B481-B24731CD799F}"/>
    <dgm:cxn modelId="{7C0FE503-EE73-41C7-8B6E-EDDE23C91013}" type="presOf" srcId="{89767538-9A83-485E-B1D4-0A4E5A5AB848}" destId="{517BA497-ADB2-4B63-8FA3-47A379811E58}" srcOrd="0" destOrd="0" presId="urn:microsoft.com/office/officeart/2008/layout/HorizontalMultiLevelHierarchy"/>
    <dgm:cxn modelId="{4BDB231A-522A-49CE-BFCA-28EE2A53C339}" type="presOf" srcId="{DD1DBE33-6BD8-4298-9CBC-8F772C21DF17}" destId="{4E94EB32-73BB-4817-94E0-A89783966ED0}" srcOrd="0" destOrd="0" presId="urn:microsoft.com/office/officeart/2008/layout/HorizontalMultiLevelHierarchy"/>
    <dgm:cxn modelId="{02E5E183-5B84-491E-B36A-9EDA50472A66}" type="presOf" srcId="{9AAEDCB2-F600-4ADA-982C-B5DE9DD4D1AC}" destId="{D2970EE9-7480-4C95-BCA5-D8AA184FB799}" srcOrd="0" destOrd="0" presId="urn:microsoft.com/office/officeart/2008/layout/HorizontalMultiLevelHierarchy"/>
    <dgm:cxn modelId="{11B77734-43DA-4D03-8850-AED4D77C330A}" srcId="{9CF950A0-AF63-4EEF-9FFD-96C1F7E7E392}" destId="{8465CCBA-92CE-4EB9-BA1E-0715A384EE7F}" srcOrd="4" destOrd="0" parTransId="{C60DAE69-5695-466B-9AF3-BE9626C61DAE}" sibTransId="{C6B95C14-6703-4F3B-889C-9A70A2E0BC56}"/>
    <dgm:cxn modelId="{1FB79F57-CC20-4D3A-930B-A0B145C27538}" type="presOf" srcId="{4C1B1CE8-5E47-4A2A-B460-EB1F2C444260}" destId="{D3D2B364-30BB-4388-866E-EF3273961F2A}" srcOrd="0" destOrd="0" presId="urn:microsoft.com/office/officeart/2008/layout/HorizontalMultiLevelHierarchy"/>
    <dgm:cxn modelId="{2D40E411-FC53-4465-AFFA-92E767BB028C}" type="presOf" srcId="{F41DDB70-5352-43DC-885B-72473F52C1CC}" destId="{558C9871-A42B-4843-99CC-4C968A332F37}" srcOrd="0" destOrd="0" presId="urn:microsoft.com/office/officeart/2008/layout/HorizontalMultiLevelHierarchy"/>
    <dgm:cxn modelId="{01B705B9-764C-4731-BEC6-25E56812393D}" type="presOf" srcId="{7EE7ADC4-CD64-45AB-979C-34FA58B6DD5E}" destId="{404CFF87-257A-474B-ACD5-C69A35D31942}" srcOrd="1" destOrd="0" presId="urn:microsoft.com/office/officeart/2008/layout/HorizontalMultiLevelHierarchy"/>
    <dgm:cxn modelId="{98702A97-FCCF-40B7-B08E-41FE50401C16}" type="presOf" srcId="{0C012551-1302-4E44-8E1C-D5B7810E9D99}" destId="{5ED03DAB-A1AA-4256-B74C-F07FC771CBE9}" srcOrd="0" destOrd="0" presId="urn:microsoft.com/office/officeart/2008/layout/HorizontalMultiLevelHierarchy"/>
    <dgm:cxn modelId="{7041D470-8547-42C2-AE73-32D8A11E0621}" type="presOf" srcId="{2989BB90-E57A-4442-92F8-DACF21F579D1}" destId="{A70661CB-8F0F-4F27-BE32-2B6630EA2949}" srcOrd="0" destOrd="0" presId="urn:microsoft.com/office/officeart/2008/layout/HorizontalMultiLevelHierarchy"/>
    <dgm:cxn modelId="{77D284BE-20B4-4A34-AD7A-742C4B24B1DA}" type="presOf" srcId="{FFA18FC4-39C3-482E-BF98-5A2561C60498}" destId="{FF131B32-2369-4AC5-84C3-31D90709B2A6}" srcOrd="0" destOrd="0" presId="urn:microsoft.com/office/officeart/2008/layout/HorizontalMultiLevelHierarchy"/>
    <dgm:cxn modelId="{CC94D03B-A9E5-4646-9196-E3F7C9AF52B8}" type="presOf" srcId="{18793C11-412E-477E-903F-4A96C237C847}" destId="{C699CC0B-606F-48AC-A81D-4E3C36B9F59E}" srcOrd="0" destOrd="0" presId="urn:microsoft.com/office/officeart/2008/layout/HorizontalMultiLevelHierarchy"/>
    <dgm:cxn modelId="{95321752-FA49-4593-AB9D-CE2B4D1FFDBA}" srcId="{9CF950A0-AF63-4EEF-9FFD-96C1F7E7E392}" destId="{4C1B1CE8-5E47-4A2A-B460-EB1F2C444260}" srcOrd="6" destOrd="0" parTransId="{E8A02FE8-0C58-4524-9CAA-E71B822E4C18}" sibTransId="{FBC645E8-E7A5-46AF-9DEF-BBF2981A36E7}"/>
    <dgm:cxn modelId="{982BABA6-C7F6-42F0-9C00-A1F337EEA072}" type="presParOf" srcId="{D46EE152-774F-4CA8-9116-98CB08AEFA88}" destId="{D1C58439-AB41-4D73-94D5-800644F6883C}" srcOrd="0" destOrd="0" presId="urn:microsoft.com/office/officeart/2008/layout/HorizontalMultiLevelHierarchy"/>
    <dgm:cxn modelId="{70468915-028C-4D88-B784-FADEF089732A}" type="presParOf" srcId="{D1C58439-AB41-4D73-94D5-800644F6883C}" destId="{9B9BF0AB-5901-4E79-B4D7-EC064A6E4281}" srcOrd="0" destOrd="0" presId="urn:microsoft.com/office/officeart/2008/layout/HorizontalMultiLevelHierarchy"/>
    <dgm:cxn modelId="{BF01E0D8-FAC5-4961-913E-26A207C4ACBE}" type="presParOf" srcId="{D1C58439-AB41-4D73-94D5-800644F6883C}" destId="{A6E13702-6C97-4911-A4E2-59EE8E68C431}" srcOrd="1" destOrd="0" presId="urn:microsoft.com/office/officeart/2008/layout/HorizontalMultiLevelHierarchy"/>
    <dgm:cxn modelId="{B809962B-2BE3-45DD-A6AE-B249F3B4CA9E}" type="presParOf" srcId="{A6E13702-6C97-4911-A4E2-59EE8E68C431}" destId="{64B430B3-FF1B-406C-9FF2-27BA23788747}" srcOrd="0" destOrd="0" presId="urn:microsoft.com/office/officeart/2008/layout/HorizontalMultiLevelHierarchy"/>
    <dgm:cxn modelId="{250FC9B3-F873-4CE1-A929-BFC5A042B054}" type="presParOf" srcId="{64B430B3-FF1B-406C-9FF2-27BA23788747}" destId="{C069D299-1B39-4BB1-9C27-833B58C46156}" srcOrd="0" destOrd="0" presId="urn:microsoft.com/office/officeart/2008/layout/HorizontalMultiLevelHierarchy"/>
    <dgm:cxn modelId="{109B9F6C-2C08-4EDB-A27A-E42DD03248DF}" type="presParOf" srcId="{A6E13702-6C97-4911-A4E2-59EE8E68C431}" destId="{9C4BE19C-8DBD-46B6-9067-607184141480}" srcOrd="1" destOrd="0" presId="urn:microsoft.com/office/officeart/2008/layout/HorizontalMultiLevelHierarchy"/>
    <dgm:cxn modelId="{9ABE9E57-C0DA-490B-A637-06E9CEBD8DFE}" type="presParOf" srcId="{9C4BE19C-8DBD-46B6-9067-607184141480}" destId="{CDA235D6-AC41-4ED3-AF28-D9CD9EDCBAED}" srcOrd="0" destOrd="0" presId="urn:microsoft.com/office/officeart/2008/layout/HorizontalMultiLevelHierarchy"/>
    <dgm:cxn modelId="{FDD7BE0D-3B8A-46BF-BFFB-F21541A60B50}" type="presParOf" srcId="{9C4BE19C-8DBD-46B6-9067-607184141480}" destId="{72E265FC-36E6-4BBF-AC05-214FD6415DAB}" srcOrd="1" destOrd="0" presId="urn:microsoft.com/office/officeart/2008/layout/HorizontalMultiLevelHierarchy"/>
    <dgm:cxn modelId="{2BFAEC61-BAF1-4BFD-A0EC-8BDF0DFAD13E}" type="presParOf" srcId="{72E265FC-36E6-4BBF-AC05-214FD6415DAB}" destId="{8DA83129-0342-40E8-AB58-FE9D4DC05FF2}" srcOrd="0" destOrd="0" presId="urn:microsoft.com/office/officeart/2008/layout/HorizontalMultiLevelHierarchy"/>
    <dgm:cxn modelId="{96F3E02A-F17F-4BCA-BE66-7AA7D9A1D814}" type="presParOf" srcId="{8DA83129-0342-40E8-AB58-FE9D4DC05FF2}" destId="{E85C16AE-D89E-4C3F-8729-BC1187860827}" srcOrd="0" destOrd="0" presId="urn:microsoft.com/office/officeart/2008/layout/HorizontalMultiLevelHierarchy"/>
    <dgm:cxn modelId="{59C62599-A7AC-46E9-B6A8-2F2B8A833A12}" type="presParOf" srcId="{72E265FC-36E6-4BBF-AC05-214FD6415DAB}" destId="{6E79F14F-8264-43BE-92A3-CE4AA17F28B7}" srcOrd="1" destOrd="0" presId="urn:microsoft.com/office/officeart/2008/layout/HorizontalMultiLevelHierarchy"/>
    <dgm:cxn modelId="{A0E8E4DE-A034-4220-B201-EDEF0C8B955E}" type="presParOf" srcId="{6E79F14F-8264-43BE-92A3-CE4AA17F28B7}" destId="{C699CC0B-606F-48AC-A81D-4E3C36B9F59E}" srcOrd="0" destOrd="0" presId="urn:microsoft.com/office/officeart/2008/layout/HorizontalMultiLevelHierarchy"/>
    <dgm:cxn modelId="{8140DA8A-4F0B-42CB-B469-A228E7FA4183}" type="presParOf" srcId="{6E79F14F-8264-43BE-92A3-CE4AA17F28B7}" destId="{EF02859F-4550-450F-8AAE-47B31326E68A}" srcOrd="1" destOrd="0" presId="urn:microsoft.com/office/officeart/2008/layout/HorizontalMultiLevelHierarchy"/>
    <dgm:cxn modelId="{8127ECB9-B143-4ED7-9130-2AC7EEEF725C}" type="presParOf" srcId="{A6E13702-6C97-4911-A4E2-59EE8E68C431}" destId="{2F66960D-CF7A-443C-8CB9-E7DD0B261214}" srcOrd="2" destOrd="0" presId="urn:microsoft.com/office/officeart/2008/layout/HorizontalMultiLevelHierarchy"/>
    <dgm:cxn modelId="{5920A2AD-0303-4B40-B5BD-3C51CF80E92C}" type="presParOf" srcId="{2F66960D-CF7A-443C-8CB9-E7DD0B261214}" destId="{5BBFF12A-A69F-4078-A83D-A1EAB54C5269}" srcOrd="0" destOrd="0" presId="urn:microsoft.com/office/officeart/2008/layout/HorizontalMultiLevelHierarchy"/>
    <dgm:cxn modelId="{495A1844-4872-4819-AE0E-379A3F9CF1D7}" type="presParOf" srcId="{A6E13702-6C97-4911-A4E2-59EE8E68C431}" destId="{C34060C1-0884-4F60-ADDF-610222CEEF01}" srcOrd="3" destOrd="0" presId="urn:microsoft.com/office/officeart/2008/layout/HorizontalMultiLevelHierarchy"/>
    <dgm:cxn modelId="{BD7E0264-AD55-42A3-A21B-61257F6EA505}" type="presParOf" srcId="{C34060C1-0884-4F60-ADDF-610222CEEF01}" destId="{3540059A-19CD-4FBD-A598-B7A4BB9DA52D}" srcOrd="0" destOrd="0" presId="urn:microsoft.com/office/officeart/2008/layout/HorizontalMultiLevelHierarchy"/>
    <dgm:cxn modelId="{89B0F120-D3B8-4512-8FE9-3BD668376DCA}" type="presParOf" srcId="{C34060C1-0884-4F60-ADDF-610222CEEF01}" destId="{5F2B1077-175E-4F04-9ED5-8097B74233FF}" srcOrd="1" destOrd="0" presId="urn:microsoft.com/office/officeart/2008/layout/HorizontalMultiLevelHierarchy"/>
    <dgm:cxn modelId="{3DEA5586-CBCF-4BCD-B1E0-CBE3EF2048C5}" type="presParOf" srcId="{5F2B1077-175E-4F04-9ED5-8097B74233FF}" destId="{0BF04ED9-B000-4AA2-AC82-42520D0E0205}" srcOrd="0" destOrd="0" presId="urn:microsoft.com/office/officeart/2008/layout/HorizontalMultiLevelHierarchy"/>
    <dgm:cxn modelId="{55A6D187-A04C-4F8A-B937-48E405FE73B2}" type="presParOf" srcId="{0BF04ED9-B000-4AA2-AC82-42520D0E0205}" destId="{723C4E1B-B1BD-4C88-87A0-0165B01FE036}" srcOrd="0" destOrd="0" presId="urn:microsoft.com/office/officeart/2008/layout/HorizontalMultiLevelHierarchy"/>
    <dgm:cxn modelId="{6D0FDCEB-0DD1-45F8-B37A-D2FA69D21433}" type="presParOf" srcId="{5F2B1077-175E-4F04-9ED5-8097B74233FF}" destId="{3433F7E8-0DD7-4CCD-84DF-14A2FDE47318}" srcOrd="1" destOrd="0" presId="urn:microsoft.com/office/officeart/2008/layout/HorizontalMultiLevelHierarchy"/>
    <dgm:cxn modelId="{64A54720-F621-4CA3-970C-E6887DFC7705}" type="presParOf" srcId="{3433F7E8-0DD7-4CCD-84DF-14A2FDE47318}" destId="{4E94EB32-73BB-4817-94E0-A89783966ED0}" srcOrd="0" destOrd="0" presId="urn:microsoft.com/office/officeart/2008/layout/HorizontalMultiLevelHierarchy"/>
    <dgm:cxn modelId="{D0978BD1-0216-49EA-A6C8-6B9B588238BF}" type="presParOf" srcId="{3433F7E8-0DD7-4CCD-84DF-14A2FDE47318}" destId="{5A80C3A9-C4F5-4372-952E-08F49EAF168D}" srcOrd="1" destOrd="0" presId="urn:microsoft.com/office/officeart/2008/layout/HorizontalMultiLevelHierarchy"/>
    <dgm:cxn modelId="{E27BCBAA-0197-47DC-85BA-37C9C676A14E}" type="presParOf" srcId="{A6E13702-6C97-4911-A4E2-59EE8E68C431}" destId="{CED1A3A3-B184-469E-86AE-670623BA4E5D}" srcOrd="4" destOrd="0" presId="urn:microsoft.com/office/officeart/2008/layout/HorizontalMultiLevelHierarchy"/>
    <dgm:cxn modelId="{A9980867-0831-4264-BC90-9C66B8A6EB15}" type="presParOf" srcId="{CED1A3A3-B184-469E-86AE-670623BA4E5D}" destId="{925CFC76-454F-4CEF-ADE7-B0D5EBC96571}" srcOrd="0" destOrd="0" presId="urn:microsoft.com/office/officeart/2008/layout/HorizontalMultiLevelHierarchy"/>
    <dgm:cxn modelId="{0BE7AE95-3D6F-4598-9D1E-89B4DF484B1D}" type="presParOf" srcId="{A6E13702-6C97-4911-A4E2-59EE8E68C431}" destId="{FE25D188-752C-49DB-8CF7-81DAD4AA116D}" srcOrd="5" destOrd="0" presId="urn:microsoft.com/office/officeart/2008/layout/HorizontalMultiLevelHierarchy"/>
    <dgm:cxn modelId="{6DA92390-C45E-4A35-AC98-A689FBF2658F}" type="presParOf" srcId="{FE25D188-752C-49DB-8CF7-81DAD4AA116D}" destId="{E8D2105A-5421-473B-835F-F6E08D9D2D9B}" srcOrd="0" destOrd="0" presId="urn:microsoft.com/office/officeart/2008/layout/HorizontalMultiLevelHierarchy"/>
    <dgm:cxn modelId="{79B58AD3-7F5A-4EA4-A1D7-E0E879C69713}" type="presParOf" srcId="{FE25D188-752C-49DB-8CF7-81DAD4AA116D}" destId="{8A9817AD-1B7B-4DD1-A786-15A6E30FA3D8}" srcOrd="1" destOrd="0" presId="urn:microsoft.com/office/officeart/2008/layout/HorizontalMultiLevelHierarchy"/>
    <dgm:cxn modelId="{4742BC11-8FC7-41E7-9759-B999BABA3326}" type="presParOf" srcId="{8A9817AD-1B7B-4DD1-A786-15A6E30FA3D8}" destId="{517BA497-ADB2-4B63-8FA3-47A379811E58}" srcOrd="0" destOrd="0" presId="urn:microsoft.com/office/officeart/2008/layout/HorizontalMultiLevelHierarchy"/>
    <dgm:cxn modelId="{D0CF86CE-E41A-40CD-B2E0-6FB067DA39B2}" type="presParOf" srcId="{517BA497-ADB2-4B63-8FA3-47A379811E58}" destId="{2B686B94-193C-46F7-A235-DEC0C1297905}" srcOrd="0" destOrd="0" presId="urn:microsoft.com/office/officeart/2008/layout/HorizontalMultiLevelHierarchy"/>
    <dgm:cxn modelId="{6397E792-CBA8-44C7-84EF-BE8F9A884155}" type="presParOf" srcId="{8A9817AD-1B7B-4DD1-A786-15A6E30FA3D8}" destId="{596AB492-EA07-47F7-BF43-EDD0B272A4F2}" srcOrd="1" destOrd="0" presId="urn:microsoft.com/office/officeart/2008/layout/HorizontalMultiLevelHierarchy"/>
    <dgm:cxn modelId="{A06E7075-1ACD-4CEE-A714-532D3F229700}" type="presParOf" srcId="{596AB492-EA07-47F7-BF43-EDD0B272A4F2}" destId="{97636773-B7B0-4334-8964-FB4DF5810BB5}" srcOrd="0" destOrd="0" presId="urn:microsoft.com/office/officeart/2008/layout/HorizontalMultiLevelHierarchy"/>
    <dgm:cxn modelId="{6A06D7F9-AAB8-4B65-94DE-A7E2D4EDADB1}" type="presParOf" srcId="{596AB492-EA07-47F7-BF43-EDD0B272A4F2}" destId="{BAE9B2A5-438C-4E5E-8606-214D657B1557}" srcOrd="1" destOrd="0" presId="urn:microsoft.com/office/officeart/2008/layout/HorizontalMultiLevelHierarchy"/>
    <dgm:cxn modelId="{A1A6DE16-D480-4731-9768-D4D7E1C4151B}" type="presParOf" srcId="{A6E13702-6C97-4911-A4E2-59EE8E68C431}" destId="{558C9871-A42B-4843-99CC-4C968A332F37}" srcOrd="6" destOrd="0" presId="urn:microsoft.com/office/officeart/2008/layout/HorizontalMultiLevelHierarchy"/>
    <dgm:cxn modelId="{B2F23CFD-F904-4045-9E63-DEE7483645D2}" type="presParOf" srcId="{558C9871-A42B-4843-99CC-4C968A332F37}" destId="{4D6B58AC-3F61-4942-B931-45D03CFB3164}" srcOrd="0" destOrd="0" presId="urn:microsoft.com/office/officeart/2008/layout/HorizontalMultiLevelHierarchy"/>
    <dgm:cxn modelId="{B8255830-B752-40DF-A0B3-04BFA9942939}" type="presParOf" srcId="{A6E13702-6C97-4911-A4E2-59EE8E68C431}" destId="{2583F64B-37B8-418C-8D1D-B667C55FA57C}" srcOrd="7" destOrd="0" presId="urn:microsoft.com/office/officeart/2008/layout/HorizontalMultiLevelHierarchy"/>
    <dgm:cxn modelId="{07671F93-257C-4BF4-9459-C61886A07624}" type="presParOf" srcId="{2583F64B-37B8-418C-8D1D-B667C55FA57C}" destId="{5ED03DAB-A1AA-4256-B74C-F07FC771CBE9}" srcOrd="0" destOrd="0" presId="urn:microsoft.com/office/officeart/2008/layout/HorizontalMultiLevelHierarchy"/>
    <dgm:cxn modelId="{35644967-C949-41BE-B914-5C1D1BFA4D2F}" type="presParOf" srcId="{2583F64B-37B8-418C-8D1D-B667C55FA57C}" destId="{ACC28161-BDEC-456E-8119-F4C6CC974163}" srcOrd="1" destOrd="0" presId="urn:microsoft.com/office/officeart/2008/layout/HorizontalMultiLevelHierarchy"/>
    <dgm:cxn modelId="{927C374A-212E-4820-9FD6-FB16AA3A02A6}" type="presParOf" srcId="{ACC28161-BDEC-456E-8119-F4C6CC974163}" destId="{A70661CB-8F0F-4F27-BE32-2B6630EA2949}" srcOrd="0" destOrd="0" presId="urn:microsoft.com/office/officeart/2008/layout/HorizontalMultiLevelHierarchy"/>
    <dgm:cxn modelId="{8B96548D-2359-414B-9915-02353F92F2B7}" type="presParOf" srcId="{A70661CB-8F0F-4F27-BE32-2B6630EA2949}" destId="{4E4C9B61-D5C9-4F9C-8F59-ECBC2E7E3048}" srcOrd="0" destOrd="0" presId="urn:microsoft.com/office/officeart/2008/layout/HorizontalMultiLevelHierarchy"/>
    <dgm:cxn modelId="{F54BEA7D-7754-4230-99BD-AD025F8955DA}" type="presParOf" srcId="{ACC28161-BDEC-456E-8119-F4C6CC974163}" destId="{5F27DD80-8CAB-494F-A325-8C59DBF8F6DE}" srcOrd="1" destOrd="0" presId="urn:microsoft.com/office/officeart/2008/layout/HorizontalMultiLevelHierarchy"/>
    <dgm:cxn modelId="{4FE4D499-F5B7-45C2-A91E-05C9707BE169}" type="presParOf" srcId="{5F27DD80-8CAB-494F-A325-8C59DBF8F6DE}" destId="{69AB4EB6-3BEB-4889-97A8-EC9C4554E70D}" srcOrd="0" destOrd="0" presId="urn:microsoft.com/office/officeart/2008/layout/HorizontalMultiLevelHierarchy"/>
    <dgm:cxn modelId="{A9FB39CD-2EA1-413F-95AB-C235ED2E21D3}" type="presParOf" srcId="{5F27DD80-8CAB-494F-A325-8C59DBF8F6DE}" destId="{FE8FF1D6-6FD7-4F5F-BD43-B3B2745FDAFE}" srcOrd="1" destOrd="0" presId="urn:microsoft.com/office/officeart/2008/layout/HorizontalMultiLevelHierarchy"/>
    <dgm:cxn modelId="{2F5A725C-66EE-423B-97DB-1E6009A1FD18}" type="presParOf" srcId="{A6E13702-6C97-4911-A4E2-59EE8E68C431}" destId="{EBBCF472-5532-40CA-8CF1-F5E6B167407A}" srcOrd="8" destOrd="0" presId="urn:microsoft.com/office/officeart/2008/layout/HorizontalMultiLevelHierarchy"/>
    <dgm:cxn modelId="{7C70FB42-261A-4D05-8C0C-363DA2C86F26}" type="presParOf" srcId="{EBBCF472-5532-40CA-8CF1-F5E6B167407A}" destId="{60116B49-E894-40E3-A300-266221B5A685}" srcOrd="0" destOrd="0" presId="urn:microsoft.com/office/officeart/2008/layout/HorizontalMultiLevelHierarchy"/>
    <dgm:cxn modelId="{307F8916-160C-4767-A790-530FF3413838}" type="presParOf" srcId="{A6E13702-6C97-4911-A4E2-59EE8E68C431}" destId="{48A3EC50-CBB0-49FC-8EFA-DA6336E5878F}" srcOrd="9" destOrd="0" presId="urn:microsoft.com/office/officeart/2008/layout/HorizontalMultiLevelHierarchy"/>
    <dgm:cxn modelId="{237AB116-64CE-4FCD-AC92-FF51697B6C32}" type="presParOf" srcId="{48A3EC50-CBB0-49FC-8EFA-DA6336E5878F}" destId="{12178D41-D4ED-4790-844B-B8D48D4554B1}" srcOrd="0" destOrd="0" presId="urn:microsoft.com/office/officeart/2008/layout/HorizontalMultiLevelHierarchy"/>
    <dgm:cxn modelId="{96F1AD13-CE6E-4937-A7C1-BBB619B78C3D}" type="presParOf" srcId="{48A3EC50-CBB0-49FC-8EFA-DA6336E5878F}" destId="{E599982F-26DA-4932-9CFF-8109D76A22D6}" srcOrd="1" destOrd="0" presId="urn:microsoft.com/office/officeart/2008/layout/HorizontalMultiLevelHierarchy"/>
    <dgm:cxn modelId="{43A900D0-D053-4D73-9498-BD09A561BC1F}" type="presParOf" srcId="{E599982F-26DA-4932-9CFF-8109D76A22D6}" destId="{20402013-4323-4A07-88DD-EFD2CEFAFC77}" srcOrd="0" destOrd="0" presId="urn:microsoft.com/office/officeart/2008/layout/HorizontalMultiLevelHierarchy"/>
    <dgm:cxn modelId="{80BE0E08-AB74-472A-B3B0-39A0D2363F22}" type="presParOf" srcId="{20402013-4323-4A07-88DD-EFD2CEFAFC77}" destId="{55C606A2-363D-48A8-8149-FB1BEC165A88}" srcOrd="0" destOrd="0" presId="urn:microsoft.com/office/officeart/2008/layout/HorizontalMultiLevelHierarchy"/>
    <dgm:cxn modelId="{63D64CB6-9A18-441B-9FCA-E11B3AEF89D5}" type="presParOf" srcId="{E599982F-26DA-4932-9CFF-8109D76A22D6}" destId="{B9687E08-F56A-4F9B-AEB1-F23B7E165139}" srcOrd="1" destOrd="0" presId="urn:microsoft.com/office/officeart/2008/layout/HorizontalMultiLevelHierarchy"/>
    <dgm:cxn modelId="{23542D5F-575F-40D4-A369-0F80F46F05DE}" type="presParOf" srcId="{B9687E08-F56A-4F9B-AEB1-F23B7E165139}" destId="{FF131B32-2369-4AC5-84C3-31D90709B2A6}" srcOrd="0" destOrd="0" presId="urn:microsoft.com/office/officeart/2008/layout/HorizontalMultiLevelHierarchy"/>
    <dgm:cxn modelId="{F5C6D2BB-CB78-4857-9443-21520D3F1CDE}" type="presParOf" srcId="{B9687E08-F56A-4F9B-AEB1-F23B7E165139}" destId="{CC82A8D9-8AC4-4AF2-8592-897C8DEF9E39}" srcOrd="1" destOrd="0" presId="urn:microsoft.com/office/officeart/2008/layout/HorizontalMultiLevelHierarchy"/>
    <dgm:cxn modelId="{975E8F15-8FB3-4373-B0D2-35E3905FEEDA}" type="presParOf" srcId="{A6E13702-6C97-4911-A4E2-59EE8E68C431}" destId="{3D0B853E-EC59-411C-97F0-5E428CA5DFC9}" srcOrd="10" destOrd="0" presId="urn:microsoft.com/office/officeart/2008/layout/HorizontalMultiLevelHierarchy"/>
    <dgm:cxn modelId="{2A1101C3-F9ED-4C24-96D6-6944D22391E8}" type="presParOf" srcId="{3D0B853E-EC59-411C-97F0-5E428CA5DFC9}" destId="{404CFF87-257A-474B-ACD5-C69A35D31942}" srcOrd="0" destOrd="0" presId="urn:microsoft.com/office/officeart/2008/layout/HorizontalMultiLevelHierarchy"/>
    <dgm:cxn modelId="{75B5138D-D23D-455F-B54E-263D9769A7A1}" type="presParOf" srcId="{A6E13702-6C97-4911-A4E2-59EE8E68C431}" destId="{6A9026B7-FD21-4F9C-8499-952DB5EFC13D}" srcOrd="11" destOrd="0" presId="urn:microsoft.com/office/officeart/2008/layout/HorizontalMultiLevelHierarchy"/>
    <dgm:cxn modelId="{32A20911-8BDD-486B-8C8C-9D7B4E8D0BCA}" type="presParOf" srcId="{6A9026B7-FD21-4F9C-8499-952DB5EFC13D}" destId="{637F4ADE-5EA6-477E-ABB5-18D839EA8BC8}" srcOrd="0" destOrd="0" presId="urn:microsoft.com/office/officeart/2008/layout/HorizontalMultiLevelHierarchy"/>
    <dgm:cxn modelId="{E0FF1AA4-1473-4176-8C8B-6965C141A35A}" type="presParOf" srcId="{6A9026B7-FD21-4F9C-8499-952DB5EFC13D}" destId="{E78302E1-E663-4E09-8C6C-140280EE0780}" srcOrd="1" destOrd="0" presId="urn:microsoft.com/office/officeart/2008/layout/HorizontalMultiLevelHierarchy"/>
    <dgm:cxn modelId="{69286101-DC12-40BE-BF9C-E1B5BD59B392}" type="presParOf" srcId="{E78302E1-E663-4E09-8C6C-140280EE0780}" destId="{EEFD59A2-9231-47D4-9AD4-03AD230996A9}" srcOrd="0" destOrd="0" presId="urn:microsoft.com/office/officeart/2008/layout/HorizontalMultiLevelHierarchy"/>
    <dgm:cxn modelId="{468DB71B-319E-4584-9C27-6C68028EADD4}" type="presParOf" srcId="{EEFD59A2-9231-47D4-9AD4-03AD230996A9}" destId="{14B97CA2-3678-4072-AC10-5AC52F588751}" srcOrd="0" destOrd="0" presId="urn:microsoft.com/office/officeart/2008/layout/HorizontalMultiLevelHierarchy"/>
    <dgm:cxn modelId="{BFEE2183-19DF-4191-BD40-E422AC295F95}" type="presParOf" srcId="{E78302E1-E663-4E09-8C6C-140280EE0780}" destId="{C8EC1F39-A414-4D4D-B1B0-2C9948F5BC56}" srcOrd="1" destOrd="0" presId="urn:microsoft.com/office/officeart/2008/layout/HorizontalMultiLevelHierarchy"/>
    <dgm:cxn modelId="{E7267BF8-5159-4BF4-AF21-70A767F6B2A8}" type="presParOf" srcId="{C8EC1F39-A414-4D4D-B1B0-2C9948F5BC56}" destId="{D2970EE9-7480-4C95-BCA5-D8AA184FB799}" srcOrd="0" destOrd="0" presId="urn:microsoft.com/office/officeart/2008/layout/HorizontalMultiLevelHierarchy"/>
    <dgm:cxn modelId="{5525CC3F-72BC-4B4C-A2B1-6AED2AC69DE9}" type="presParOf" srcId="{C8EC1F39-A414-4D4D-B1B0-2C9948F5BC56}" destId="{6B8D1860-7BB6-4C85-BCA0-3FDA96013B50}" srcOrd="1" destOrd="0" presId="urn:microsoft.com/office/officeart/2008/layout/HorizontalMultiLevelHierarchy"/>
    <dgm:cxn modelId="{7F4FC2F3-A477-4F2E-83CF-019F0993B2B9}" type="presParOf" srcId="{A6E13702-6C97-4911-A4E2-59EE8E68C431}" destId="{BDA79322-07DE-4AAC-9980-A951CEBE0BE0}" srcOrd="12" destOrd="0" presId="urn:microsoft.com/office/officeart/2008/layout/HorizontalMultiLevelHierarchy"/>
    <dgm:cxn modelId="{FE4492BC-53E9-4A2F-9956-595478CD356A}" type="presParOf" srcId="{BDA79322-07DE-4AAC-9980-A951CEBE0BE0}" destId="{71B2F217-F179-4CE2-94C4-0CF9B0F5DCB9}" srcOrd="0" destOrd="0" presId="urn:microsoft.com/office/officeart/2008/layout/HorizontalMultiLevelHierarchy"/>
    <dgm:cxn modelId="{749DC475-2D47-4441-AAFF-CDB5F5B2E30E}" type="presParOf" srcId="{A6E13702-6C97-4911-A4E2-59EE8E68C431}" destId="{9FF6E7E5-4CC4-47A5-AFA0-620A88B0C6C2}" srcOrd="13" destOrd="0" presId="urn:microsoft.com/office/officeart/2008/layout/HorizontalMultiLevelHierarchy"/>
    <dgm:cxn modelId="{2A8DB527-A00A-4FA6-B52C-B47ED0D8A41D}" type="presParOf" srcId="{9FF6E7E5-4CC4-47A5-AFA0-620A88B0C6C2}" destId="{D3D2B364-30BB-4388-866E-EF3273961F2A}" srcOrd="0" destOrd="0" presId="urn:microsoft.com/office/officeart/2008/layout/HorizontalMultiLevelHierarchy"/>
    <dgm:cxn modelId="{363CCD2A-86B2-456F-B0C9-5477CE2A0E82}" type="presParOf" srcId="{9FF6E7E5-4CC4-47A5-AFA0-620A88B0C6C2}" destId="{BB69613F-C634-4795-89E1-FF89FBDB233A}" srcOrd="1" destOrd="0" presId="urn:microsoft.com/office/officeart/2008/layout/HorizontalMultiLevelHierarchy"/>
    <dgm:cxn modelId="{EE6D144E-3685-4D1E-A19F-BBF079BBA215}" type="presParOf" srcId="{BB69613F-C634-4795-89E1-FF89FBDB233A}" destId="{E88BB8B5-87C7-4D23-8E88-DB4A6373E9EF}" srcOrd="0" destOrd="0" presId="urn:microsoft.com/office/officeart/2008/layout/HorizontalMultiLevelHierarchy"/>
    <dgm:cxn modelId="{2AF6F66B-11A5-4333-9BA4-D90E0D0AC9A8}" type="presParOf" srcId="{E88BB8B5-87C7-4D23-8E88-DB4A6373E9EF}" destId="{A19D37D2-734E-4904-A478-A7915C0007BB}" srcOrd="0" destOrd="0" presId="urn:microsoft.com/office/officeart/2008/layout/HorizontalMultiLevelHierarchy"/>
    <dgm:cxn modelId="{7EC1BE50-8D22-4F93-B1D3-FB67112EF93E}" type="presParOf" srcId="{BB69613F-C634-4795-89E1-FF89FBDB233A}" destId="{5B7194E1-7F16-4FC2-A42F-3F2DC0BAD8F1}" srcOrd="1" destOrd="0" presId="urn:microsoft.com/office/officeart/2008/layout/HorizontalMultiLevelHierarchy"/>
    <dgm:cxn modelId="{01C3BE4F-D133-4D4A-AE37-72C56A6BAD17}" type="presParOf" srcId="{5B7194E1-7F16-4FC2-A42F-3F2DC0BAD8F1}" destId="{5CC9CCC4-BF07-43E8-90A9-5D13926A7670}" srcOrd="0" destOrd="0" presId="urn:microsoft.com/office/officeart/2008/layout/HorizontalMultiLevelHierarchy"/>
    <dgm:cxn modelId="{E355D784-3ED6-4BA1-8127-606D87C3482A}" type="presParOf" srcId="{5B7194E1-7F16-4FC2-A42F-3F2DC0BAD8F1}" destId="{BD62FF41-EF71-459C-ADF1-1DFAA9D6DB8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47DBF-95AA-40BC-A783-377E8F18B84D}" type="doc">
      <dgm:prSet loTypeId="urn:microsoft.com/office/officeart/2008/layout/HorizontalMultiLevelHierarchy" loCatId="hierarchy" qsTypeId="urn:microsoft.com/office/officeart/2005/8/quickstyle/simple5#3" qsCatId="simple" csTypeId="urn:microsoft.com/office/officeart/2005/8/colors/accent2_2#6" csCatId="accent1" phldr="0"/>
      <dgm:spPr/>
      <dgm:t>
        <a:bodyPr/>
        <a:lstStyle/>
        <a:p>
          <a:endParaRPr lang="zh-CN" altLang="en-US"/>
        </a:p>
      </dgm:t>
    </dgm:pt>
    <dgm:pt modelId="{9CF950A0-AF63-4EEF-9FFD-96C1F7E7E392}">
      <dgm:prSet phldrT="[文本]" phldr="0" custT="1"/>
      <dgm:spPr/>
      <dgm:t>
        <a:bodyPr vert="vert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/>
            <a:t>三极管</a:t>
          </a:r>
        </a:p>
      </dgm:t>
    </dgm:pt>
    <dgm:pt modelId="{C208B5D8-5995-4479-A42A-8A55E56C12D9}" type="parTrans" cxnId="{7CBEAE5B-24B8-4244-B638-4B70058796A2}">
      <dgm:prSet/>
      <dgm:spPr/>
      <dgm:t>
        <a:bodyPr/>
        <a:lstStyle/>
        <a:p>
          <a:endParaRPr lang="zh-CN" altLang="en-US"/>
        </a:p>
      </dgm:t>
    </dgm:pt>
    <dgm:pt modelId="{789CBC20-C209-4F6E-8277-16D1CD2BC23E}" type="sibTrans" cxnId="{7CBEAE5B-24B8-4244-B638-4B70058796A2}">
      <dgm:prSet/>
      <dgm:spPr/>
      <dgm:t>
        <a:bodyPr/>
        <a:lstStyle/>
        <a:p>
          <a:endParaRPr lang="zh-CN" altLang="en-US"/>
        </a:p>
      </dgm:t>
    </dgm:pt>
    <dgm:pt modelId="{EEA9BF43-52EA-422D-B843-A7E2D98344F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MMBT 系列</a:t>
          </a:r>
          <a:endParaRPr lang="en-US" altLang="zh-CN" sz="1200">
            <a:cs typeface="+mn-lt"/>
          </a:endParaRPr>
        </a:p>
      </dgm:t>
    </dgm:pt>
    <dgm:pt modelId="{DD4B9A5E-AF0E-4E40-AE50-8ADA48B6C96E}" type="parTrans" cxnId="{A5AE7E9D-DDAF-4ED4-8DC9-C46109DAF603}">
      <dgm:prSet/>
      <dgm:spPr/>
      <dgm:t>
        <a:bodyPr/>
        <a:lstStyle/>
        <a:p>
          <a:endParaRPr lang="zh-CN" altLang="en-US"/>
        </a:p>
      </dgm:t>
    </dgm:pt>
    <dgm:pt modelId="{35829CFD-40BE-4AAC-B481-B24731CD799F}" type="sibTrans" cxnId="{A5AE7E9D-DDAF-4ED4-8DC9-C46109DAF603}">
      <dgm:prSet/>
      <dgm:spPr/>
      <dgm:t>
        <a:bodyPr/>
        <a:lstStyle/>
        <a:p>
          <a:endParaRPr lang="zh-CN" altLang="en-US"/>
        </a:p>
      </dgm:t>
    </dgm:pt>
    <dgm:pt modelId="{E0CD5470-6C82-4018-A18D-FF0EAFEFC1C2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SOT-23</a:t>
          </a:r>
          <a:endParaRPr lang="en-US" altLang="zh-CN" sz="1200">
            <a:cs typeface="+mn-lt"/>
            <a:sym typeface="+mn-ea"/>
          </a:endParaRPr>
        </a:p>
      </dgm:t>
    </dgm:pt>
    <dgm:pt modelId="{8D6207F3-01C1-4E92-91BD-995A52D03289}" type="parTrans" cxnId="{1DB16104-A2E9-41E8-87BF-0D71D55C5B3B}">
      <dgm:prSet/>
      <dgm:spPr/>
      <dgm:t>
        <a:bodyPr/>
        <a:lstStyle/>
        <a:p>
          <a:endParaRPr lang="zh-CN" altLang="en-US"/>
        </a:p>
      </dgm:t>
    </dgm:pt>
    <dgm:pt modelId="{7EB36755-2F99-4037-A986-56D7BC5A3DC5}" type="sibTrans" cxnId="{1DB16104-A2E9-41E8-87BF-0D71D55C5B3B}">
      <dgm:prSet/>
      <dgm:spPr/>
    </dgm:pt>
    <dgm:pt modelId="{05B7883E-08CA-4B11-978A-0E031766AB0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>
              <a:cs typeface="+mn-lt"/>
              <a:sym typeface="+mn-ea"/>
            </a:rPr>
            <a:t>BCX56-16</a:t>
          </a:r>
          <a:endParaRPr lang="zh-CN" altLang="en-US" sz="1200">
            <a:cs typeface="+mn-lt"/>
            <a:sym typeface="+mn-ea"/>
          </a:endParaRPr>
        </a:p>
      </dgm:t>
    </dgm:pt>
    <dgm:pt modelId="{D3AE5FBF-22B8-495D-8175-D008E6DBE25A}" type="parTrans" cxnId="{3ADD6116-C154-45D9-A5DE-7034B0A51B91}">
      <dgm:prSet/>
      <dgm:spPr/>
      <dgm:t>
        <a:bodyPr/>
        <a:lstStyle/>
        <a:p>
          <a:endParaRPr lang="zh-CN" altLang="en-US"/>
        </a:p>
      </dgm:t>
    </dgm:pt>
    <dgm:pt modelId="{07129F62-24FE-4443-9066-E2A8C0818369}" type="sibTrans" cxnId="{3ADD6116-C154-45D9-A5DE-7034B0A51B91}">
      <dgm:prSet/>
      <dgm:spPr/>
      <dgm:t>
        <a:bodyPr/>
        <a:lstStyle/>
        <a:p>
          <a:endParaRPr lang="zh-CN" altLang="en-US"/>
        </a:p>
      </dgm:t>
    </dgm:pt>
    <dgm:pt modelId="{3DA19102-24FD-42D2-89C5-058C025B9DE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SOT-</a:t>
          </a:r>
          <a:r>
            <a:rPr lang="en-US" altLang="zh-CN" sz="1200">
              <a:cs typeface="+mn-lt"/>
              <a:sym typeface="+mn-ea"/>
            </a:rPr>
            <a:t>89</a:t>
          </a:r>
        </a:p>
      </dgm:t>
    </dgm:pt>
    <dgm:pt modelId="{1CCD001F-BAFB-49F2-A86B-E61474F1BB96}" type="parTrans" cxnId="{69A54D27-6446-44BC-B9AD-31B22E14B756}">
      <dgm:prSet/>
      <dgm:spPr/>
      <dgm:t>
        <a:bodyPr/>
        <a:lstStyle/>
        <a:p>
          <a:endParaRPr lang="zh-CN" altLang="en-US"/>
        </a:p>
      </dgm:t>
    </dgm:pt>
    <dgm:pt modelId="{2A77FF7A-7C27-4AFC-AD8C-05D687F62409}" type="sibTrans" cxnId="{69A54D27-6446-44BC-B9AD-31B22E14B756}">
      <dgm:prSet/>
      <dgm:spPr/>
    </dgm:pt>
    <dgm:pt modelId="{60982EBB-5CF3-47BA-ADA9-C48081E88C78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/>
            <a:t>78Mxx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/>
            <a:t>78Lxx</a:t>
          </a:r>
        </a:p>
      </dgm:t>
    </dgm:pt>
    <dgm:pt modelId="{2D3C49C9-1B61-40D0-AF5E-832DE624EEDA}" type="parTrans" cxnId="{8334642C-F8FB-43B7-BB6F-984B4E66F5C9}">
      <dgm:prSet/>
      <dgm:spPr/>
      <dgm:t>
        <a:bodyPr/>
        <a:lstStyle/>
        <a:p>
          <a:endParaRPr lang="zh-CN" altLang="en-US"/>
        </a:p>
      </dgm:t>
    </dgm:pt>
    <dgm:pt modelId="{888F3337-6E3B-423E-BC1A-41FC76C682C9}" type="sibTrans" cxnId="{8334642C-F8FB-43B7-BB6F-984B4E66F5C9}">
      <dgm:prSet/>
      <dgm:spPr/>
    </dgm:pt>
    <dgm:pt modelId="{B2265944-8B8B-40A8-B5A4-4480DEE54069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SOT-2</a:t>
          </a:r>
          <a:r>
            <a:rPr lang="en-US" altLang="zh-CN" sz="1200">
              <a:cs typeface="+mn-lt"/>
              <a:sym typeface="+mn-ea"/>
            </a:rPr>
            <a:t>2</a:t>
          </a:r>
          <a:r>
            <a:rPr lang="zh-CN" altLang="en-US" sz="1200">
              <a:cs typeface="+mn-lt"/>
              <a:sym typeface="+mn-ea"/>
            </a:rPr>
            <a:t>3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>
              <a:cs typeface="+mn-lt"/>
              <a:sym typeface="+mn-ea"/>
            </a:rPr>
            <a:t>SOT-89</a:t>
          </a:r>
        </a:p>
      </dgm:t>
    </dgm:pt>
    <dgm:pt modelId="{2C91A0B9-1915-4809-AE8A-4CF8F7861F6C}" type="parTrans" cxnId="{EDAF1FD8-3B93-41B9-909F-AB53C9096B56}">
      <dgm:prSet/>
      <dgm:spPr/>
      <dgm:t>
        <a:bodyPr/>
        <a:lstStyle/>
        <a:p>
          <a:endParaRPr lang="zh-CN" altLang="en-US"/>
        </a:p>
      </dgm:t>
    </dgm:pt>
    <dgm:pt modelId="{85C68F11-856F-43F1-84D3-1DAFDCA2CCD0}" type="sibTrans" cxnId="{EDAF1FD8-3B93-41B9-909F-AB53C9096B56}">
      <dgm:prSet/>
      <dgm:spPr/>
    </dgm:pt>
    <dgm:pt modelId="{5BBB59B4-9309-4F3A-8B9F-5C729F550807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>
              <a:cs typeface="+mn-lt"/>
              <a:sym typeface="+mn-ea"/>
            </a:rPr>
            <a:t> </a:t>
          </a:r>
          <a:r>
            <a:rPr lang="en-US" sz="1200">
              <a:cs typeface="+mn-lt"/>
              <a:sym typeface="+mn-ea"/>
            </a:rPr>
            <a:t>FMMTxx</a:t>
          </a:r>
          <a:r>
            <a:rPr lang="zh-CN" altLang="en-US" sz="1200">
              <a:cs typeface="+mn-lt"/>
              <a:sym typeface="+mn-ea"/>
            </a:rPr>
            <a:t>系列</a:t>
          </a:r>
        </a:p>
      </dgm:t>
    </dgm:pt>
    <dgm:pt modelId="{E73E97B3-512D-48EF-9E30-9A8429826B3F}" type="parTrans" cxnId="{05AE286D-C44C-4B03-AC0B-97F7D17D76C8}">
      <dgm:prSet/>
      <dgm:spPr/>
      <dgm:t>
        <a:bodyPr/>
        <a:lstStyle/>
        <a:p>
          <a:endParaRPr lang="zh-CN" altLang="en-US"/>
        </a:p>
      </dgm:t>
    </dgm:pt>
    <dgm:pt modelId="{6D8E8599-AAF1-44B8-B517-DD75846F4E92}" type="sibTrans" cxnId="{05AE286D-C44C-4B03-AC0B-97F7D17D76C8}">
      <dgm:prSet/>
      <dgm:spPr/>
    </dgm:pt>
    <dgm:pt modelId="{712708C0-B30F-4DBC-A74B-AD9430475E32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SOT-23</a:t>
          </a:r>
          <a:endParaRPr lang="zh-CN" altLang="en-US" sz="1200">
            <a:cs typeface="+mn-lt"/>
          </a:endParaRPr>
        </a:p>
      </dgm:t>
    </dgm:pt>
    <dgm:pt modelId="{0CA74722-D1EC-49B0-8253-70D00CD9DFD6}" type="parTrans" cxnId="{CB26E68D-5295-4075-823B-31BF4C747F97}">
      <dgm:prSet/>
      <dgm:spPr/>
      <dgm:t>
        <a:bodyPr/>
        <a:lstStyle/>
        <a:p>
          <a:endParaRPr lang="zh-CN" altLang="en-US"/>
        </a:p>
      </dgm:t>
    </dgm:pt>
    <dgm:pt modelId="{3641E85F-8AC3-4EA3-BC4B-68FE684122B5}" type="sibTrans" cxnId="{CB26E68D-5295-4075-823B-31BF4C747F97}">
      <dgm:prSet/>
      <dgm:spPr/>
    </dgm:pt>
    <dgm:pt modelId="{0A42ED81-4915-4F99-ADBC-4063F7CD86FA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>
              <a:cs typeface="+mn-lt"/>
              <a:sym typeface="+mn-ea"/>
            </a:rPr>
            <a:t>B</a:t>
          </a:r>
          <a:r>
            <a:rPr lang="zh-CN" altLang="en-US" sz="1200">
              <a:cs typeface="+mn-lt"/>
              <a:sym typeface="+mn-ea"/>
            </a:rPr>
            <a:t>D139</a:t>
          </a:r>
        </a:p>
      </dgm:t>
    </dgm:pt>
    <dgm:pt modelId="{BA83743F-16FD-4CB7-9861-95242BCD9114}" type="parTrans" cxnId="{B365C442-2679-4C81-A6DB-1BCB38A1E4EA}">
      <dgm:prSet/>
      <dgm:spPr/>
      <dgm:t>
        <a:bodyPr/>
        <a:lstStyle/>
        <a:p>
          <a:endParaRPr lang="zh-CN" altLang="en-US"/>
        </a:p>
      </dgm:t>
    </dgm:pt>
    <dgm:pt modelId="{3F5635F4-21AE-4F2C-9418-1BA1E64A4469}" type="sibTrans" cxnId="{B365C442-2679-4C81-A6DB-1BCB38A1E4EA}">
      <dgm:prSet/>
      <dgm:spPr/>
    </dgm:pt>
    <dgm:pt modelId="{E9F14EBC-2D42-4A39-9A56-92432CE6FF5D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/>
            <a:t>TO-126</a:t>
          </a:r>
        </a:p>
      </dgm:t>
    </dgm:pt>
    <dgm:pt modelId="{564D551A-62FE-496D-B33A-0F68E67B43E6}" type="parTrans" cxnId="{EA955BF2-47E5-4325-8CEA-F765138E84A6}">
      <dgm:prSet/>
      <dgm:spPr/>
      <dgm:t>
        <a:bodyPr/>
        <a:lstStyle/>
        <a:p>
          <a:endParaRPr lang="zh-CN" altLang="en-US"/>
        </a:p>
      </dgm:t>
    </dgm:pt>
    <dgm:pt modelId="{528EAEF7-4459-404B-82F9-BA5E6867C3BA}" type="sibTrans" cxnId="{EA955BF2-47E5-4325-8CEA-F765138E84A6}">
      <dgm:prSet/>
      <dgm:spPr/>
    </dgm:pt>
    <dgm:pt modelId="{2345B2EF-8649-403F-9038-9FFC9B293EA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>
              <a:cs typeface="+mn-lt"/>
              <a:sym typeface="+mn-ea"/>
            </a:rPr>
            <a:t>B</a:t>
          </a:r>
          <a:r>
            <a:rPr lang="zh-CN" altLang="en-US" sz="1200">
              <a:cs typeface="+mn-lt"/>
              <a:sym typeface="+mn-ea"/>
            </a:rPr>
            <a:t>C639</a:t>
          </a:r>
        </a:p>
      </dgm:t>
    </dgm:pt>
    <dgm:pt modelId="{A8CD32AE-7C7C-49EF-8577-38B4F13A1583}" type="parTrans" cxnId="{DE0AB37A-5456-4C68-9402-E48D89A9CCF8}">
      <dgm:prSet/>
      <dgm:spPr/>
      <dgm:t>
        <a:bodyPr/>
        <a:lstStyle/>
        <a:p>
          <a:endParaRPr lang="zh-CN" altLang="en-US"/>
        </a:p>
      </dgm:t>
    </dgm:pt>
    <dgm:pt modelId="{591D50B9-3925-46C3-BE3D-47DEF9CD3CF8}" type="sibTrans" cxnId="{DE0AB37A-5456-4C68-9402-E48D89A9CCF8}">
      <dgm:prSet/>
      <dgm:spPr/>
    </dgm:pt>
    <dgm:pt modelId="{59464CEB-0810-4392-B320-3460DB718EB3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/>
            <a:t>TO-92</a:t>
          </a:r>
        </a:p>
      </dgm:t>
    </dgm:pt>
    <dgm:pt modelId="{DCAFB7B0-CC20-4750-9B62-A660A64FF0DD}" type="parTrans" cxnId="{37A5FB99-18DC-49FF-A14D-D4917973E867}">
      <dgm:prSet/>
      <dgm:spPr/>
      <dgm:t>
        <a:bodyPr/>
        <a:lstStyle/>
        <a:p>
          <a:endParaRPr lang="zh-CN" altLang="en-US"/>
        </a:p>
      </dgm:t>
    </dgm:pt>
    <dgm:pt modelId="{876961F6-D1F0-4FBA-A190-CBAAEFE20DEA}" type="sibTrans" cxnId="{37A5FB99-18DC-49FF-A14D-D4917973E867}">
      <dgm:prSet/>
      <dgm:spPr/>
    </dgm:pt>
    <dgm:pt modelId="{D46EE152-774F-4CA8-9116-98CB08AEFA88}" type="pres">
      <dgm:prSet presAssocID="{D6047DBF-95AA-40BC-A783-377E8F18B8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1C58439-AB41-4D73-94D5-800644F6883C}" type="pres">
      <dgm:prSet presAssocID="{9CF950A0-AF63-4EEF-9FFD-96C1F7E7E392}" presName="root1" presStyleCnt="0"/>
      <dgm:spPr/>
    </dgm:pt>
    <dgm:pt modelId="{9B9BF0AB-5901-4E79-B4D7-EC064A6E4281}" type="pres">
      <dgm:prSet presAssocID="{9CF950A0-AF63-4EEF-9FFD-96C1F7E7E39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6E13702-6C97-4911-A4E2-59EE8E68C431}" type="pres">
      <dgm:prSet presAssocID="{9CF950A0-AF63-4EEF-9FFD-96C1F7E7E392}" presName="level2hierChild" presStyleCnt="0"/>
      <dgm:spPr/>
    </dgm:pt>
    <dgm:pt modelId="{2F66960D-CF7A-443C-8CB9-E7DD0B261214}" type="pres">
      <dgm:prSet presAssocID="{DD4B9A5E-AF0E-4E40-AE50-8ADA48B6C96E}" presName="conn2-1" presStyleLbl="parChTrans1D2" presStyleIdx="0" presStyleCnt="6"/>
      <dgm:spPr/>
      <dgm:t>
        <a:bodyPr/>
        <a:lstStyle/>
        <a:p>
          <a:endParaRPr lang="zh-CN" altLang="en-US"/>
        </a:p>
      </dgm:t>
    </dgm:pt>
    <dgm:pt modelId="{5BBFF12A-A69F-4078-A83D-A1EAB54C5269}" type="pres">
      <dgm:prSet presAssocID="{DD4B9A5E-AF0E-4E40-AE50-8ADA48B6C96E}" presName="connTx" presStyleLbl="parChTrans1D2" presStyleIdx="0" presStyleCnt="6"/>
      <dgm:spPr/>
      <dgm:t>
        <a:bodyPr/>
        <a:lstStyle/>
        <a:p>
          <a:endParaRPr lang="zh-CN" altLang="en-US"/>
        </a:p>
      </dgm:t>
    </dgm:pt>
    <dgm:pt modelId="{C34060C1-0884-4F60-ADDF-610222CEEF01}" type="pres">
      <dgm:prSet presAssocID="{EEA9BF43-52EA-422D-B843-A7E2D98344F1}" presName="root2" presStyleCnt="0"/>
      <dgm:spPr/>
    </dgm:pt>
    <dgm:pt modelId="{3540059A-19CD-4FBD-A598-B7A4BB9DA52D}" type="pres">
      <dgm:prSet presAssocID="{EEA9BF43-52EA-422D-B843-A7E2D98344F1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F2B1077-175E-4F04-9ED5-8097B74233FF}" type="pres">
      <dgm:prSet presAssocID="{EEA9BF43-52EA-422D-B843-A7E2D98344F1}" presName="level3hierChild" presStyleCnt="0"/>
      <dgm:spPr/>
    </dgm:pt>
    <dgm:pt modelId="{15F0CAA1-82E2-4A7E-8B21-905EAFC1E1BE}" type="pres">
      <dgm:prSet presAssocID="{8D6207F3-01C1-4E92-91BD-995A52D03289}" presName="conn2-1" presStyleLbl="parChTrans1D3" presStyleIdx="0" presStyleCnt="6"/>
      <dgm:spPr/>
      <dgm:t>
        <a:bodyPr/>
        <a:lstStyle/>
        <a:p>
          <a:endParaRPr lang="zh-CN" altLang="en-US"/>
        </a:p>
      </dgm:t>
    </dgm:pt>
    <dgm:pt modelId="{24F79646-6A91-4DC5-9516-CF7A090C21CD}" type="pres">
      <dgm:prSet presAssocID="{8D6207F3-01C1-4E92-91BD-995A52D03289}" presName="connTx" presStyleLbl="parChTrans1D3" presStyleIdx="0" presStyleCnt="6"/>
      <dgm:spPr/>
      <dgm:t>
        <a:bodyPr/>
        <a:lstStyle/>
        <a:p>
          <a:endParaRPr lang="zh-CN" altLang="en-US"/>
        </a:p>
      </dgm:t>
    </dgm:pt>
    <dgm:pt modelId="{94C9C63D-5D4F-49C4-80DD-0E3244BF691B}" type="pres">
      <dgm:prSet presAssocID="{E0CD5470-6C82-4018-A18D-FF0EAFEFC1C2}" presName="root2" presStyleCnt="0"/>
      <dgm:spPr/>
    </dgm:pt>
    <dgm:pt modelId="{9D8F9071-38AD-483C-8D3B-248A7AF6F9F2}" type="pres">
      <dgm:prSet presAssocID="{E0CD5470-6C82-4018-A18D-FF0EAFEFC1C2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5E9F879-A466-4FC6-86D1-6C4BE20239AA}" type="pres">
      <dgm:prSet presAssocID="{E0CD5470-6C82-4018-A18D-FF0EAFEFC1C2}" presName="level3hierChild" presStyleCnt="0"/>
      <dgm:spPr/>
    </dgm:pt>
    <dgm:pt modelId="{CED1A3A3-B184-469E-86AE-670623BA4E5D}" type="pres">
      <dgm:prSet presAssocID="{D3AE5FBF-22B8-495D-8175-D008E6DBE25A}" presName="conn2-1" presStyleLbl="parChTrans1D2" presStyleIdx="1" presStyleCnt="6"/>
      <dgm:spPr/>
      <dgm:t>
        <a:bodyPr/>
        <a:lstStyle/>
        <a:p>
          <a:endParaRPr lang="zh-CN" altLang="en-US"/>
        </a:p>
      </dgm:t>
    </dgm:pt>
    <dgm:pt modelId="{925CFC76-454F-4CEF-ADE7-B0D5EBC96571}" type="pres">
      <dgm:prSet presAssocID="{D3AE5FBF-22B8-495D-8175-D008E6DBE25A}" presName="connTx" presStyleLbl="parChTrans1D2" presStyleIdx="1" presStyleCnt="6"/>
      <dgm:spPr/>
      <dgm:t>
        <a:bodyPr/>
        <a:lstStyle/>
        <a:p>
          <a:endParaRPr lang="zh-CN" altLang="en-US"/>
        </a:p>
      </dgm:t>
    </dgm:pt>
    <dgm:pt modelId="{FE25D188-752C-49DB-8CF7-81DAD4AA116D}" type="pres">
      <dgm:prSet presAssocID="{05B7883E-08CA-4B11-978A-0E031766AB04}" presName="root2" presStyleCnt="0"/>
      <dgm:spPr/>
    </dgm:pt>
    <dgm:pt modelId="{E8D2105A-5421-473B-835F-F6E08D9D2D9B}" type="pres">
      <dgm:prSet presAssocID="{05B7883E-08CA-4B11-978A-0E031766AB04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A9817AD-1B7B-4DD1-A786-15A6E30FA3D8}" type="pres">
      <dgm:prSet presAssocID="{05B7883E-08CA-4B11-978A-0E031766AB04}" presName="level3hierChild" presStyleCnt="0"/>
      <dgm:spPr/>
    </dgm:pt>
    <dgm:pt modelId="{6A5668C5-3C9C-4434-AFB7-51A60ECFD537}" type="pres">
      <dgm:prSet presAssocID="{1CCD001F-BAFB-49F2-A86B-E61474F1BB96}" presName="conn2-1" presStyleLbl="parChTrans1D3" presStyleIdx="1" presStyleCnt="6"/>
      <dgm:spPr/>
      <dgm:t>
        <a:bodyPr/>
        <a:lstStyle/>
        <a:p>
          <a:endParaRPr lang="zh-CN" altLang="en-US"/>
        </a:p>
      </dgm:t>
    </dgm:pt>
    <dgm:pt modelId="{37D4E529-CBD3-4433-A0F5-CE9FAC5EF7B8}" type="pres">
      <dgm:prSet presAssocID="{1CCD001F-BAFB-49F2-A86B-E61474F1BB96}" presName="connTx" presStyleLbl="parChTrans1D3" presStyleIdx="1" presStyleCnt="6"/>
      <dgm:spPr/>
      <dgm:t>
        <a:bodyPr/>
        <a:lstStyle/>
        <a:p>
          <a:endParaRPr lang="zh-CN" altLang="en-US"/>
        </a:p>
      </dgm:t>
    </dgm:pt>
    <dgm:pt modelId="{7737C647-0F55-42AF-B1C7-789CF29778C8}" type="pres">
      <dgm:prSet presAssocID="{3DA19102-24FD-42D2-89C5-058C025B9DEE}" presName="root2" presStyleCnt="0"/>
      <dgm:spPr/>
    </dgm:pt>
    <dgm:pt modelId="{BF4F7FC7-756C-452A-8C9B-F1351AF987A8}" type="pres">
      <dgm:prSet presAssocID="{3DA19102-24FD-42D2-89C5-058C025B9DEE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68D2A50-F09A-469F-9FE3-C5F2E19C4B03}" type="pres">
      <dgm:prSet presAssocID="{3DA19102-24FD-42D2-89C5-058C025B9DEE}" presName="level3hierChild" presStyleCnt="0"/>
      <dgm:spPr/>
    </dgm:pt>
    <dgm:pt modelId="{4071C645-404C-4DD9-A3AE-7E5E75E1AEEA}" type="pres">
      <dgm:prSet presAssocID="{2D3C49C9-1B61-40D0-AF5E-832DE624EEDA}" presName="conn2-1" presStyleLbl="parChTrans1D2" presStyleIdx="2" presStyleCnt="6"/>
      <dgm:spPr/>
      <dgm:t>
        <a:bodyPr/>
        <a:lstStyle/>
        <a:p>
          <a:endParaRPr lang="zh-CN" altLang="en-US"/>
        </a:p>
      </dgm:t>
    </dgm:pt>
    <dgm:pt modelId="{6A9F4FD4-3493-4C14-8E07-B0F45CBCC715}" type="pres">
      <dgm:prSet presAssocID="{2D3C49C9-1B61-40D0-AF5E-832DE624EEDA}" presName="connTx" presStyleLbl="parChTrans1D2" presStyleIdx="2" presStyleCnt="6"/>
      <dgm:spPr/>
      <dgm:t>
        <a:bodyPr/>
        <a:lstStyle/>
        <a:p>
          <a:endParaRPr lang="zh-CN" altLang="en-US"/>
        </a:p>
      </dgm:t>
    </dgm:pt>
    <dgm:pt modelId="{48EB2B4B-FD6E-4615-B590-2A4570992F02}" type="pres">
      <dgm:prSet presAssocID="{60982EBB-5CF3-47BA-ADA9-C48081E88C78}" presName="root2" presStyleCnt="0"/>
      <dgm:spPr/>
    </dgm:pt>
    <dgm:pt modelId="{3919A6F6-5373-4D2E-AA69-6FA11E1ABBDF}" type="pres">
      <dgm:prSet presAssocID="{60982EBB-5CF3-47BA-ADA9-C48081E88C78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53EDC6-2C9E-4E67-BBAB-CD42F138D1F1}" type="pres">
      <dgm:prSet presAssocID="{60982EBB-5CF3-47BA-ADA9-C48081E88C78}" presName="level3hierChild" presStyleCnt="0"/>
      <dgm:spPr/>
    </dgm:pt>
    <dgm:pt modelId="{2B0EC27C-3DA2-42F9-B9E1-7791F160E8C8}" type="pres">
      <dgm:prSet presAssocID="{2C91A0B9-1915-4809-AE8A-4CF8F7861F6C}" presName="conn2-1" presStyleLbl="parChTrans1D3" presStyleIdx="2" presStyleCnt="6"/>
      <dgm:spPr/>
      <dgm:t>
        <a:bodyPr/>
        <a:lstStyle/>
        <a:p>
          <a:endParaRPr lang="zh-CN" altLang="en-US"/>
        </a:p>
      </dgm:t>
    </dgm:pt>
    <dgm:pt modelId="{397D2B0A-9F34-406F-8569-6F9061C730CD}" type="pres">
      <dgm:prSet presAssocID="{2C91A0B9-1915-4809-AE8A-4CF8F7861F6C}" presName="connTx" presStyleLbl="parChTrans1D3" presStyleIdx="2" presStyleCnt="6"/>
      <dgm:spPr/>
      <dgm:t>
        <a:bodyPr/>
        <a:lstStyle/>
        <a:p>
          <a:endParaRPr lang="zh-CN" altLang="en-US"/>
        </a:p>
      </dgm:t>
    </dgm:pt>
    <dgm:pt modelId="{30236AC9-7613-4E07-B65F-3C245763DC82}" type="pres">
      <dgm:prSet presAssocID="{B2265944-8B8B-40A8-B5A4-4480DEE54069}" presName="root2" presStyleCnt="0"/>
      <dgm:spPr/>
    </dgm:pt>
    <dgm:pt modelId="{F9566E08-4789-4D3B-8126-F52387BC70B7}" type="pres">
      <dgm:prSet presAssocID="{B2265944-8B8B-40A8-B5A4-4480DEE54069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E912028-9E1C-4C82-990B-6D312A54C448}" type="pres">
      <dgm:prSet presAssocID="{B2265944-8B8B-40A8-B5A4-4480DEE54069}" presName="level3hierChild" presStyleCnt="0"/>
      <dgm:spPr/>
    </dgm:pt>
    <dgm:pt modelId="{01D8E2E2-A658-41C8-9EC2-ECF51386B0E3}" type="pres">
      <dgm:prSet presAssocID="{E73E97B3-512D-48EF-9E30-9A8429826B3F}" presName="conn2-1" presStyleLbl="parChTrans1D2" presStyleIdx="3" presStyleCnt="6"/>
      <dgm:spPr/>
      <dgm:t>
        <a:bodyPr/>
        <a:lstStyle/>
        <a:p>
          <a:endParaRPr lang="zh-CN" altLang="en-US"/>
        </a:p>
      </dgm:t>
    </dgm:pt>
    <dgm:pt modelId="{AF479E30-33C8-416D-A76F-3575D409595E}" type="pres">
      <dgm:prSet presAssocID="{E73E97B3-512D-48EF-9E30-9A8429826B3F}" presName="connTx" presStyleLbl="parChTrans1D2" presStyleIdx="3" presStyleCnt="6"/>
      <dgm:spPr/>
      <dgm:t>
        <a:bodyPr/>
        <a:lstStyle/>
        <a:p>
          <a:endParaRPr lang="zh-CN" altLang="en-US"/>
        </a:p>
      </dgm:t>
    </dgm:pt>
    <dgm:pt modelId="{4F1C9A25-3355-45CB-AED2-D84AB49E481C}" type="pres">
      <dgm:prSet presAssocID="{5BBB59B4-9309-4F3A-8B9F-5C729F550807}" presName="root2" presStyleCnt="0"/>
      <dgm:spPr/>
    </dgm:pt>
    <dgm:pt modelId="{497789E2-A5C3-4DB8-9DAA-EBC4BB05F1C9}" type="pres">
      <dgm:prSet presAssocID="{5BBB59B4-9309-4F3A-8B9F-5C729F55080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848D0A6-536F-41E9-B55E-71AABB410EB9}" type="pres">
      <dgm:prSet presAssocID="{5BBB59B4-9309-4F3A-8B9F-5C729F550807}" presName="level3hierChild" presStyleCnt="0"/>
      <dgm:spPr/>
    </dgm:pt>
    <dgm:pt modelId="{233F2187-7483-4425-A996-1E00AD043794}" type="pres">
      <dgm:prSet presAssocID="{0CA74722-D1EC-49B0-8253-70D00CD9DFD6}" presName="conn2-1" presStyleLbl="parChTrans1D3" presStyleIdx="3" presStyleCnt="6"/>
      <dgm:spPr/>
      <dgm:t>
        <a:bodyPr/>
        <a:lstStyle/>
        <a:p>
          <a:endParaRPr lang="zh-CN" altLang="en-US"/>
        </a:p>
      </dgm:t>
    </dgm:pt>
    <dgm:pt modelId="{658D2E45-85E9-430E-921A-DEE9E0EAF2C3}" type="pres">
      <dgm:prSet presAssocID="{0CA74722-D1EC-49B0-8253-70D00CD9DFD6}" presName="connTx" presStyleLbl="parChTrans1D3" presStyleIdx="3" presStyleCnt="6"/>
      <dgm:spPr/>
      <dgm:t>
        <a:bodyPr/>
        <a:lstStyle/>
        <a:p>
          <a:endParaRPr lang="zh-CN" altLang="en-US"/>
        </a:p>
      </dgm:t>
    </dgm:pt>
    <dgm:pt modelId="{7CC26F00-B7EF-4E42-B132-B910C32316BE}" type="pres">
      <dgm:prSet presAssocID="{712708C0-B30F-4DBC-A74B-AD9430475E32}" presName="root2" presStyleCnt="0"/>
      <dgm:spPr/>
    </dgm:pt>
    <dgm:pt modelId="{F03A8C65-880C-47F2-BEEE-312C05E82C5A}" type="pres">
      <dgm:prSet presAssocID="{712708C0-B30F-4DBC-A74B-AD9430475E32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FF04310-0552-4F98-BC0B-AAA93510291D}" type="pres">
      <dgm:prSet presAssocID="{712708C0-B30F-4DBC-A74B-AD9430475E32}" presName="level3hierChild" presStyleCnt="0"/>
      <dgm:spPr/>
    </dgm:pt>
    <dgm:pt modelId="{B38A1FC1-9163-4A8E-BA07-CAEA453BEE6A}" type="pres">
      <dgm:prSet presAssocID="{BA83743F-16FD-4CB7-9861-95242BCD9114}" presName="conn2-1" presStyleLbl="parChTrans1D2" presStyleIdx="4" presStyleCnt="6"/>
      <dgm:spPr/>
      <dgm:t>
        <a:bodyPr/>
        <a:lstStyle/>
        <a:p>
          <a:endParaRPr lang="zh-CN" altLang="en-US"/>
        </a:p>
      </dgm:t>
    </dgm:pt>
    <dgm:pt modelId="{13EC3AEC-C6CE-4A0C-B4BC-E862CF2E53C5}" type="pres">
      <dgm:prSet presAssocID="{BA83743F-16FD-4CB7-9861-95242BCD9114}" presName="connTx" presStyleLbl="parChTrans1D2" presStyleIdx="4" presStyleCnt="6"/>
      <dgm:spPr/>
      <dgm:t>
        <a:bodyPr/>
        <a:lstStyle/>
        <a:p>
          <a:endParaRPr lang="zh-CN" altLang="en-US"/>
        </a:p>
      </dgm:t>
    </dgm:pt>
    <dgm:pt modelId="{199265DD-781B-4350-AFCD-2B59BCFDB890}" type="pres">
      <dgm:prSet presAssocID="{0A42ED81-4915-4F99-ADBC-4063F7CD86FA}" presName="root2" presStyleCnt="0"/>
      <dgm:spPr/>
    </dgm:pt>
    <dgm:pt modelId="{63C42E15-2B87-4DF6-AB9F-ABEA36B8F5E8}" type="pres">
      <dgm:prSet presAssocID="{0A42ED81-4915-4F99-ADBC-4063F7CD86FA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81EC65A-AA85-4D82-AE91-68971F151C48}" type="pres">
      <dgm:prSet presAssocID="{0A42ED81-4915-4F99-ADBC-4063F7CD86FA}" presName="level3hierChild" presStyleCnt="0"/>
      <dgm:spPr/>
    </dgm:pt>
    <dgm:pt modelId="{68CFF75F-2F40-4EA0-BA61-ECD0F9F17667}" type="pres">
      <dgm:prSet presAssocID="{564D551A-62FE-496D-B33A-0F68E67B43E6}" presName="conn2-1" presStyleLbl="parChTrans1D3" presStyleIdx="4" presStyleCnt="6"/>
      <dgm:spPr/>
      <dgm:t>
        <a:bodyPr/>
        <a:lstStyle/>
        <a:p>
          <a:endParaRPr lang="zh-CN" altLang="en-US"/>
        </a:p>
      </dgm:t>
    </dgm:pt>
    <dgm:pt modelId="{8E7F21EA-0861-4D31-B02E-C1A8BAFD2038}" type="pres">
      <dgm:prSet presAssocID="{564D551A-62FE-496D-B33A-0F68E67B43E6}" presName="connTx" presStyleLbl="parChTrans1D3" presStyleIdx="4" presStyleCnt="6"/>
      <dgm:spPr/>
      <dgm:t>
        <a:bodyPr/>
        <a:lstStyle/>
        <a:p>
          <a:endParaRPr lang="zh-CN" altLang="en-US"/>
        </a:p>
      </dgm:t>
    </dgm:pt>
    <dgm:pt modelId="{46EDD871-1F2C-419B-BAA0-390FFB935075}" type="pres">
      <dgm:prSet presAssocID="{E9F14EBC-2D42-4A39-9A56-92432CE6FF5D}" presName="root2" presStyleCnt="0"/>
      <dgm:spPr/>
    </dgm:pt>
    <dgm:pt modelId="{18A5CBBE-7D24-40CA-B21C-08C6F3EC5F98}" type="pres">
      <dgm:prSet presAssocID="{E9F14EBC-2D42-4A39-9A56-92432CE6FF5D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AD6BF92-8C9C-47CD-BBEA-C88D592C7A3C}" type="pres">
      <dgm:prSet presAssocID="{E9F14EBC-2D42-4A39-9A56-92432CE6FF5D}" presName="level3hierChild" presStyleCnt="0"/>
      <dgm:spPr/>
    </dgm:pt>
    <dgm:pt modelId="{5029CAB6-1F23-400E-A35A-7FAD203B61CE}" type="pres">
      <dgm:prSet presAssocID="{A8CD32AE-7C7C-49EF-8577-38B4F13A1583}" presName="conn2-1" presStyleLbl="parChTrans1D2" presStyleIdx="5" presStyleCnt="6"/>
      <dgm:spPr/>
      <dgm:t>
        <a:bodyPr/>
        <a:lstStyle/>
        <a:p>
          <a:endParaRPr lang="zh-CN" altLang="en-US"/>
        </a:p>
      </dgm:t>
    </dgm:pt>
    <dgm:pt modelId="{0701E59B-846B-421B-8F75-6BBC924193B9}" type="pres">
      <dgm:prSet presAssocID="{A8CD32AE-7C7C-49EF-8577-38B4F13A1583}" presName="connTx" presStyleLbl="parChTrans1D2" presStyleIdx="5" presStyleCnt="6"/>
      <dgm:spPr/>
      <dgm:t>
        <a:bodyPr/>
        <a:lstStyle/>
        <a:p>
          <a:endParaRPr lang="zh-CN" altLang="en-US"/>
        </a:p>
      </dgm:t>
    </dgm:pt>
    <dgm:pt modelId="{65DEE117-07F0-4087-88F9-4AB1E636A621}" type="pres">
      <dgm:prSet presAssocID="{2345B2EF-8649-403F-9038-9FFC9B293EAE}" presName="root2" presStyleCnt="0"/>
      <dgm:spPr/>
    </dgm:pt>
    <dgm:pt modelId="{69375FD4-EAAC-4E96-9CF6-CDFAB562258B}" type="pres">
      <dgm:prSet presAssocID="{2345B2EF-8649-403F-9038-9FFC9B293EAE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B427684-B67C-4B43-AB4C-0A881EE07814}" type="pres">
      <dgm:prSet presAssocID="{2345B2EF-8649-403F-9038-9FFC9B293EAE}" presName="level3hierChild" presStyleCnt="0"/>
      <dgm:spPr/>
    </dgm:pt>
    <dgm:pt modelId="{CBB39509-C241-4AAE-ADC9-3E612AA702A4}" type="pres">
      <dgm:prSet presAssocID="{DCAFB7B0-CC20-4750-9B62-A660A64FF0DD}" presName="conn2-1" presStyleLbl="parChTrans1D3" presStyleIdx="5" presStyleCnt="6"/>
      <dgm:spPr/>
      <dgm:t>
        <a:bodyPr/>
        <a:lstStyle/>
        <a:p>
          <a:endParaRPr lang="zh-CN" altLang="en-US"/>
        </a:p>
      </dgm:t>
    </dgm:pt>
    <dgm:pt modelId="{BD96C804-932B-4B19-A26C-DF040FACB8FD}" type="pres">
      <dgm:prSet presAssocID="{DCAFB7B0-CC20-4750-9B62-A660A64FF0DD}" presName="connTx" presStyleLbl="parChTrans1D3" presStyleIdx="5" presStyleCnt="6"/>
      <dgm:spPr/>
      <dgm:t>
        <a:bodyPr/>
        <a:lstStyle/>
        <a:p>
          <a:endParaRPr lang="zh-CN" altLang="en-US"/>
        </a:p>
      </dgm:t>
    </dgm:pt>
    <dgm:pt modelId="{F18A2265-28B4-400F-8DEA-1C52348B413A}" type="pres">
      <dgm:prSet presAssocID="{59464CEB-0810-4392-B320-3460DB718EB3}" presName="root2" presStyleCnt="0"/>
      <dgm:spPr/>
    </dgm:pt>
    <dgm:pt modelId="{13C13DEC-CF71-4358-B719-EEDA08B91EB6}" type="pres">
      <dgm:prSet presAssocID="{59464CEB-0810-4392-B320-3460DB718EB3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E1066F6-8845-4ED7-A373-0F23C60D3DC2}" type="pres">
      <dgm:prSet presAssocID="{59464CEB-0810-4392-B320-3460DB718EB3}" presName="level3hierChild" presStyleCnt="0"/>
      <dgm:spPr/>
    </dgm:pt>
  </dgm:ptLst>
  <dgm:cxnLst>
    <dgm:cxn modelId="{3F7FA619-F30E-4836-8137-2175A92DDFD9}" type="presOf" srcId="{1CCD001F-BAFB-49F2-A86B-E61474F1BB96}" destId="{37D4E529-CBD3-4433-A0F5-CE9FAC5EF7B8}" srcOrd="1" destOrd="0" presId="urn:microsoft.com/office/officeart/2008/layout/HorizontalMultiLevelHierarchy"/>
    <dgm:cxn modelId="{1DB16104-A2E9-41E8-87BF-0D71D55C5B3B}" srcId="{EEA9BF43-52EA-422D-B843-A7E2D98344F1}" destId="{E0CD5470-6C82-4018-A18D-FF0EAFEFC1C2}" srcOrd="0" destOrd="0" parTransId="{8D6207F3-01C1-4E92-91BD-995A52D03289}" sibTransId="{7EB36755-2F99-4037-A986-56D7BC5A3DC5}"/>
    <dgm:cxn modelId="{9A935C7E-4DC5-4809-9E44-3DDAFB100632}" type="presOf" srcId="{5BBB59B4-9309-4F3A-8B9F-5C729F550807}" destId="{497789E2-A5C3-4DB8-9DAA-EBC4BB05F1C9}" srcOrd="0" destOrd="0" presId="urn:microsoft.com/office/officeart/2008/layout/HorizontalMultiLevelHierarchy"/>
    <dgm:cxn modelId="{4FF5F8EB-9574-43E2-B7FB-DA7A8A529A3C}" type="presOf" srcId="{A8CD32AE-7C7C-49EF-8577-38B4F13A1583}" destId="{5029CAB6-1F23-400E-A35A-7FAD203B61CE}" srcOrd="0" destOrd="0" presId="urn:microsoft.com/office/officeart/2008/layout/HorizontalMultiLevelHierarchy"/>
    <dgm:cxn modelId="{5EF9C8D4-B784-48BC-A291-3E321A9E589A}" type="presOf" srcId="{564D551A-62FE-496D-B33A-0F68E67B43E6}" destId="{68CFF75F-2F40-4EA0-BA61-ECD0F9F17667}" srcOrd="0" destOrd="0" presId="urn:microsoft.com/office/officeart/2008/layout/HorizontalMultiLevelHierarchy"/>
    <dgm:cxn modelId="{4DAFEB84-4684-4C0A-A2AB-A186381A4E81}" type="presOf" srcId="{DD4B9A5E-AF0E-4E40-AE50-8ADA48B6C96E}" destId="{2F66960D-CF7A-443C-8CB9-E7DD0B261214}" srcOrd="0" destOrd="0" presId="urn:microsoft.com/office/officeart/2008/layout/HorizontalMultiLevelHierarchy"/>
    <dgm:cxn modelId="{B129FA2B-00E4-4251-9350-3EA5013289D2}" type="presOf" srcId="{0CA74722-D1EC-49B0-8253-70D00CD9DFD6}" destId="{233F2187-7483-4425-A996-1E00AD043794}" srcOrd="0" destOrd="0" presId="urn:microsoft.com/office/officeart/2008/layout/HorizontalMultiLevelHierarchy"/>
    <dgm:cxn modelId="{B365C442-2679-4C81-A6DB-1BCB38A1E4EA}" srcId="{9CF950A0-AF63-4EEF-9FFD-96C1F7E7E392}" destId="{0A42ED81-4915-4F99-ADBC-4063F7CD86FA}" srcOrd="4" destOrd="0" parTransId="{BA83743F-16FD-4CB7-9861-95242BCD9114}" sibTransId="{3F5635F4-21AE-4F2C-9418-1BA1E64A4469}"/>
    <dgm:cxn modelId="{795F828D-D07A-4977-8BC0-A01066C7C2EB}" type="presOf" srcId="{DCAFB7B0-CC20-4750-9B62-A660A64FF0DD}" destId="{BD96C804-932B-4B19-A26C-DF040FACB8FD}" srcOrd="1" destOrd="0" presId="urn:microsoft.com/office/officeart/2008/layout/HorizontalMultiLevelHierarchy"/>
    <dgm:cxn modelId="{80A79858-E5E2-4C78-B404-70A3EB82B51C}" type="presOf" srcId="{05B7883E-08CA-4B11-978A-0E031766AB04}" destId="{E8D2105A-5421-473B-835F-F6E08D9D2D9B}" srcOrd="0" destOrd="0" presId="urn:microsoft.com/office/officeart/2008/layout/HorizontalMultiLevelHierarchy"/>
    <dgm:cxn modelId="{285D9C96-B08D-4161-BB7E-44CC9BC90A00}" type="presOf" srcId="{2C91A0B9-1915-4809-AE8A-4CF8F7861F6C}" destId="{397D2B0A-9F34-406F-8569-6F9061C730CD}" srcOrd="1" destOrd="0" presId="urn:microsoft.com/office/officeart/2008/layout/HorizontalMultiLevelHierarchy"/>
    <dgm:cxn modelId="{91CBE8D1-96AB-413D-A568-D07577716355}" type="presOf" srcId="{2C91A0B9-1915-4809-AE8A-4CF8F7861F6C}" destId="{2B0EC27C-3DA2-42F9-B9E1-7791F160E8C8}" srcOrd="0" destOrd="0" presId="urn:microsoft.com/office/officeart/2008/layout/HorizontalMultiLevelHierarchy"/>
    <dgm:cxn modelId="{910934CD-D13F-4CFB-8507-30C9E2B122EA}" type="presOf" srcId="{E73E97B3-512D-48EF-9E30-9A8429826B3F}" destId="{01D8E2E2-A658-41C8-9EC2-ECF51386B0E3}" srcOrd="0" destOrd="0" presId="urn:microsoft.com/office/officeart/2008/layout/HorizontalMultiLevelHierarchy"/>
    <dgm:cxn modelId="{A5AE7E9D-DDAF-4ED4-8DC9-C46109DAF603}" srcId="{9CF950A0-AF63-4EEF-9FFD-96C1F7E7E392}" destId="{EEA9BF43-52EA-422D-B843-A7E2D98344F1}" srcOrd="0" destOrd="0" parTransId="{DD4B9A5E-AF0E-4E40-AE50-8ADA48B6C96E}" sibTransId="{35829CFD-40BE-4AAC-B481-B24731CD799F}"/>
    <dgm:cxn modelId="{05AE286D-C44C-4B03-AC0B-97F7D17D76C8}" srcId="{9CF950A0-AF63-4EEF-9FFD-96C1F7E7E392}" destId="{5BBB59B4-9309-4F3A-8B9F-5C729F550807}" srcOrd="3" destOrd="0" parTransId="{E73E97B3-512D-48EF-9E30-9A8429826B3F}" sibTransId="{6D8E8599-AAF1-44B8-B517-DD75846F4E92}"/>
    <dgm:cxn modelId="{DCF54FC2-11D9-4358-AEA6-F24B0497493E}" type="presOf" srcId="{59464CEB-0810-4392-B320-3460DB718EB3}" destId="{13C13DEC-CF71-4358-B719-EEDA08B91EB6}" srcOrd="0" destOrd="0" presId="urn:microsoft.com/office/officeart/2008/layout/HorizontalMultiLevelHierarchy"/>
    <dgm:cxn modelId="{C193BB83-453C-4A9B-BF12-5EE614FDE020}" type="presOf" srcId="{D3AE5FBF-22B8-495D-8175-D008E6DBE25A}" destId="{925CFC76-454F-4CEF-ADE7-B0D5EBC96571}" srcOrd="1" destOrd="0" presId="urn:microsoft.com/office/officeart/2008/layout/HorizontalMultiLevelHierarchy"/>
    <dgm:cxn modelId="{C93D820E-4E5D-4DBB-BDD5-1B88B1449034}" type="presOf" srcId="{9CF950A0-AF63-4EEF-9FFD-96C1F7E7E392}" destId="{9B9BF0AB-5901-4E79-B4D7-EC064A6E4281}" srcOrd="0" destOrd="0" presId="urn:microsoft.com/office/officeart/2008/layout/HorizontalMultiLevelHierarchy"/>
    <dgm:cxn modelId="{782A348C-77BA-4F15-9CF4-49416B345B34}" type="presOf" srcId="{8D6207F3-01C1-4E92-91BD-995A52D03289}" destId="{24F79646-6A91-4DC5-9516-CF7A090C21CD}" srcOrd="1" destOrd="0" presId="urn:microsoft.com/office/officeart/2008/layout/HorizontalMultiLevelHierarchy"/>
    <dgm:cxn modelId="{7CBEAE5B-24B8-4244-B638-4B70058796A2}" srcId="{D6047DBF-95AA-40BC-A783-377E8F18B84D}" destId="{9CF950A0-AF63-4EEF-9FFD-96C1F7E7E392}" srcOrd="0" destOrd="0" parTransId="{C208B5D8-5995-4479-A42A-8A55E56C12D9}" sibTransId="{789CBC20-C209-4F6E-8277-16D1CD2BC23E}"/>
    <dgm:cxn modelId="{BA07950F-35CA-4D29-B6DE-69B014564816}" type="presOf" srcId="{0A42ED81-4915-4F99-ADBC-4063F7CD86FA}" destId="{63C42E15-2B87-4DF6-AB9F-ABEA36B8F5E8}" srcOrd="0" destOrd="0" presId="urn:microsoft.com/office/officeart/2008/layout/HorizontalMultiLevelHierarchy"/>
    <dgm:cxn modelId="{760B46E8-E33F-4F7E-9F01-6137A8B14B43}" type="presOf" srcId="{BA83743F-16FD-4CB7-9861-95242BCD9114}" destId="{13EC3AEC-C6CE-4A0C-B4BC-E862CF2E53C5}" srcOrd="1" destOrd="0" presId="urn:microsoft.com/office/officeart/2008/layout/HorizontalMultiLevelHierarchy"/>
    <dgm:cxn modelId="{248958AB-3D57-4217-88FE-B84941781F49}" type="presOf" srcId="{1CCD001F-BAFB-49F2-A86B-E61474F1BB96}" destId="{6A5668C5-3C9C-4434-AFB7-51A60ECFD537}" srcOrd="0" destOrd="0" presId="urn:microsoft.com/office/officeart/2008/layout/HorizontalMultiLevelHierarchy"/>
    <dgm:cxn modelId="{3ADD6116-C154-45D9-A5DE-7034B0A51B91}" srcId="{9CF950A0-AF63-4EEF-9FFD-96C1F7E7E392}" destId="{05B7883E-08CA-4B11-978A-0E031766AB04}" srcOrd="1" destOrd="0" parTransId="{D3AE5FBF-22B8-495D-8175-D008E6DBE25A}" sibTransId="{07129F62-24FE-4443-9066-E2A8C0818369}"/>
    <dgm:cxn modelId="{47961FF3-7CBA-4233-AB7D-861081F91FB9}" type="presOf" srcId="{60982EBB-5CF3-47BA-ADA9-C48081E88C78}" destId="{3919A6F6-5373-4D2E-AA69-6FA11E1ABBDF}" srcOrd="0" destOrd="0" presId="urn:microsoft.com/office/officeart/2008/layout/HorizontalMultiLevelHierarchy"/>
    <dgm:cxn modelId="{CB26E68D-5295-4075-823B-31BF4C747F97}" srcId="{5BBB59B4-9309-4F3A-8B9F-5C729F550807}" destId="{712708C0-B30F-4DBC-A74B-AD9430475E32}" srcOrd="0" destOrd="0" parTransId="{0CA74722-D1EC-49B0-8253-70D00CD9DFD6}" sibTransId="{3641E85F-8AC3-4EA3-BC4B-68FE684122B5}"/>
    <dgm:cxn modelId="{DE0AB37A-5456-4C68-9402-E48D89A9CCF8}" srcId="{9CF950A0-AF63-4EEF-9FFD-96C1F7E7E392}" destId="{2345B2EF-8649-403F-9038-9FFC9B293EAE}" srcOrd="5" destOrd="0" parTransId="{A8CD32AE-7C7C-49EF-8577-38B4F13A1583}" sibTransId="{591D50B9-3925-46C3-BE3D-47DEF9CD3CF8}"/>
    <dgm:cxn modelId="{D542B349-50BB-4641-AAF0-F90496AC2391}" type="presOf" srcId="{E73E97B3-512D-48EF-9E30-9A8429826B3F}" destId="{AF479E30-33C8-416D-A76F-3575D409595E}" srcOrd="1" destOrd="0" presId="urn:microsoft.com/office/officeart/2008/layout/HorizontalMultiLevelHierarchy"/>
    <dgm:cxn modelId="{EA955BF2-47E5-4325-8CEA-F765138E84A6}" srcId="{0A42ED81-4915-4F99-ADBC-4063F7CD86FA}" destId="{E9F14EBC-2D42-4A39-9A56-92432CE6FF5D}" srcOrd="0" destOrd="0" parTransId="{564D551A-62FE-496D-B33A-0F68E67B43E6}" sibTransId="{528EAEF7-4459-404B-82F9-BA5E6867C3BA}"/>
    <dgm:cxn modelId="{EDAF1FD8-3B93-41B9-909F-AB53C9096B56}" srcId="{60982EBB-5CF3-47BA-ADA9-C48081E88C78}" destId="{B2265944-8B8B-40A8-B5A4-4480DEE54069}" srcOrd="0" destOrd="0" parTransId="{2C91A0B9-1915-4809-AE8A-4CF8F7861F6C}" sibTransId="{85C68F11-856F-43F1-84D3-1DAFDCA2CCD0}"/>
    <dgm:cxn modelId="{264D8097-E9E6-47CB-B416-109F8DC9E691}" type="presOf" srcId="{D6047DBF-95AA-40BC-A783-377E8F18B84D}" destId="{D46EE152-774F-4CA8-9116-98CB08AEFA88}" srcOrd="0" destOrd="0" presId="urn:microsoft.com/office/officeart/2008/layout/HorizontalMultiLevelHierarchy"/>
    <dgm:cxn modelId="{CC56FC0D-FB31-438D-BD1B-E7183EE1DE8C}" type="presOf" srcId="{B2265944-8B8B-40A8-B5A4-4480DEE54069}" destId="{F9566E08-4789-4D3B-8126-F52387BC70B7}" srcOrd="0" destOrd="0" presId="urn:microsoft.com/office/officeart/2008/layout/HorizontalMultiLevelHierarchy"/>
    <dgm:cxn modelId="{15193DD5-242D-4FD1-9539-AFD0E597A0F0}" type="presOf" srcId="{2D3C49C9-1B61-40D0-AF5E-832DE624EEDA}" destId="{4071C645-404C-4DD9-A3AE-7E5E75E1AEEA}" srcOrd="0" destOrd="0" presId="urn:microsoft.com/office/officeart/2008/layout/HorizontalMultiLevelHierarchy"/>
    <dgm:cxn modelId="{D012C78F-1B7F-42E1-B8A8-9E235C8CB99D}" type="presOf" srcId="{E0CD5470-6C82-4018-A18D-FF0EAFEFC1C2}" destId="{9D8F9071-38AD-483C-8D3B-248A7AF6F9F2}" srcOrd="0" destOrd="0" presId="urn:microsoft.com/office/officeart/2008/layout/HorizontalMultiLevelHierarchy"/>
    <dgm:cxn modelId="{98D6BF1C-1414-4AA4-B38A-02CAE1C730CC}" type="presOf" srcId="{8D6207F3-01C1-4E92-91BD-995A52D03289}" destId="{15F0CAA1-82E2-4A7E-8B21-905EAFC1E1BE}" srcOrd="0" destOrd="0" presId="urn:microsoft.com/office/officeart/2008/layout/HorizontalMultiLevelHierarchy"/>
    <dgm:cxn modelId="{4F42DB82-818B-4CD0-92F8-49287068F9C2}" type="presOf" srcId="{EEA9BF43-52EA-422D-B843-A7E2D98344F1}" destId="{3540059A-19CD-4FBD-A598-B7A4BB9DA52D}" srcOrd="0" destOrd="0" presId="urn:microsoft.com/office/officeart/2008/layout/HorizontalMultiLevelHierarchy"/>
    <dgm:cxn modelId="{37A5FB99-18DC-49FF-A14D-D4917973E867}" srcId="{2345B2EF-8649-403F-9038-9FFC9B293EAE}" destId="{59464CEB-0810-4392-B320-3460DB718EB3}" srcOrd="0" destOrd="0" parTransId="{DCAFB7B0-CC20-4750-9B62-A660A64FF0DD}" sibTransId="{876961F6-D1F0-4FBA-A190-CBAAEFE20DEA}"/>
    <dgm:cxn modelId="{9B00A809-52B8-4BF4-8332-08F5DBEA60EA}" type="presOf" srcId="{2D3C49C9-1B61-40D0-AF5E-832DE624EEDA}" destId="{6A9F4FD4-3493-4C14-8E07-B0F45CBCC715}" srcOrd="1" destOrd="0" presId="urn:microsoft.com/office/officeart/2008/layout/HorizontalMultiLevelHierarchy"/>
    <dgm:cxn modelId="{0A7BB8B1-3A68-4236-86B8-4F158D5B47FE}" type="presOf" srcId="{E9F14EBC-2D42-4A39-9A56-92432CE6FF5D}" destId="{18A5CBBE-7D24-40CA-B21C-08C6F3EC5F98}" srcOrd="0" destOrd="0" presId="urn:microsoft.com/office/officeart/2008/layout/HorizontalMultiLevelHierarchy"/>
    <dgm:cxn modelId="{FA9C6B11-E6C0-4C4F-B3B8-FC81F65AA3FC}" type="presOf" srcId="{564D551A-62FE-496D-B33A-0F68E67B43E6}" destId="{8E7F21EA-0861-4D31-B02E-C1A8BAFD2038}" srcOrd="1" destOrd="0" presId="urn:microsoft.com/office/officeart/2008/layout/HorizontalMultiLevelHierarchy"/>
    <dgm:cxn modelId="{10B8C606-9329-4D24-A5A7-7B81E4B1DCAD}" type="presOf" srcId="{BA83743F-16FD-4CB7-9861-95242BCD9114}" destId="{B38A1FC1-9163-4A8E-BA07-CAEA453BEE6A}" srcOrd="0" destOrd="0" presId="urn:microsoft.com/office/officeart/2008/layout/HorizontalMultiLevelHierarchy"/>
    <dgm:cxn modelId="{DA1B386E-4C05-4612-A72F-AE1B408CD6D7}" type="presOf" srcId="{0CA74722-D1EC-49B0-8253-70D00CD9DFD6}" destId="{658D2E45-85E9-430E-921A-DEE9E0EAF2C3}" srcOrd="1" destOrd="0" presId="urn:microsoft.com/office/officeart/2008/layout/HorizontalMultiLevelHierarchy"/>
    <dgm:cxn modelId="{8334642C-F8FB-43B7-BB6F-984B4E66F5C9}" srcId="{9CF950A0-AF63-4EEF-9FFD-96C1F7E7E392}" destId="{60982EBB-5CF3-47BA-ADA9-C48081E88C78}" srcOrd="2" destOrd="0" parTransId="{2D3C49C9-1B61-40D0-AF5E-832DE624EEDA}" sibTransId="{888F3337-6E3B-423E-BC1A-41FC76C682C9}"/>
    <dgm:cxn modelId="{D917E10E-3A87-4541-ADE3-A21822AA2D86}" type="presOf" srcId="{712708C0-B30F-4DBC-A74B-AD9430475E32}" destId="{F03A8C65-880C-47F2-BEEE-312C05E82C5A}" srcOrd="0" destOrd="0" presId="urn:microsoft.com/office/officeart/2008/layout/HorizontalMultiLevelHierarchy"/>
    <dgm:cxn modelId="{F074BF59-1881-4129-80E8-ECD9D742DB45}" type="presOf" srcId="{D3AE5FBF-22B8-495D-8175-D008E6DBE25A}" destId="{CED1A3A3-B184-469E-86AE-670623BA4E5D}" srcOrd="0" destOrd="0" presId="urn:microsoft.com/office/officeart/2008/layout/HorizontalMultiLevelHierarchy"/>
    <dgm:cxn modelId="{368415F8-6ACD-41BE-B71A-A83841A4E91B}" type="presOf" srcId="{3DA19102-24FD-42D2-89C5-058C025B9DEE}" destId="{BF4F7FC7-756C-452A-8C9B-F1351AF987A8}" srcOrd="0" destOrd="0" presId="urn:microsoft.com/office/officeart/2008/layout/HorizontalMultiLevelHierarchy"/>
    <dgm:cxn modelId="{88DC1D4C-FDC9-4927-9388-FE00C3C37C7A}" type="presOf" srcId="{DD4B9A5E-AF0E-4E40-AE50-8ADA48B6C96E}" destId="{5BBFF12A-A69F-4078-A83D-A1EAB54C5269}" srcOrd="1" destOrd="0" presId="urn:microsoft.com/office/officeart/2008/layout/HorizontalMultiLevelHierarchy"/>
    <dgm:cxn modelId="{A1401881-A196-4194-A57A-525D806201F6}" type="presOf" srcId="{DCAFB7B0-CC20-4750-9B62-A660A64FF0DD}" destId="{CBB39509-C241-4AAE-ADC9-3E612AA702A4}" srcOrd="0" destOrd="0" presId="urn:microsoft.com/office/officeart/2008/layout/HorizontalMultiLevelHierarchy"/>
    <dgm:cxn modelId="{69A54D27-6446-44BC-B9AD-31B22E14B756}" srcId="{05B7883E-08CA-4B11-978A-0E031766AB04}" destId="{3DA19102-24FD-42D2-89C5-058C025B9DEE}" srcOrd="0" destOrd="0" parTransId="{1CCD001F-BAFB-49F2-A86B-E61474F1BB96}" sibTransId="{2A77FF7A-7C27-4AFC-AD8C-05D687F62409}"/>
    <dgm:cxn modelId="{A9802DAB-217D-4D64-BC4B-D54E31B726E2}" type="presOf" srcId="{A8CD32AE-7C7C-49EF-8577-38B4F13A1583}" destId="{0701E59B-846B-421B-8F75-6BBC924193B9}" srcOrd="1" destOrd="0" presId="urn:microsoft.com/office/officeart/2008/layout/HorizontalMultiLevelHierarchy"/>
    <dgm:cxn modelId="{357CA512-69DE-45B1-9447-66FB46841E05}" type="presOf" srcId="{2345B2EF-8649-403F-9038-9FFC9B293EAE}" destId="{69375FD4-EAAC-4E96-9CF6-CDFAB562258B}" srcOrd="0" destOrd="0" presId="urn:microsoft.com/office/officeart/2008/layout/HorizontalMultiLevelHierarchy"/>
    <dgm:cxn modelId="{C253F7FF-6A5A-4220-93FB-493F6D3E6754}" type="presParOf" srcId="{D46EE152-774F-4CA8-9116-98CB08AEFA88}" destId="{D1C58439-AB41-4D73-94D5-800644F6883C}" srcOrd="0" destOrd="0" presId="urn:microsoft.com/office/officeart/2008/layout/HorizontalMultiLevelHierarchy"/>
    <dgm:cxn modelId="{B9BA63E9-3A47-4AA3-8914-B489B7563641}" type="presParOf" srcId="{D1C58439-AB41-4D73-94D5-800644F6883C}" destId="{9B9BF0AB-5901-4E79-B4D7-EC064A6E4281}" srcOrd="0" destOrd="0" presId="urn:microsoft.com/office/officeart/2008/layout/HorizontalMultiLevelHierarchy"/>
    <dgm:cxn modelId="{A45FA9B8-72C2-4EFF-96A4-F7D4F0904E43}" type="presParOf" srcId="{D1C58439-AB41-4D73-94D5-800644F6883C}" destId="{A6E13702-6C97-4911-A4E2-59EE8E68C431}" srcOrd="1" destOrd="0" presId="urn:microsoft.com/office/officeart/2008/layout/HorizontalMultiLevelHierarchy"/>
    <dgm:cxn modelId="{38CCA416-BEB2-4F0F-87E6-5C5C55541910}" type="presParOf" srcId="{A6E13702-6C97-4911-A4E2-59EE8E68C431}" destId="{2F66960D-CF7A-443C-8CB9-E7DD0B261214}" srcOrd="0" destOrd="0" presId="urn:microsoft.com/office/officeart/2008/layout/HorizontalMultiLevelHierarchy"/>
    <dgm:cxn modelId="{411096AD-AE5A-4AFC-915D-C373E2F7C694}" type="presParOf" srcId="{2F66960D-CF7A-443C-8CB9-E7DD0B261214}" destId="{5BBFF12A-A69F-4078-A83D-A1EAB54C5269}" srcOrd="0" destOrd="0" presId="urn:microsoft.com/office/officeart/2008/layout/HorizontalMultiLevelHierarchy"/>
    <dgm:cxn modelId="{A0DD3C4C-B32F-48BA-9811-98EC3A63B4C7}" type="presParOf" srcId="{A6E13702-6C97-4911-A4E2-59EE8E68C431}" destId="{C34060C1-0884-4F60-ADDF-610222CEEF01}" srcOrd="1" destOrd="0" presId="urn:microsoft.com/office/officeart/2008/layout/HorizontalMultiLevelHierarchy"/>
    <dgm:cxn modelId="{88FD2FCC-5DAF-4AB9-9E8A-19F085643A38}" type="presParOf" srcId="{C34060C1-0884-4F60-ADDF-610222CEEF01}" destId="{3540059A-19CD-4FBD-A598-B7A4BB9DA52D}" srcOrd="0" destOrd="0" presId="urn:microsoft.com/office/officeart/2008/layout/HorizontalMultiLevelHierarchy"/>
    <dgm:cxn modelId="{50A511C7-B6F7-4598-918D-17FC41F393F5}" type="presParOf" srcId="{C34060C1-0884-4F60-ADDF-610222CEEF01}" destId="{5F2B1077-175E-4F04-9ED5-8097B74233FF}" srcOrd="1" destOrd="0" presId="urn:microsoft.com/office/officeart/2008/layout/HorizontalMultiLevelHierarchy"/>
    <dgm:cxn modelId="{FACCBE65-BA25-4ECA-BD3D-B1A2A77C4A1A}" type="presParOf" srcId="{5F2B1077-175E-4F04-9ED5-8097B74233FF}" destId="{15F0CAA1-82E2-4A7E-8B21-905EAFC1E1BE}" srcOrd="0" destOrd="0" presId="urn:microsoft.com/office/officeart/2008/layout/HorizontalMultiLevelHierarchy"/>
    <dgm:cxn modelId="{3243F275-5913-4CB5-B9FE-A869EA2A13B1}" type="presParOf" srcId="{15F0CAA1-82E2-4A7E-8B21-905EAFC1E1BE}" destId="{24F79646-6A91-4DC5-9516-CF7A090C21CD}" srcOrd="0" destOrd="0" presId="urn:microsoft.com/office/officeart/2008/layout/HorizontalMultiLevelHierarchy"/>
    <dgm:cxn modelId="{D109F77A-2929-4199-884F-16BAAAD3D509}" type="presParOf" srcId="{5F2B1077-175E-4F04-9ED5-8097B74233FF}" destId="{94C9C63D-5D4F-49C4-80DD-0E3244BF691B}" srcOrd="1" destOrd="0" presId="urn:microsoft.com/office/officeart/2008/layout/HorizontalMultiLevelHierarchy"/>
    <dgm:cxn modelId="{E9CBF52B-FE59-4471-BAF5-2E00C191038F}" type="presParOf" srcId="{94C9C63D-5D4F-49C4-80DD-0E3244BF691B}" destId="{9D8F9071-38AD-483C-8D3B-248A7AF6F9F2}" srcOrd="0" destOrd="0" presId="urn:microsoft.com/office/officeart/2008/layout/HorizontalMultiLevelHierarchy"/>
    <dgm:cxn modelId="{07CBAC1B-D758-46B0-AF2C-E0E9D5E11E04}" type="presParOf" srcId="{94C9C63D-5D4F-49C4-80DD-0E3244BF691B}" destId="{F5E9F879-A466-4FC6-86D1-6C4BE20239AA}" srcOrd="1" destOrd="0" presId="urn:microsoft.com/office/officeart/2008/layout/HorizontalMultiLevelHierarchy"/>
    <dgm:cxn modelId="{4BD8B688-06ED-472B-882E-51C7F21BE116}" type="presParOf" srcId="{A6E13702-6C97-4911-A4E2-59EE8E68C431}" destId="{CED1A3A3-B184-469E-86AE-670623BA4E5D}" srcOrd="2" destOrd="0" presId="urn:microsoft.com/office/officeart/2008/layout/HorizontalMultiLevelHierarchy"/>
    <dgm:cxn modelId="{F84E553E-B5D8-47DC-9585-4BFFE7A12C72}" type="presParOf" srcId="{CED1A3A3-B184-469E-86AE-670623BA4E5D}" destId="{925CFC76-454F-4CEF-ADE7-B0D5EBC96571}" srcOrd="0" destOrd="0" presId="urn:microsoft.com/office/officeart/2008/layout/HorizontalMultiLevelHierarchy"/>
    <dgm:cxn modelId="{EC354AAC-7688-48D3-B152-9EA96C03D20F}" type="presParOf" srcId="{A6E13702-6C97-4911-A4E2-59EE8E68C431}" destId="{FE25D188-752C-49DB-8CF7-81DAD4AA116D}" srcOrd="3" destOrd="0" presId="urn:microsoft.com/office/officeart/2008/layout/HorizontalMultiLevelHierarchy"/>
    <dgm:cxn modelId="{0B2B6F42-F154-4419-B0DD-54676D910E34}" type="presParOf" srcId="{FE25D188-752C-49DB-8CF7-81DAD4AA116D}" destId="{E8D2105A-5421-473B-835F-F6E08D9D2D9B}" srcOrd="0" destOrd="0" presId="urn:microsoft.com/office/officeart/2008/layout/HorizontalMultiLevelHierarchy"/>
    <dgm:cxn modelId="{A66D0623-223D-4D72-9810-FCB1DA4386E6}" type="presParOf" srcId="{FE25D188-752C-49DB-8CF7-81DAD4AA116D}" destId="{8A9817AD-1B7B-4DD1-A786-15A6E30FA3D8}" srcOrd="1" destOrd="0" presId="urn:microsoft.com/office/officeart/2008/layout/HorizontalMultiLevelHierarchy"/>
    <dgm:cxn modelId="{DD55CFF9-E95E-4D24-B810-AD65269F015E}" type="presParOf" srcId="{8A9817AD-1B7B-4DD1-A786-15A6E30FA3D8}" destId="{6A5668C5-3C9C-4434-AFB7-51A60ECFD537}" srcOrd="0" destOrd="0" presId="urn:microsoft.com/office/officeart/2008/layout/HorizontalMultiLevelHierarchy"/>
    <dgm:cxn modelId="{F13185D6-540C-4C1B-AEB4-44B87A9A1AE0}" type="presParOf" srcId="{6A5668C5-3C9C-4434-AFB7-51A60ECFD537}" destId="{37D4E529-CBD3-4433-A0F5-CE9FAC5EF7B8}" srcOrd="0" destOrd="0" presId="urn:microsoft.com/office/officeart/2008/layout/HorizontalMultiLevelHierarchy"/>
    <dgm:cxn modelId="{C1C2548B-597D-466E-8A37-47C2F70A93DC}" type="presParOf" srcId="{8A9817AD-1B7B-4DD1-A786-15A6E30FA3D8}" destId="{7737C647-0F55-42AF-B1C7-789CF29778C8}" srcOrd="1" destOrd="0" presId="urn:microsoft.com/office/officeart/2008/layout/HorizontalMultiLevelHierarchy"/>
    <dgm:cxn modelId="{03EC3239-A47A-48F0-A0D8-6E60CA20101E}" type="presParOf" srcId="{7737C647-0F55-42AF-B1C7-789CF29778C8}" destId="{BF4F7FC7-756C-452A-8C9B-F1351AF987A8}" srcOrd="0" destOrd="0" presId="urn:microsoft.com/office/officeart/2008/layout/HorizontalMultiLevelHierarchy"/>
    <dgm:cxn modelId="{2D09B611-1B5F-4FC2-B735-3F61D736B219}" type="presParOf" srcId="{7737C647-0F55-42AF-B1C7-789CF29778C8}" destId="{668D2A50-F09A-469F-9FE3-C5F2E19C4B03}" srcOrd="1" destOrd="0" presId="urn:microsoft.com/office/officeart/2008/layout/HorizontalMultiLevelHierarchy"/>
    <dgm:cxn modelId="{A98E74FC-7DE1-4087-9709-58A50A788785}" type="presParOf" srcId="{A6E13702-6C97-4911-A4E2-59EE8E68C431}" destId="{4071C645-404C-4DD9-A3AE-7E5E75E1AEEA}" srcOrd="4" destOrd="0" presId="urn:microsoft.com/office/officeart/2008/layout/HorizontalMultiLevelHierarchy"/>
    <dgm:cxn modelId="{F517B040-53ED-456B-9076-4565E2FD92A3}" type="presParOf" srcId="{4071C645-404C-4DD9-A3AE-7E5E75E1AEEA}" destId="{6A9F4FD4-3493-4C14-8E07-B0F45CBCC715}" srcOrd="0" destOrd="0" presId="urn:microsoft.com/office/officeart/2008/layout/HorizontalMultiLevelHierarchy"/>
    <dgm:cxn modelId="{2111BFEF-F215-49B6-80F1-E6315EAC212A}" type="presParOf" srcId="{A6E13702-6C97-4911-A4E2-59EE8E68C431}" destId="{48EB2B4B-FD6E-4615-B590-2A4570992F02}" srcOrd="5" destOrd="0" presId="urn:microsoft.com/office/officeart/2008/layout/HorizontalMultiLevelHierarchy"/>
    <dgm:cxn modelId="{31E1126F-CE43-4252-9B0E-E85A27BF1A48}" type="presParOf" srcId="{48EB2B4B-FD6E-4615-B590-2A4570992F02}" destId="{3919A6F6-5373-4D2E-AA69-6FA11E1ABBDF}" srcOrd="0" destOrd="0" presId="urn:microsoft.com/office/officeart/2008/layout/HorizontalMultiLevelHierarchy"/>
    <dgm:cxn modelId="{6AA9AB6B-4DAF-4CF4-B279-CCBE52B79F99}" type="presParOf" srcId="{48EB2B4B-FD6E-4615-B590-2A4570992F02}" destId="{5C53EDC6-2C9E-4E67-BBAB-CD42F138D1F1}" srcOrd="1" destOrd="0" presId="urn:microsoft.com/office/officeart/2008/layout/HorizontalMultiLevelHierarchy"/>
    <dgm:cxn modelId="{3BD9E6FB-B7B3-4A63-9BE7-520411DA6F76}" type="presParOf" srcId="{5C53EDC6-2C9E-4E67-BBAB-CD42F138D1F1}" destId="{2B0EC27C-3DA2-42F9-B9E1-7791F160E8C8}" srcOrd="0" destOrd="0" presId="urn:microsoft.com/office/officeart/2008/layout/HorizontalMultiLevelHierarchy"/>
    <dgm:cxn modelId="{EADA81E1-5FB4-47C8-AC79-5C56F10E6636}" type="presParOf" srcId="{2B0EC27C-3DA2-42F9-B9E1-7791F160E8C8}" destId="{397D2B0A-9F34-406F-8569-6F9061C730CD}" srcOrd="0" destOrd="0" presId="urn:microsoft.com/office/officeart/2008/layout/HorizontalMultiLevelHierarchy"/>
    <dgm:cxn modelId="{DA01382B-B557-467C-83AC-450D44215F24}" type="presParOf" srcId="{5C53EDC6-2C9E-4E67-BBAB-CD42F138D1F1}" destId="{30236AC9-7613-4E07-B65F-3C245763DC82}" srcOrd="1" destOrd="0" presId="urn:microsoft.com/office/officeart/2008/layout/HorizontalMultiLevelHierarchy"/>
    <dgm:cxn modelId="{31C55E53-909A-43B5-826A-C47931E43295}" type="presParOf" srcId="{30236AC9-7613-4E07-B65F-3C245763DC82}" destId="{F9566E08-4789-4D3B-8126-F52387BC70B7}" srcOrd="0" destOrd="0" presId="urn:microsoft.com/office/officeart/2008/layout/HorizontalMultiLevelHierarchy"/>
    <dgm:cxn modelId="{73A8C04B-0AFD-4C38-BE03-75B8B051AA84}" type="presParOf" srcId="{30236AC9-7613-4E07-B65F-3C245763DC82}" destId="{2E912028-9E1C-4C82-990B-6D312A54C448}" srcOrd="1" destOrd="0" presId="urn:microsoft.com/office/officeart/2008/layout/HorizontalMultiLevelHierarchy"/>
    <dgm:cxn modelId="{C4307C6F-55FA-45FB-89D9-766DC335BE2C}" type="presParOf" srcId="{A6E13702-6C97-4911-A4E2-59EE8E68C431}" destId="{01D8E2E2-A658-41C8-9EC2-ECF51386B0E3}" srcOrd="6" destOrd="0" presId="urn:microsoft.com/office/officeart/2008/layout/HorizontalMultiLevelHierarchy"/>
    <dgm:cxn modelId="{BEEB61EE-139D-4A29-A82F-620BA6D91465}" type="presParOf" srcId="{01D8E2E2-A658-41C8-9EC2-ECF51386B0E3}" destId="{AF479E30-33C8-416D-A76F-3575D409595E}" srcOrd="0" destOrd="0" presId="urn:microsoft.com/office/officeart/2008/layout/HorizontalMultiLevelHierarchy"/>
    <dgm:cxn modelId="{6B18A77B-5473-411E-A334-63227FC45C09}" type="presParOf" srcId="{A6E13702-6C97-4911-A4E2-59EE8E68C431}" destId="{4F1C9A25-3355-45CB-AED2-D84AB49E481C}" srcOrd="7" destOrd="0" presId="urn:microsoft.com/office/officeart/2008/layout/HorizontalMultiLevelHierarchy"/>
    <dgm:cxn modelId="{F1CB1E69-1242-465A-8703-F9F8AB508FF3}" type="presParOf" srcId="{4F1C9A25-3355-45CB-AED2-D84AB49E481C}" destId="{497789E2-A5C3-4DB8-9DAA-EBC4BB05F1C9}" srcOrd="0" destOrd="0" presId="urn:microsoft.com/office/officeart/2008/layout/HorizontalMultiLevelHierarchy"/>
    <dgm:cxn modelId="{711D3D2F-13C7-41FE-AA29-E9B6D6F67164}" type="presParOf" srcId="{4F1C9A25-3355-45CB-AED2-D84AB49E481C}" destId="{C848D0A6-536F-41E9-B55E-71AABB410EB9}" srcOrd="1" destOrd="0" presId="urn:microsoft.com/office/officeart/2008/layout/HorizontalMultiLevelHierarchy"/>
    <dgm:cxn modelId="{D4D733EC-4985-4C11-AD9C-34C595FAA726}" type="presParOf" srcId="{C848D0A6-536F-41E9-B55E-71AABB410EB9}" destId="{233F2187-7483-4425-A996-1E00AD043794}" srcOrd="0" destOrd="0" presId="urn:microsoft.com/office/officeart/2008/layout/HorizontalMultiLevelHierarchy"/>
    <dgm:cxn modelId="{DFE87A8D-5DEC-41C3-BD61-3F471908CAC2}" type="presParOf" srcId="{233F2187-7483-4425-A996-1E00AD043794}" destId="{658D2E45-85E9-430E-921A-DEE9E0EAF2C3}" srcOrd="0" destOrd="0" presId="urn:microsoft.com/office/officeart/2008/layout/HorizontalMultiLevelHierarchy"/>
    <dgm:cxn modelId="{17202053-ACAB-493B-B8A2-97361578577C}" type="presParOf" srcId="{C848D0A6-536F-41E9-B55E-71AABB410EB9}" destId="{7CC26F00-B7EF-4E42-B132-B910C32316BE}" srcOrd="1" destOrd="0" presId="urn:microsoft.com/office/officeart/2008/layout/HorizontalMultiLevelHierarchy"/>
    <dgm:cxn modelId="{7BC016EA-833C-4800-9E71-AA72FDA21F1F}" type="presParOf" srcId="{7CC26F00-B7EF-4E42-B132-B910C32316BE}" destId="{F03A8C65-880C-47F2-BEEE-312C05E82C5A}" srcOrd="0" destOrd="0" presId="urn:microsoft.com/office/officeart/2008/layout/HorizontalMultiLevelHierarchy"/>
    <dgm:cxn modelId="{B0A05539-876B-4234-8F85-1CDF7F371B1C}" type="presParOf" srcId="{7CC26F00-B7EF-4E42-B132-B910C32316BE}" destId="{AFF04310-0552-4F98-BC0B-AAA93510291D}" srcOrd="1" destOrd="0" presId="urn:microsoft.com/office/officeart/2008/layout/HorizontalMultiLevelHierarchy"/>
    <dgm:cxn modelId="{4FB91F12-579B-49C9-A6C4-286997891241}" type="presParOf" srcId="{A6E13702-6C97-4911-A4E2-59EE8E68C431}" destId="{B38A1FC1-9163-4A8E-BA07-CAEA453BEE6A}" srcOrd="8" destOrd="0" presId="urn:microsoft.com/office/officeart/2008/layout/HorizontalMultiLevelHierarchy"/>
    <dgm:cxn modelId="{D427E30E-8D77-4BC7-A514-41A1C7A5B28E}" type="presParOf" srcId="{B38A1FC1-9163-4A8E-BA07-CAEA453BEE6A}" destId="{13EC3AEC-C6CE-4A0C-B4BC-E862CF2E53C5}" srcOrd="0" destOrd="0" presId="urn:microsoft.com/office/officeart/2008/layout/HorizontalMultiLevelHierarchy"/>
    <dgm:cxn modelId="{01E0ADF9-741B-44DE-8FA9-BB49F0945B93}" type="presParOf" srcId="{A6E13702-6C97-4911-A4E2-59EE8E68C431}" destId="{199265DD-781B-4350-AFCD-2B59BCFDB890}" srcOrd="9" destOrd="0" presId="urn:microsoft.com/office/officeart/2008/layout/HorizontalMultiLevelHierarchy"/>
    <dgm:cxn modelId="{A9C7BE60-041E-4F77-9348-18078B4BABD4}" type="presParOf" srcId="{199265DD-781B-4350-AFCD-2B59BCFDB890}" destId="{63C42E15-2B87-4DF6-AB9F-ABEA36B8F5E8}" srcOrd="0" destOrd="0" presId="urn:microsoft.com/office/officeart/2008/layout/HorizontalMultiLevelHierarchy"/>
    <dgm:cxn modelId="{2BE7F62B-E65B-4255-B2F4-86A6434CE338}" type="presParOf" srcId="{199265DD-781B-4350-AFCD-2B59BCFDB890}" destId="{581EC65A-AA85-4D82-AE91-68971F151C48}" srcOrd="1" destOrd="0" presId="urn:microsoft.com/office/officeart/2008/layout/HorizontalMultiLevelHierarchy"/>
    <dgm:cxn modelId="{B6FEF5D6-99AF-4DE8-96C0-D4D4C0B0DABF}" type="presParOf" srcId="{581EC65A-AA85-4D82-AE91-68971F151C48}" destId="{68CFF75F-2F40-4EA0-BA61-ECD0F9F17667}" srcOrd="0" destOrd="0" presId="urn:microsoft.com/office/officeart/2008/layout/HorizontalMultiLevelHierarchy"/>
    <dgm:cxn modelId="{C7597AA1-C141-4E0E-B24F-7AC665C57CB4}" type="presParOf" srcId="{68CFF75F-2F40-4EA0-BA61-ECD0F9F17667}" destId="{8E7F21EA-0861-4D31-B02E-C1A8BAFD2038}" srcOrd="0" destOrd="0" presId="urn:microsoft.com/office/officeart/2008/layout/HorizontalMultiLevelHierarchy"/>
    <dgm:cxn modelId="{8903ED23-7959-4851-8418-69B76660D1EE}" type="presParOf" srcId="{581EC65A-AA85-4D82-AE91-68971F151C48}" destId="{46EDD871-1F2C-419B-BAA0-390FFB935075}" srcOrd="1" destOrd="0" presId="urn:microsoft.com/office/officeart/2008/layout/HorizontalMultiLevelHierarchy"/>
    <dgm:cxn modelId="{AAFE3EAC-AB81-4583-8785-9D54A9D419C9}" type="presParOf" srcId="{46EDD871-1F2C-419B-BAA0-390FFB935075}" destId="{18A5CBBE-7D24-40CA-B21C-08C6F3EC5F98}" srcOrd="0" destOrd="0" presId="urn:microsoft.com/office/officeart/2008/layout/HorizontalMultiLevelHierarchy"/>
    <dgm:cxn modelId="{1FAE7E90-3843-4CAF-BA8D-33194D097B0F}" type="presParOf" srcId="{46EDD871-1F2C-419B-BAA0-390FFB935075}" destId="{2AD6BF92-8C9C-47CD-BBEA-C88D592C7A3C}" srcOrd="1" destOrd="0" presId="urn:microsoft.com/office/officeart/2008/layout/HorizontalMultiLevelHierarchy"/>
    <dgm:cxn modelId="{1F183F8B-4B51-4DF9-98E5-436774392679}" type="presParOf" srcId="{A6E13702-6C97-4911-A4E2-59EE8E68C431}" destId="{5029CAB6-1F23-400E-A35A-7FAD203B61CE}" srcOrd="10" destOrd="0" presId="urn:microsoft.com/office/officeart/2008/layout/HorizontalMultiLevelHierarchy"/>
    <dgm:cxn modelId="{F80A48F9-0B96-4C78-952E-DA84F4895310}" type="presParOf" srcId="{5029CAB6-1F23-400E-A35A-7FAD203B61CE}" destId="{0701E59B-846B-421B-8F75-6BBC924193B9}" srcOrd="0" destOrd="0" presId="urn:microsoft.com/office/officeart/2008/layout/HorizontalMultiLevelHierarchy"/>
    <dgm:cxn modelId="{15B57978-75CA-4797-983B-777EBA1C37CD}" type="presParOf" srcId="{A6E13702-6C97-4911-A4E2-59EE8E68C431}" destId="{65DEE117-07F0-4087-88F9-4AB1E636A621}" srcOrd="11" destOrd="0" presId="urn:microsoft.com/office/officeart/2008/layout/HorizontalMultiLevelHierarchy"/>
    <dgm:cxn modelId="{CFBAE14B-BD79-423C-9FB9-7BCC4BD37AB2}" type="presParOf" srcId="{65DEE117-07F0-4087-88F9-4AB1E636A621}" destId="{69375FD4-EAAC-4E96-9CF6-CDFAB562258B}" srcOrd="0" destOrd="0" presId="urn:microsoft.com/office/officeart/2008/layout/HorizontalMultiLevelHierarchy"/>
    <dgm:cxn modelId="{B8083FC0-CE55-4010-A114-EC9234D4BF22}" type="presParOf" srcId="{65DEE117-07F0-4087-88F9-4AB1E636A621}" destId="{0B427684-B67C-4B43-AB4C-0A881EE07814}" srcOrd="1" destOrd="0" presId="urn:microsoft.com/office/officeart/2008/layout/HorizontalMultiLevelHierarchy"/>
    <dgm:cxn modelId="{5A7990A4-2135-486E-AFF3-DFD6D36DA3B5}" type="presParOf" srcId="{0B427684-B67C-4B43-AB4C-0A881EE07814}" destId="{CBB39509-C241-4AAE-ADC9-3E612AA702A4}" srcOrd="0" destOrd="0" presId="urn:microsoft.com/office/officeart/2008/layout/HorizontalMultiLevelHierarchy"/>
    <dgm:cxn modelId="{506B01E9-5F7A-42B8-844E-A1DCE79B2E8C}" type="presParOf" srcId="{CBB39509-C241-4AAE-ADC9-3E612AA702A4}" destId="{BD96C804-932B-4B19-A26C-DF040FACB8FD}" srcOrd="0" destOrd="0" presId="urn:microsoft.com/office/officeart/2008/layout/HorizontalMultiLevelHierarchy"/>
    <dgm:cxn modelId="{68A530F7-DF5C-4F26-B05D-6A836E778B28}" type="presParOf" srcId="{0B427684-B67C-4B43-AB4C-0A881EE07814}" destId="{F18A2265-28B4-400F-8DEA-1C52348B413A}" srcOrd="1" destOrd="0" presId="urn:microsoft.com/office/officeart/2008/layout/HorizontalMultiLevelHierarchy"/>
    <dgm:cxn modelId="{A61FC02B-4936-41A1-A60E-2B665B594F17}" type="presParOf" srcId="{F18A2265-28B4-400F-8DEA-1C52348B413A}" destId="{13C13DEC-CF71-4358-B719-EEDA08B91EB6}" srcOrd="0" destOrd="0" presId="urn:microsoft.com/office/officeart/2008/layout/HorizontalMultiLevelHierarchy"/>
    <dgm:cxn modelId="{1010B3A9-24B6-4944-B474-46D74075A555}" type="presParOf" srcId="{F18A2265-28B4-400F-8DEA-1C52348B413A}" destId="{DE1066F6-8845-4ED7-A373-0F23C60D3DC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47DBF-95AA-40BC-A783-377E8F18B84D}" type="doc">
      <dgm:prSet loTypeId="urn:microsoft.com/office/officeart/2008/layout/HorizontalMultiLevelHierarchy" loCatId="hierarchy" qsTypeId="urn:microsoft.com/office/officeart/2005/8/quickstyle/simple5#4" qsCatId="simple" csTypeId="urn:microsoft.com/office/officeart/2005/8/colors/accent2_2#7" csCatId="accent1" phldr="0"/>
      <dgm:spPr/>
      <dgm:t>
        <a:bodyPr/>
        <a:lstStyle/>
        <a:p>
          <a:endParaRPr lang="zh-CN" altLang="en-US"/>
        </a:p>
      </dgm:t>
    </dgm:pt>
    <dgm:pt modelId="{9CF950A0-AF63-4EEF-9FFD-96C1F7E7E392}">
      <dgm:prSet phldrT="[文本]" phldr="0" custT="1"/>
      <dgm:spPr/>
      <dgm:t>
        <a:bodyPr vert="vert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000">
              <a:latin typeface="+mn-ea"/>
            </a:rPr>
            <a:t>MOS</a:t>
          </a:r>
        </a:p>
      </dgm:t>
    </dgm:pt>
    <dgm:pt modelId="{C208B5D8-5995-4479-A42A-8A55E56C12D9}" type="parTrans" cxnId="{5C6C2202-5E37-4019-93B7-563E4C00DBF5}">
      <dgm:prSet/>
      <dgm:spPr/>
      <dgm:t>
        <a:bodyPr/>
        <a:lstStyle/>
        <a:p>
          <a:endParaRPr lang="zh-CN" altLang="en-US"/>
        </a:p>
      </dgm:t>
    </dgm:pt>
    <dgm:pt modelId="{789CBC20-C209-4F6E-8277-16D1CD2BC23E}" type="sibTrans" cxnId="{5C6C2202-5E37-4019-93B7-563E4C00DBF5}">
      <dgm:prSet/>
      <dgm:spPr/>
      <dgm:t>
        <a:bodyPr/>
        <a:lstStyle/>
        <a:p>
          <a:endParaRPr lang="zh-CN" altLang="en-US"/>
        </a:p>
      </dgm:t>
    </dgm:pt>
    <dgm:pt modelId="{EEA9BF43-52EA-422D-B843-A7E2D98344F1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N-MOS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 2N7002K  </a:t>
          </a:r>
        </a:p>
      </dgm:t>
    </dgm:pt>
    <dgm:pt modelId="{DD4B9A5E-AF0E-4E40-AE50-8ADA48B6C96E}" type="parTrans" cxnId="{BDC73B6F-F78A-4E65-B20F-D05338D1F5C4}">
      <dgm:prSet/>
      <dgm:spPr/>
      <dgm:t>
        <a:bodyPr/>
        <a:lstStyle/>
        <a:p>
          <a:endParaRPr lang="zh-CN" altLang="en-US"/>
        </a:p>
      </dgm:t>
    </dgm:pt>
    <dgm:pt modelId="{35829CFD-40BE-4AAC-B481-B24731CD799F}" type="sibTrans" cxnId="{BDC73B6F-F78A-4E65-B20F-D05338D1F5C4}">
      <dgm:prSet/>
      <dgm:spPr/>
      <dgm:t>
        <a:bodyPr/>
        <a:lstStyle/>
        <a:p>
          <a:endParaRPr lang="zh-CN" altLang="en-US"/>
        </a:p>
      </dgm:t>
    </dgm:pt>
    <dgm:pt modelId="{E0CD5470-6C82-4018-A18D-FF0EAFEFC1C2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SOT-</a:t>
          </a:r>
          <a:r>
            <a:rPr lang="en-US" altLang="zh-CN" sz="1200">
              <a:cs typeface="+mn-lt"/>
              <a:sym typeface="+mn-ea"/>
            </a:rPr>
            <a:t>23</a:t>
          </a:r>
        </a:p>
      </dgm:t>
    </dgm:pt>
    <dgm:pt modelId="{8D6207F3-01C1-4E92-91BD-995A52D03289}" type="parTrans" cxnId="{F0DA555E-78AE-4622-8882-0FFCF61DABC4}">
      <dgm:prSet/>
      <dgm:spPr/>
      <dgm:t>
        <a:bodyPr/>
        <a:lstStyle/>
        <a:p>
          <a:endParaRPr lang="zh-CN" altLang="en-US"/>
        </a:p>
      </dgm:t>
    </dgm:pt>
    <dgm:pt modelId="{7EB36755-2F99-4037-A986-56D7BC5A3DC5}" type="sibTrans" cxnId="{F0DA555E-78AE-4622-8882-0FFCF61DABC4}">
      <dgm:prSet/>
      <dgm:spPr/>
    </dgm:pt>
    <dgm:pt modelId="{05B7883E-08CA-4B11-978A-0E031766AB0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N-MOS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>
              <a:cs typeface="+mn-lt"/>
              <a:sym typeface="+mn-ea"/>
            </a:rPr>
            <a:t>2N7002DW</a:t>
          </a:r>
        </a:p>
      </dgm:t>
    </dgm:pt>
    <dgm:pt modelId="{D3AE5FBF-22B8-495D-8175-D008E6DBE25A}" type="parTrans" cxnId="{F8931EC0-66AF-4016-B66B-06E14125B28B}">
      <dgm:prSet/>
      <dgm:spPr/>
      <dgm:t>
        <a:bodyPr/>
        <a:lstStyle/>
        <a:p>
          <a:endParaRPr lang="zh-CN" altLang="en-US"/>
        </a:p>
      </dgm:t>
    </dgm:pt>
    <dgm:pt modelId="{07129F62-24FE-4443-9066-E2A8C0818369}" type="sibTrans" cxnId="{F8931EC0-66AF-4016-B66B-06E14125B28B}">
      <dgm:prSet/>
      <dgm:spPr/>
      <dgm:t>
        <a:bodyPr/>
        <a:lstStyle/>
        <a:p>
          <a:endParaRPr lang="zh-CN" altLang="en-US"/>
        </a:p>
      </dgm:t>
    </dgm:pt>
    <dgm:pt modelId="{3DA19102-24FD-42D2-89C5-058C025B9DE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SOT-</a:t>
          </a:r>
          <a:r>
            <a:rPr lang="en-US" altLang="zh-CN" sz="1200">
              <a:cs typeface="+mn-lt"/>
              <a:sym typeface="+mn-ea"/>
            </a:rPr>
            <a:t>363</a:t>
          </a:r>
        </a:p>
      </dgm:t>
    </dgm:pt>
    <dgm:pt modelId="{1CCD001F-BAFB-49F2-A86B-E61474F1BB96}" type="parTrans" cxnId="{4D5589B6-09B8-442B-926E-C07D911BA6DB}">
      <dgm:prSet/>
      <dgm:spPr/>
      <dgm:t>
        <a:bodyPr/>
        <a:lstStyle/>
        <a:p>
          <a:endParaRPr lang="zh-CN" altLang="en-US"/>
        </a:p>
      </dgm:t>
    </dgm:pt>
    <dgm:pt modelId="{2A77FF7A-7C27-4AFC-AD8C-05D687F62409}" type="sibTrans" cxnId="{4D5589B6-09B8-442B-926E-C07D911BA6DB}">
      <dgm:prSet/>
      <dgm:spPr/>
    </dgm:pt>
    <dgm:pt modelId="{60982EBB-5CF3-47BA-ADA9-C48081E88C78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>
              <a:cs typeface="+mn-lt"/>
              <a:sym typeface="+mn-ea"/>
            </a:rPr>
            <a:t>N-MOS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>
              <a:cs typeface="+mn-lt"/>
            </a:rPr>
            <a:t>6/8/10N60</a:t>
          </a:r>
        </a:p>
      </dgm:t>
    </dgm:pt>
    <dgm:pt modelId="{2D3C49C9-1B61-40D0-AF5E-832DE624EEDA}" type="parTrans" cxnId="{9E8455AC-0027-4E62-A71F-BB1A523BB7D1}">
      <dgm:prSet/>
      <dgm:spPr/>
      <dgm:t>
        <a:bodyPr/>
        <a:lstStyle/>
        <a:p>
          <a:endParaRPr lang="zh-CN" altLang="en-US"/>
        </a:p>
      </dgm:t>
    </dgm:pt>
    <dgm:pt modelId="{888F3337-6E3B-423E-BC1A-41FC76C682C9}" type="sibTrans" cxnId="{9E8455AC-0027-4E62-A71F-BB1A523BB7D1}">
      <dgm:prSet/>
      <dgm:spPr/>
    </dgm:pt>
    <dgm:pt modelId="{B2265944-8B8B-40A8-B5A4-4480DEE54069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>
              <a:sym typeface="+mn-ea"/>
            </a:rPr>
            <a:t>TO-220F</a:t>
          </a:r>
        </a:p>
      </dgm:t>
    </dgm:pt>
    <dgm:pt modelId="{2C91A0B9-1915-4809-AE8A-4CF8F7861F6C}" type="parTrans" cxnId="{B35A8150-C3CC-4DED-9D2C-2BA2A75D049E}">
      <dgm:prSet/>
      <dgm:spPr/>
      <dgm:t>
        <a:bodyPr/>
        <a:lstStyle/>
        <a:p>
          <a:endParaRPr lang="zh-CN" altLang="en-US"/>
        </a:p>
      </dgm:t>
    </dgm:pt>
    <dgm:pt modelId="{85C68F11-856F-43F1-84D3-1DAFDCA2CCD0}" type="sibTrans" cxnId="{B35A8150-C3CC-4DED-9D2C-2BA2A75D049E}">
      <dgm:prSet/>
      <dgm:spPr/>
    </dgm:pt>
    <dgm:pt modelId="{D46EE152-774F-4CA8-9116-98CB08AEFA88}" type="pres">
      <dgm:prSet presAssocID="{D6047DBF-95AA-40BC-A783-377E8F18B8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1C58439-AB41-4D73-94D5-800644F6883C}" type="pres">
      <dgm:prSet presAssocID="{9CF950A0-AF63-4EEF-9FFD-96C1F7E7E392}" presName="root1" presStyleCnt="0"/>
      <dgm:spPr/>
    </dgm:pt>
    <dgm:pt modelId="{9B9BF0AB-5901-4E79-B4D7-EC064A6E4281}" type="pres">
      <dgm:prSet presAssocID="{9CF950A0-AF63-4EEF-9FFD-96C1F7E7E39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6E13702-6C97-4911-A4E2-59EE8E68C431}" type="pres">
      <dgm:prSet presAssocID="{9CF950A0-AF63-4EEF-9FFD-96C1F7E7E392}" presName="level2hierChild" presStyleCnt="0"/>
      <dgm:spPr/>
    </dgm:pt>
    <dgm:pt modelId="{2F66960D-CF7A-443C-8CB9-E7DD0B261214}" type="pres">
      <dgm:prSet presAssocID="{DD4B9A5E-AF0E-4E40-AE50-8ADA48B6C96E}" presName="conn2-1" presStyleLbl="parChTrans1D2" presStyleIdx="0" presStyleCnt="3"/>
      <dgm:spPr/>
      <dgm:t>
        <a:bodyPr/>
        <a:lstStyle/>
        <a:p>
          <a:endParaRPr lang="zh-CN" altLang="en-US"/>
        </a:p>
      </dgm:t>
    </dgm:pt>
    <dgm:pt modelId="{5BBFF12A-A69F-4078-A83D-A1EAB54C5269}" type="pres">
      <dgm:prSet presAssocID="{DD4B9A5E-AF0E-4E40-AE50-8ADA48B6C96E}" presName="connTx" presStyleLbl="parChTrans1D2" presStyleIdx="0" presStyleCnt="3"/>
      <dgm:spPr/>
      <dgm:t>
        <a:bodyPr/>
        <a:lstStyle/>
        <a:p>
          <a:endParaRPr lang="zh-CN" altLang="en-US"/>
        </a:p>
      </dgm:t>
    </dgm:pt>
    <dgm:pt modelId="{C34060C1-0884-4F60-ADDF-610222CEEF01}" type="pres">
      <dgm:prSet presAssocID="{EEA9BF43-52EA-422D-B843-A7E2D98344F1}" presName="root2" presStyleCnt="0"/>
      <dgm:spPr/>
    </dgm:pt>
    <dgm:pt modelId="{3540059A-19CD-4FBD-A598-B7A4BB9DA52D}" type="pres">
      <dgm:prSet presAssocID="{EEA9BF43-52EA-422D-B843-A7E2D98344F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F2B1077-175E-4F04-9ED5-8097B74233FF}" type="pres">
      <dgm:prSet presAssocID="{EEA9BF43-52EA-422D-B843-A7E2D98344F1}" presName="level3hierChild" presStyleCnt="0"/>
      <dgm:spPr/>
    </dgm:pt>
    <dgm:pt modelId="{15F0CAA1-82E2-4A7E-8B21-905EAFC1E1BE}" type="pres">
      <dgm:prSet presAssocID="{8D6207F3-01C1-4E92-91BD-995A52D03289}" presName="conn2-1" presStyleLbl="parChTrans1D3" presStyleIdx="0" presStyleCnt="3"/>
      <dgm:spPr/>
      <dgm:t>
        <a:bodyPr/>
        <a:lstStyle/>
        <a:p>
          <a:endParaRPr lang="zh-CN" altLang="en-US"/>
        </a:p>
      </dgm:t>
    </dgm:pt>
    <dgm:pt modelId="{24F79646-6A91-4DC5-9516-CF7A090C21CD}" type="pres">
      <dgm:prSet presAssocID="{8D6207F3-01C1-4E92-91BD-995A52D03289}" presName="connTx" presStyleLbl="parChTrans1D3" presStyleIdx="0" presStyleCnt="3"/>
      <dgm:spPr/>
      <dgm:t>
        <a:bodyPr/>
        <a:lstStyle/>
        <a:p>
          <a:endParaRPr lang="zh-CN" altLang="en-US"/>
        </a:p>
      </dgm:t>
    </dgm:pt>
    <dgm:pt modelId="{94C9C63D-5D4F-49C4-80DD-0E3244BF691B}" type="pres">
      <dgm:prSet presAssocID="{E0CD5470-6C82-4018-A18D-FF0EAFEFC1C2}" presName="root2" presStyleCnt="0"/>
      <dgm:spPr/>
    </dgm:pt>
    <dgm:pt modelId="{9D8F9071-38AD-483C-8D3B-248A7AF6F9F2}" type="pres">
      <dgm:prSet presAssocID="{E0CD5470-6C82-4018-A18D-FF0EAFEFC1C2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5E9F879-A466-4FC6-86D1-6C4BE20239AA}" type="pres">
      <dgm:prSet presAssocID="{E0CD5470-6C82-4018-A18D-FF0EAFEFC1C2}" presName="level3hierChild" presStyleCnt="0"/>
      <dgm:spPr/>
    </dgm:pt>
    <dgm:pt modelId="{CED1A3A3-B184-469E-86AE-670623BA4E5D}" type="pres">
      <dgm:prSet presAssocID="{D3AE5FBF-22B8-495D-8175-D008E6DBE25A}" presName="conn2-1" presStyleLbl="parChTrans1D2" presStyleIdx="1" presStyleCnt="3"/>
      <dgm:spPr/>
      <dgm:t>
        <a:bodyPr/>
        <a:lstStyle/>
        <a:p>
          <a:endParaRPr lang="zh-CN" altLang="en-US"/>
        </a:p>
      </dgm:t>
    </dgm:pt>
    <dgm:pt modelId="{925CFC76-454F-4CEF-ADE7-B0D5EBC96571}" type="pres">
      <dgm:prSet presAssocID="{D3AE5FBF-22B8-495D-8175-D008E6DBE25A}" presName="connTx" presStyleLbl="parChTrans1D2" presStyleIdx="1" presStyleCnt="3"/>
      <dgm:spPr/>
      <dgm:t>
        <a:bodyPr/>
        <a:lstStyle/>
        <a:p>
          <a:endParaRPr lang="zh-CN" altLang="en-US"/>
        </a:p>
      </dgm:t>
    </dgm:pt>
    <dgm:pt modelId="{FE25D188-752C-49DB-8CF7-81DAD4AA116D}" type="pres">
      <dgm:prSet presAssocID="{05B7883E-08CA-4B11-978A-0E031766AB04}" presName="root2" presStyleCnt="0"/>
      <dgm:spPr/>
    </dgm:pt>
    <dgm:pt modelId="{E8D2105A-5421-473B-835F-F6E08D9D2D9B}" type="pres">
      <dgm:prSet presAssocID="{05B7883E-08CA-4B11-978A-0E031766AB0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A9817AD-1B7B-4DD1-A786-15A6E30FA3D8}" type="pres">
      <dgm:prSet presAssocID="{05B7883E-08CA-4B11-978A-0E031766AB04}" presName="level3hierChild" presStyleCnt="0"/>
      <dgm:spPr/>
    </dgm:pt>
    <dgm:pt modelId="{6A5668C5-3C9C-4434-AFB7-51A60ECFD537}" type="pres">
      <dgm:prSet presAssocID="{1CCD001F-BAFB-49F2-A86B-E61474F1BB96}" presName="conn2-1" presStyleLbl="parChTrans1D3" presStyleIdx="1" presStyleCnt="3"/>
      <dgm:spPr/>
      <dgm:t>
        <a:bodyPr/>
        <a:lstStyle/>
        <a:p>
          <a:endParaRPr lang="zh-CN" altLang="en-US"/>
        </a:p>
      </dgm:t>
    </dgm:pt>
    <dgm:pt modelId="{37D4E529-CBD3-4433-A0F5-CE9FAC5EF7B8}" type="pres">
      <dgm:prSet presAssocID="{1CCD001F-BAFB-49F2-A86B-E61474F1BB96}" presName="connTx" presStyleLbl="parChTrans1D3" presStyleIdx="1" presStyleCnt="3"/>
      <dgm:spPr/>
      <dgm:t>
        <a:bodyPr/>
        <a:lstStyle/>
        <a:p>
          <a:endParaRPr lang="zh-CN" altLang="en-US"/>
        </a:p>
      </dgm:t>
    </dgm:pt>
    <dgm:pt modelId="{7737C647-0F55-42AF-B1C7-789CF29778C8}" type="pres">
      <dgm:prSet presAssocID="{3DA19102-24FD-42D2-89C5-058C025B9DEE}" presName="root2" presStyleCnt="0"/>
      <dgm:spPr/>
    </dgm:pt>
    <dgm:pt modelId="{BF4F7FC7-756C-452A-8C9B-F1351AF987A8}" type="pres">
      <dgm:prSet presAssocID="{3DA19102-24FD-42D2-89C5-058C025B9DEE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68D2A50-F09A-469F-9FE3-C5F2E19C4B03}" type="pres">
      <dgm:prSet presAssocID="{3DA19102-24FD-42D2-89C5-058C025B9DEE}" presName="level3hierChild" presStyleCnt="0"/>
      <dgm:spPr/>
    </dgm:pt>
    <dgm:pt modelId="{4071C645-404C-4DD9-A3AE-7E5E75E1AEEA}" type="pres">
      <dgm:prSet presAssocID="{2D3C49C9-1B61-40D0-AF5E-832DE624EEDA}" presName="conn2-1" presStyleLbl="parChTrans1D2" presStyleIdx="2" presStyleCnt="3"/>
      <dgm:spPr/>
      <dgm:t>
        <a:bodyPr/>
        <a:lstStyle/>
        <a:p>
          <a:endParaRPr lang="zh-CN" altLang="en-US"/>
        </a:p>
      </dgm:t>
    </dgm:pt>
    <dgm:pt modelId="{6A9F4FD4-3493-4C14-8E07-B0F45CBCC715}" type="pres">
      <dgm:prSet presAssocID="{2D3C49C9-1B61-40D0-AF5E-832DE624EEDA}" presName="connTx" presStyleLbl="parChTrans1D2" presStyleIdx="2" presStyleCnt="3"/>
      <dgm:spPr/>
      <dgm:t>
        <a:bodyPr/>
        <a:lstStyle/>
        <a:p>
          <a:endParaRPr lang="zh-CN" altLang="en-US"/>
        </a:p>
      </dgm:t>
    </dgm:pt>
    <dgm:pt modelId="{48EB2B4B-FD6E-4615-B590-2A4570992F02}" type="pres">
      <dgm:prSet presAssocID="{60982EBB-5CF3-47BA-ADA9-C48081E88C78}" presName="root2" presStyleCnt="0"/>
      <dgm:spPr/>
    </dgm:pt>
    <dgm:pt modelId="{3919A6F6-5373-4D2E-AA69-6FA11E1ABBDF}" type="pres">
      <dgm:prSet presAssocID="{60982EBB-5CF3-47BA-ADA9-C48081E88C7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C53EDC6-2C9E-4E67-BBAB-CD42F138D1F1}" type="pres">
      <dgm:prSet presAssocID="{60982EBB-5CF3-47BA-ADA9-C48081E88C78}" presName="level3hierChild" presStyleCnt="0"/>
      <dgm:spPr/>
    </dgm:pt>
    <dgm:pt modelId="{2B0EC27C-3DA2-42F9-B9E1-7791F160E8C8}" type="pres">
      <dgm:prSet presAssocID="{2C91A0B9-1915-4809-AE8A-4CF8F7861F6C}" presName="conn2-1" presStyleLbl="parChTrans1D3" presStyleIdx="2" presStyleCnt="3"/>
      <dgm:spPr/>
      <dgm:t>
        <a:bodyPr/>
        <a:lstStyle/>
        <a:p>
          <a:endParaRPr lang="zh-CN" altLang="en-US"/>
        </a:p>
      </dgm:t>
    </dgm:pt>
    <dgm:pt modelId="{397D2B0A-9F34-406F-8569-6F9061C730CD}" type="pres">
      <dgm:prSet presAssocID="{2C91A0B9-1915-4809-AE8A-4CF8F7861F6C}" presName="connTx" presStyleLbl="parChTrans1D3" presStyleIdx="2" presStyleCnt="3"/>
      <dgm:spPr/>
      <dgm:t>
        <a:bodyPr/>
        <a:lstStyle/>
        <a:p>
          <a:endParaRPr lang="zh-CN" altLang="en-US"/>
        </a:p>
      </dgm:t>
    </dgm:pt>
    <dgm:pt modelId="{30236AC9-7613-4E07-B65F-3C245763DC82}" type="pres">
      <dgm:prSet presAssocID="{B2265944-8B8B-40A8-B5A4-4480DEE54069}" presName="root2" presStyleCnt="0"/>
      <dgm:spPr/>
    </dgm:pt>
    <dgm:pt modelId="{F9566E08-4789-4D3B-8126-F52387BC70B7}" type="pres">
      <dgm:prSet presAssocID="{B2265944-8B8B-40A8-B5A4-4480DEE54069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E912028-9E1C-4C82-990B-6D312A54C448}" type="pres">
      <dgm:prSet presAssocID="{B2265944-8B8B-40A8-B5A4-4480DEE54069}" presName="level3hierChild" presStyleCnt="0"/>
      <dgm:spPr/>
    </dgm:pt>
  </dgm:ptLst>
  <dgm:cxnLst>
    <dgm:cxn modelId="{4D5589B6-09B8-442B-926E-C07D911BA6DB}" srcId="{05B7883E-08CA-4B11-978A-0E031766AB04}" destId="{3DA19102-24FD-42D2-89C5-058C025B9DEE}" srcOrd="0" destOrd="0" parTransId="{1CCD001F-BAFB-49F2-A86B-E61474F1BB96}" sibTransId="{2A77FF7A-7C27-4AFC-AD8C-05D687F62409}"/>
    <dgm:cxn modelId="{BFF6A468-AD27-49B2-B7F7-2DF11F09D82E}" type="presOf" srcId="{05B7883E-08CA-4B11-978A-0E031766AB04}" destId="{E8D2105A-5421-473B-835F-F6E08D9D2D9B}" srcOrd="0" destOrd="0" presId="urn:microsoft.com/office/officeart/2008/layout/HorizontalMultiLevelHierarchy"/>
    <dgm:cxn modelId="{51DC5985-2A1F-4EF6-95FE-1F46CD3B4110}" type="presOf" srcId="{D3AE5FBF-22B8-495D-8175-D008E6DBE25A}" destId="{CED1A3A3-B184-469E-86AE-670623BA4E5D}" srcOrd="0" destOrd="0" presId="urn:microsoft.com/office/officeart/2008/layout/HorizontalMultiLevelHierarchy"/>
    <dgm:cxn modelId="{1A924059-107D-443C-9750-CF9A3D716FBB}" type="presOf" srcId="{9CF950A0-AF63-4EEF-9FFD-96C1F7E7E392}" destId="{9B9BF0AB-5901-4E79-B4D7-EC064A6E4281}" srcOrd="0" destOrd="0" presId="urn:microsoft.com/office/officeart/2008/layout/HorizontalMultiLevelHierarchy"/>
    <dgm:cxn modelId="{301865D2-4F86-4E18-A7BC-B2196924114C}" type="presOf" srcId="{E0CD5470-6C82-4018-A18D-FF0EAFEFC1C2}" destId="{9D8F9071-38AD-483C-8D3B-248A7AF6F9F2}" srcOrd="0" destOrd="0" presId="urn:microsoft.com/office/officeart/2008/layout/HorizontalMultiLevelHierarchy"/>
    <dgm:cxn modelId="{A7BA5C3D-CEB0-4734-A1D5-B1E3F1DCA6D1}" type="presOf" srcId="{2D3C49C9-1B61-40D0-AF5E-832DE624EEDA}" destId="{6A9F4FD4-3493-4C14-8E07-B0F45CBCC715}" srcOrd="1" destOrd="0" presId="urn:microsoft.com/office/officeart/2008/layout/HorizontalMultiLevelHierarchy"/>
    <dgm:cxn modelId="{EE7C697B-6D9E-4850-A67C-B227D7A16FBD}" type="presOf" srcId="{DD4B9A5E-AF0E-4E40-AE50-8ADA48B6C96E}" destId="{2F66960D-CF7A-443C-8CB9-E7DD0B261214}" srcOrd="0" destOrd="0" presId="urn:microsoft.com/office/officeart/2008/layout/HorizontalMultiLevelHierarchy"/>
    <dgm:cxn modelId="{F0DA555E-78AE-4622-8882-0FFCF61DABC4}" srcId="{EEA9BF43-52EA-422D-B843-A7E2D98344F1}" destId="{E0CD5470-6C82-4018-A18D-FF0EAFEFC1C2}" srcOrd="0" destOrd="0" parTransId="{8D6207F3-01C1-4E92-91BD-995A52D03289}" sibTransId="{7EB36755-2F99-4037-A986-56D7BC5A3DC5}"/>
    <dgm:cxn modelId="{AB1F2D59-0FF4-411B-AD53-2F8B121A7942}" type="presOf" srcId="{1CCD001F-BAFB-49F2-A86B-E61474F1BB96}" destId="{6A5668C5-3C9C-4434-AFB7-51A60ECFD537}" srcOrd="0" destOrd="0" presId="urn:microsoft.com/office/officeart/2008/layout/HorizontalMultiLevelHierarchy"/>
    <dgm:cxn modelId="{4CB657B0-FD10-489A-A688-FF25F61DC59A}" type="presOf" srcId="{D3AE5FBF-22B8-495D-8175-D008E6DBE25A}" destId="{925CFC76-454F-4CEF-ADE7-B0D5EBC96571}" srcOrd="1" destOrd="0" presId="urn:microsoft.com/office/officeart/2008/layout/HorizontalMultiLevelHierarchy"/>
    <dgm:cxn modelId="{5F9C51E4-8036-49EC-A4A1-BBA159262D6E}" type="presOf" srcId="{2C91A0B9-1915-4809-AE8A-4CF8F7861F6C}" destId="{397D2B0A-9F34-406F-8569-6F9061C730CD}" srcOrd="1" destOrd="0" presId="urn:microsoft.com/office/officeart/2008/layout/HorizontalMultiLevelHierarchy"/>
    <dgm:cxn modelId="{5C6C2202-5E37-4019-93B7-563E4C00DBF5}" srcId="{D6047DBF-95AA-40BC-A783-377E8F18B84D}" destId="{9CF950A0-AF63-4EEF-9FFD-96C1F7E7E392}" srcOrd="0" destOrd="0" parTransId="{C208B5D8-5995-4479-A42A-8A55E56C12D9}" sibTransId="{789CBC20-C209-4F6E-8277-16D1CD2BC23E}"/>
    <dgm:cxn modelId="{F8931EC0-66AF-4016-B66B-06E14125B28B}" srcId="{9CF950A0-AF63-4EEF-9FFD-96C1F7E7E392}" destId="{05B7883E-08CA-4B11-978A-0E031766AB04}" srcOrd="1" destOrd="0" parTransId="{D3AE5FBF-22B8-495D-8175-D008E6DBE25A}" sibTransId="{07129F62-24FE-4443-9066-E2A8C0818369}"/>
    <dgm:cxn modelId="{BDC73B6F-F78A-4E65-B20F-D05338D1F5C4}" srcId="{9CF950A0-AF63-4EEF-9FFD-96C1F7E7E392}" destId="{EEA9BF43-52EA-422D-B843-A7E2D98344F1}" srcOrd="0" destOrd="0" parTransId="{DD4B9A5E-AF0E-4E40-AE50-8ADA48B6C96E}" sibTransId="{35829CFD-40BE-4AAC-B481-B24731CD799F}"/>
    <dgm:cxn modelId="{F606C2ED-C70B-448B-BDD8-470B4C28AE86}" type="presOf" srcId="{1CCD001F-BAFB-49F2-A86B-E61474F1BB96}" destId="{37D4E529-CBD3-4433-A0F5-CE9FAC5EF7B8}" srcOrd="1" destOrd="0" presId="urn:microsoft.com/office/officeart/2008/layout/HorizontalMultiLevelHierarchy"/>
    <dgm:cxn modelId="{B34A3655-9A47-47D0-98C1-4DAE56904CC2}" type="presOf" srcId="{2D3C49C9-1B61-40D0-AF5E-832DE624EEDA}" destId="{4071C645-404C-4DD9-A3AE-7E5E75E1AEEA}" srcOrd="0" destOrd="0" presId="urn:microsoft.com/office/officeart/2008/layout/HorizontalMultiLevelHierarchy"/>
    <dgm:cxn modelId="{D9F06322-BE8F-40FD-AF20-3C3CF488B277}" type="presOf" srcId="{8D6207F3-01C1-4E92-91BD-995A52D03289}" destId="{24F79646-6A91-4DC5-9516-CF7A090C21CD}" srcOrd="1" destOrd="0" presId="urn:microsoft.com/office/officeart/2008/layout/HorizontalMultiLevelHierarchy"/>
    <dgm:cxn modelId="{B35A8150-C3CC-4DED-9D2C-2BA2A75D049E}" srcId="{60982EBB-5CF3-47BA-ADA9-C48081E88C78}" destId="{B2265944-8B8B-40A8-B5A4-4480DEE54069}" srcOrd="0" destOrd="0" parTransId="{2C91A0B9-1915-4809-AE8A-4CF8F7861F6C}" sibTransId="{85C68F11-856F-43F1-84D3-1DAFDCA2CCD0}"/>
    <dgm:cxn modelId="{AFEDABC4-BBB3-40FD-B886-22D7B57377A0}" type="presOf" srcId="{EEA9BF43-52EA-422D-B843-A7E2D98344F1}" destId="{3540059A-19CD-4FBD-A598-B7A4BB9DA52D}" srcOrd="0" destOrd="0" presId="urn:microsoft.com/office/officeart/2008/layout/HorizontalMultiLevelHierarchy"/>
    <dgm:cxn modelId="{85244EEC-F733-4D1D-80CE-04929EF21365}" type="presOf" srcId="{3DA19102-24FD-42D2-89C5-058C025B9DEE}" destId="{BF4F7FC7-756C-452A-8C9B-F1351AF987A8}" srcOrd="0" destOrd="0" presId="urn:microsoft.com/office/officeart/2008/layout/HorizontalMultiLevelHierarchy"/>
    <dgm:cxn modelId="{923076E2-6CFF-4BE5-AB8A-0BDB51866D77}" type="presOf" srcId="{8D6207F3-01C1-4E92-91BD-995A52D03289}" destId="{15F0CAA1-82E2-4A7E-8B21-905EAFC1E1BE}" srcOrd="0" destOrd="0" presId="urn:microsoft.com/office/officeart/2008/layout/HorizontalMultiLevelHierarchy"/>
    <dgm:cxn modelId="{AE9365C8-0DFD-4503-B549-6D9CC1C11F6B}" type="presOf" srcId="{60982EBB-5CF3-47BA-ADA9-C48081E88C78}" destId="{3919A6F6-5373-4D2E-AA69-6FA11E1ABBDF}" srcOrd="0" destOrd="0" presId="urn:microsoft.com/office/officeart/2008/layout/HorizontalMultiLevelHierarchy"/>
    <dgm:cxn modelId="{55720E2B-8F9D-4E0F-A86C-86C5B82D2F47}" type="presOf" srcId="{D6047DBF-95AA-40BC-A783-377E8F18B84D}" destId="{D46EE152-774F-4CA8-9116-98CB08AEFA88}" srcOrd="0" destOrd="0" presId="urn:microsoft.com/office/officeart/2008/layout/HorizontalMultiLevelHierarchy"/>
    <dgm:cxn modelId="{3975BF19-D67A-49AB-8A2F-040BEA857587}" type="presOf" srcId="{DD4B9A5E-AF0E-4E40-AE50-8ADA48B6C96E}" destId="{5BBFF12A-A69F-4078-A83D-A1EAB54C5269}" srcOrd="1" destOrd="0" presId="urn:microsoft.com/office/officeart/2008/layout/HorizontalMultiLevelHierarchy"/>
    <dgm:cxn modelId="{9E8455AC-0027-4E62-A71F-BB1A523BB7D1}" srcId="{9CF950A0-AF63-4EEF-9FFD-96C1F7E7E392}" destId="{60982EBB-5CF3-47BA-ADA9-C48081E88C78}" srcOrd="2" destOrd="0" parTransId="{2D3C49C9-1B61-40D0-AF5E-832DE624EEDA}" sibTransId="{888F3337-6E3B-423E-BC1A-41FC76C682C9}"/>
    <dgm:cxn modelId="{0E87111A-2105-44DC-AC2A-FF9748E19E62}" type="presOf" srcId="{2C91A0B9-1915-4809-AE8A-4CF8F7861F6C}" destId="{2B0EC27C-3DA2-42F9-B9E1-7791F160E8C8}" srcOrd="0" destOrd="0" presId="urn:microsoft.com/office/officeart/2008/layout/HorizontalMultiLevelHierarchy"/>
    <dgm:cxn modelId="{67EBE1AF-14DE-4AD7-B21C-D50CF2457BB2}" type="presOf" srcId="{B2265944-8B8B-40A8-B5A4-4480DEE54069}" destId="{F9566E08-4789-4D3B-8126-F52387BC70B7}" srcOrd="0" destOrd="0" presId="urn:microsoft.com/office/officeart/2008/layout/HorizontalMultiLevelHierarchy"/>
    <dgm:cxn modelId="{B74AAE00-881B-46EF-ADF2-37760E114E4E}" type="presParOf" srcId="{D46EE152-774F-4CA8-9116-98CB08AEFA88}" destId="{D1C58439-AB41-4D73-94D5-800644F6883C}" srcOrd="0" destOrd="0" presId="urn:microsoft.com/office/officeart/2008/layout/HorizontalMultiLevelHierarchy"/>
    <dgm:cxn modelId="{B51EEAA5-18B1-4F5A-BF48-6FACD3776DC6}" type="presParOf" srcId="{D1C58439-AB41-4D73-94D5-800644F6883C}" destId="{9B9BF0AB-5901-4E79-B4D7-EC064A6E4281}" srcOrd="0" destOrd="0" presId="urn:microsoft.com/office/officeart/2008/layout/HorizontalMultiLevelHierarchy"/>
    <dgm:cxn modelId="{72AE0AC7-9FAB-4E80-A4D0-D451CA6380C4}" type="presParOf" srcId="{D1C58439-AB41-4D73-94D5-800644F6883C}" destId="{A6E13702-6C97-4911-A4E2-59EE8E68C431}" srcOrd="1" destOrd="0" presId="urn:microsoft.com/office/officeart/2008/layout/HorizontalMultiLevelHierarchy"/>
    <dgm:cxn modelId="{D80D9150-878D-42A4-81E2-22A6EEF93180}" type="presParOf" srcId="{A6E13702-6C97-4911-A4E2-59EE8E68C431}" destId="{2F66960D-CF7A-443C-8CB9-E7DD0B261214}" srcOrd="0" destOrd="0" presId="urn:microsoft.com/office/officeart/2008/layout/HorizontalMultiLevelHierarchy"/>
    <dgm:cxn modelId="{46778699-DA2C-44BF-B60F-F08C6E7C89E4}" type="presParOf" srcId="{2F66960D-CF7A-443C-8CB9-E7DD0B261214}" destId="{5BBFF12A-A69F-4078-A83D-A1EAB54C5269}" srcOrd="0" destOrd="0" presId="urn:microsoft.com/office/officeart/2008/layout/HorizontalMultiLevelHierarchy"/>
    <dgm:cxn modelId="{6180EB6F-0984-4120-8E7E-3CE21A3804FD}" type="presParOf" srcId="{A6E13702-6C97-4911-A4E2-59EE8E68C431}" destId="{C34060C1-0884-4F60-ADDF-610222CEEF01}" srcOrd="1" destOrd="0" presId="urn:microsoft.com/office/officeart/2008/layout/HorizontalMultiLevelHierarchy"/>
    <dgm:cxn modelId="{4ECDAECB-B6A0-4D48-A64B-4F4FB37A2A02}" type="presParOf" srcId="{C34060C1-0884-4F60-ADDF-610222CEEF01}" destId="{3540059A-19CD-4FBD-A598-B7A4BB9DA52D}" srcOrd="0" destOrd="0" presId="urn:microsoft.com/office/officeart/2008/layout/HorizontalMultiLevelHierarchy"/>
    <dgm:cxn modelId="{E72EEB7A-A0AC-46A5-A2DA-F4EA1A55A189}" type="presParOf" srcId="{C34060C1-0884-4F60-ADDF-610222CEEF01}" destId="{5F2B1077-175E-4F04-9ED5-8097B74233FF}" srcOrd="1" destOrd="0" presId="urn:microsoft.com/office/officeart/2008/layout/HorizontalMultiLevelHierarchy"/>
    <dgm:cxn modelId="{8E1DC0CF-2F9A-420F-9348-59D93CBF0773}" type="presParOf" srcId="{5F2B1077-175E-4F04-9ED5-8097B74233FF}" destId="{15F0CAA1-82E2-4A7E-8B21-905EAFC1E1BE}" srcOrd="0" destOrd="0" presId="urn:microsoft.com/office/officeart/2008/layout/HorizontalMultiLevelHierarchy"/>
    <dgm:cxn modelId="{05A76186-6522-4B05-BF8F-0B8B877CE185}" type="presParOf" srcId="{15F0CAA1-82E2-4A7E-8B21-905EAFC1E1BE}" destId="{24F79646-6A91-4DC5-9516-CF7A090C21CD}" srcOrd="0" destOrd="0" presId="urn:microsoft.com/office/officeart/2008/layout/HorizontalMultiLevelHierarchy"/>
    <dgm:cxn modelId="{81075080-F4F7-4717-A84B-AF7F5EAEB298}" type="presParOf" srcId="{5F2B1077-175E-4F04-9ED5-8097B74233FF}" destId="{94C9C63D-5D4F-49C4-80DD-0E3244BF691B}" srcOrd="1" destOrd="0" presId="urn:microsoft.com/office/officeart/2008/layout/HorizontalMultiLevelHierarchy"/>
    <dgm:cxn modelId="{2166AF87-9D32-4994-B922-D42C8F05EA99}" type="presParOf" srcId="{94C9C63D-5D4F-49C4-80DD-0E3244BF691B}" destId="{9D8F9071-38AD-483C-8D3B-248A7AF6F9F2}" srcOrd="0" destOrd="0" presId="urn:microsoft.com/office/officeart/2008/layout/HorizontalMultiLevelHierarchy"/>
    <dgm:cxn modelId="{CE3C0F49-3A8E-4290-B782-E612A2755617}" type="presParOf" srcId="{94C9C63D-5D4F-49C4-80DD-0E3244BF691B}" destId="{F5E9F879-A466-4FC6-86D1-6C4BE20239AA}" srcOrd="1" destOrd="0" presId="urn:microsoft.com/office/officeart/2008/layout/HorizontalMultiLevelHierarchy"/>
    <dgm:cxn modelId="{4CCBAA4A-C993-463B-9375-14A039BA13C8}" type="presParOf" srcId="{A6E13702-6C97-4911-A4E2-59EE8E68C431}" destId="{CED1A3A3-B184-469E-86AE-670623BA4E5D}" srcOrd="2" destOrd="0" presId="urn:microsoft.com/office/officeart/2008/layout/HorizontalMultiLevelHierarchy"/>
    <dgm:cxn modelId="{878D41D8-4FFA-4D69-8435-F45F632C6994}" type="presParOf" srcId="{CED1A3A3-B184-469E-86AE-670623BA4E5D}" destId="{925CFC76-454F-4CEF-ADE7-B0D5EBC96571}" srcOrd="0" destOrd="0" presId="urn:microsoft.com/office/officeart/2008/layout/HorizontalMultiLevelHierarchy"/>
    <dgm:cxn modelId="{1C9D610A-E981-4CCD-B81A-DF9D86CA1FED}" type="presParOf" srcId="{A6E13702-6C97-4911-A4E2-59EE8E68C431}" destId="{FE25D188-752C-49DB-8CF7-81DAD4AA116D}" srcOrd="3" destOrd="0" presId="urn:microsoft.com/office/officeart/2008/layout/HorizontalMultiLevelHierarchy"/>
    <dgm:cxn modelId="{31E6E9C6-1C5D-4FD6-9549-7DF4BB50B5EF}" type="presParOf" srcId="{FE25D188-752C-49DB-8CF7-81DAD4AA116D}" destId="{E8D2105A-5421-473B-835F-F6E08D9D2D9B}" srcOrd="0" destOrd="0" presId="urn:microsoft.com/office/officeart/2008/layout/HorizontalMultiLevelHierarchy"/>
    <dgm:cxn modelId="{294539C4-7EEE-4079-93E9-842B782E6647}" type="presParOf" srcId="{FE25D188-752C-49DB-8CF7-81DAD4AA116D}" destId="{8A9817AD-1B7B-4DD1-A786-15A6E30FA3D8}" srcOrd="1" destOrd="0" presId="urn:microsoft.com/office/officeart/2008/layout/HorizontalMultiLevelHierarchy"/>
    <dgm:cxn modelId="{96B2C3CF-20FE-420D-AC29-3E1D62A63A03}" type="presParOf" srcId="{8A9817AD-1B7B-4DD1-A786-15A6E30FA3D8}" destId="{6A5668C5-3C9C-4434-AFB7-51A60ECFD537}" srcOrd="0" destOrd="0" presId="urn:microsoft.com/office/officeart/2008/layout/HorizontalMultiLevelHierarchy"/>
    <dgm:cxn modelId="{DFBFB75A-A8F6-4BED-A351-F7097AE95E8B}" type="presParOf" srcId="{6A5668C5-3C9C-4434-AFB7-51A60ECFD537}" destId="{37D4E529-CBD3-4433-A0F5-CE9FAC5EF7B8}" srcOrd="0" destOrd="0" presId="urn:microsoft.com/office/officeart/2008/layout/HorizontalMultiLevelHierarchy"/>
    <dgm:cxn modelId="{396A6876-3D65-4DB6-8FD9-E343F7A0C8A5}" type="presParOf" srcId="{8A9817AD-1B7B-4DD1-A786-15A6E30FA3D8}" destId="{7737C647-0F55-42AF-B1C7-789CF29778C8}" srcOrd="1" destOrd="0" presId="urn:microsoft.com/office/officeart/2008/layout/HorizontalMultiLevelHierarchy"/>
    <dgm:cxn modelId="{AB967D97-1C4E-4653-865D-2F00FD980604}" type="presParOf" srcId="{7737C647-0F55-42AF-B1C7-789CF29778C8}" destId="{BF4F7FC7-756C-452A-8C9B-F1351AF987A8}" srcOrd="0" destOrd="0" presId="urn:microsoft.com/office/officeart/2008/layout/HorizontalMultiLevelHierarchy"/>
    <dgm:cxn modelId="{0330D684-503D-46B1-8B6E-5A0F789BFE2F}" type="presParOf" srcId="{7737C647-0F55-42AF-B1C7-789CF29778C8}" destId="{668D2A50-F09A-469F-9FE3-C5F2E19C4B03}" srcOrd="1" destOrd="0" presId="urn:microsoft.com/office/officeart/2008/layout/HorizontalMultiLevelHierarchy"/>
    <dgm:cxn modelId="{EB00911C-0060-4720-BF20-C7E656F0E271}" type="presParOf" srcId="{A6E13702-6C97-4911-A4E2-59EE8E68C431}" destId="{4071C645-404C-4DD9-A3AE-7E5E75E1AEEA}" srcOrd="4" destOrd="0" presId="urn:microsoft.com/office/officeart/2008/layout/HorizontalMultiLevelHierarchy"/>
    <dgm:cxn modelId="{CCB7287F-1C39-4C27-9186-CACDB07A51F0}" type="presParOf" srcId="{4071C645-404C-4DD9-A3AE-7E5E75E1AEEA}" destId="{6A9F4FD4-3493-4C14-8E07-B0F45CBCC715}" srcOrd="0" destOrd="0" presId="urn:microsoft.com/office/officeart/2008/layout/HorizontalMultiLevelHierarchy"/>
    <dgm:cxn modelId="{80A7FEDF-8700-48AF-B522-DEC54BE1B9A6}" type="presParOf" srcId="{A6E13702-6C97-4911-A4E2-59EE8E68C431}" destId="{48EB2B4B-FD6E-4615-B590-2A4570992F02}" srcOrd="5" destOrd="0" presId="urn:microsoft.com/office/officeart/2008/layout/HorizontalMultiLevelHierarchy"/>
    <dgm:cxn modelId="{776947B8-A099-4DB8-B67A-1FAE2921220F}" type="presParOf" srcId="{48EB2B4B-FD6E-4615-B590-2A4570992F02}" destId="{3919A6F6-5373-4D2E-AA69-6FA11E1ABBDF}" srcOrd="0" destOrd="0" presId="urn:microsoft.com/office/officeart/2008/layout/HorizontalMultiLevelHierarchy"/>
    <dgm:cxn modelId="{C5587868-B659-419C-8492-71D195E937A5}" type="presParOf" srcId="{48EB2B4B-FD6E-4615-B590-2A4570992F02}" destId="{5C53EDC6-2C9E-4E67-BBAB-CD42F138D1F1}" srcOrd="1" destOrd="0" presId="urn:microsoft.com/office/officeart/2008/layout/HorizontalMultiLevelHierarchy"/>
    <dgm:cxn modelId="{F22B3F23-85FF-45C7-B4CF-B2A8490DCA0E}" type="presParOf" srcId="{5C53EDC6-2C9E-4E67-BBAB-CD42F138D1F1}" destId="{2B0EC27C-3DA2-42F9-B9E1-7791F160E8C8}" srcOrd="0" destOrd="0" presId="urn:microsoft.com/office/officeart/2008/layout/HorizontalMultiLevelHierarchy"/>
    <dgm:cxn modelId="{1F7B6F1A-8E76-4EB7-94C7-4DD262272756}" type="presParOf" srcId="{2B0EC27C-3DA2-42F9-B9E1-7791F160E8C8}" destId="{397D2B0A-9F34-406F-8569-6F9061C730CD}" srcOrd="0" destOrd="0" presId="urn:microsoft.com/office/officeart/2008/layout/HorizontalMultiLevelHierarchy"/>
    <dgm:cxn modelId="{86C08B53-22FD-4EAB-BFF1-CCA386DE4255}" type="presParOf" srcId="{5C53EDC6-2C9E-4E67-BBAB-CD42F138D1F1}" destId="{30236AC9-7613-4E07-B65F-3C245763DC82}" srcOrd="1" destOrd="0" presId="urn:microsoft.com/office/officeart/2008/layout/HorizontalMultiLevelHierarchy"/>
    <dgm:cxn modelId="{F5A1C8D9-944B-42F9-A191-50C5A1E778AC}" type="presParOf" srcId="{30236AC9-7613-4E07-B65F-3C245763DC82}" destId="{F9566E08-4789-4D3B-8126-F52387BC70B7}" srcOrd="0" destOrd="0" presId="urn:microsoft.com/office/officeart/2008/layout/HorizontalMultiLevelHierarchy"/>
    <dgm:cxn modelId="{1262D41C-1394-4195-AAC1-9E3C5E759658}" type="presParOf" srcId="{30236AC9-7613-4E07-B65F-3C245763DC82}" destId="{2E912028-9E1C-4C82-990B-6D312A54C4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E73B03-4D71-4565-8C52-4902BE6377A4}" type="doc">
      <dgm:prSet loTypeId="urn:microsoft.com/office/officeart/2005/8/layout/hierarchy2#1" loCatId="hierarchy" qsTypeId="urn:microsoft.com/office/officeart/2005/8/quickstyle/simple1#2" qsCatId="simple" csTypeId="urn:microsoft.com/office/officeart/2005/8/colors/accent2_2#4" csCatId="accent1" phldr="0"/>
      <dgm:spPr/>
      <dgm:t>
        <a:bodyPr/>
        <a:lstStyle/>
        <a:p>
          <a:endParaRPr lang="zh-CN" altLang="en-US"/>
        </a:p>
      </dgm:t>
    </dgm:pt>
    <dgm:pt modelId="{0605F139-5EF0-48E7-A091-192233D2011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 err="1" smtClean="0">
              <a:ln>
                <a:noFill/>
              </a:ln>
              <a:effectLst/>
              <a:latin typeface="+mn-ea"/>
              <a:cs typeface="宋体" panose="02010600030101010101" pitchFamily="2" charset="-122"/>
              <a:sym typeface="+mn-ea"/>
            </a:rPr>
            <a:t>SiC</a:t>
          </a:r>
          <a:r>
            <a:rPr lang="zh-CN" altLang="en-US" b="1" dirty="0" smtClean="0">
              <a:ln>
                <a:noFill/>
              </a:ln>
              <a:effectLst/>
              <a:latin typeface="+mn-ea"/>
              <a:cs typeface="宋体" panose="02010600030101010101" pitchFamily="2" charset="-122"/>
              <a:sym typeface="+mn-ea"/>
            </a:rPr>
            <a:t>功率器件</a:t>
          </a:r>
          <a:endParaRPr lang="zh-CN" altLang="en-US" dirty="0"/>
        </a:p>
      </dgm:t>
    </dgm:pt>
    <dgm:pt modelId="{2AFB1B2A-8749-4E5E-9CB9-0B60F81C46F8}" type="parTrans" cxnId="{DBA643E1-BA12-44E4-9329-539977FA4127}">
      <dgm:prSet/>
      <dgm:spPr/>
      <dgm:t>
        <a:bodyPr/>
        <a:lstStyle/>
        <a:p>
          <a:endParaRPr lang="zh-CN" altLang="en-US"/>
        </a:p>
      </dgm:t>
    </dgm:pt>
    <dgm:pt modelId="{E0FFEB56-236E-4FE9-83BF-31494E265D5A}" type="sibTrans" cxnId="{DBA643E1-BA12-44E4-9329-539977FA4127}">
      <dgm:prSet/>
      <dgm:spPr/>
      <dgm:t>
        <a:bodyPr/>
        <a:lstStyle/>
        <a:p>
          <a:endParaRPr lang="zh-CN" altLang="en-US"/>
        </a:p>
      </dgm:t>
    </dgm:pt>
    <dgm:pt modelId="{4530EE7D-F557-4815-9ED2-EABC47F4697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b="1" dirty="0" err="1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肖特基二极管</a:t>
          </a:r>
          <a:endParaRPr kumimoji="0" b="1" i="0" u="none" strike="noStrike" cap="none" normalizeH="0" baseline="0" dirty="0" smtClean="0">
            <a:ln>
              <a:noFill/>
            </a:ln>
            <a:effectLst/>
            <a:latin typeface="仿宋" panose="02010609060101010101" charset="-122"/>
            <a:ea typeface="仿宋" panose="02010609060101010101" charset="-122"/>
            <a:cs typeface="宋体" panose="02010600030101010101" pitchFamily="2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（</a:t>
          </a:r>
          <a:r>
            <a:rPr lang="en-US" altLang="zh-CN" b="1" dirty="0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SBD</a:t>
          </a:r>
          <a:r>
            <a:rPr lang="zh-CN" b="1" dirty="0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）</a:t>
          </a:r>
          <a:endParaRPr lang="zh-CN" altLang="en-US" dirty="0"/>
        </a:p>
      </dgm:t>
    </dgm:pt>
    <dgm:pt modelId="{AC2BFF99-DAE2-494A-88AB-85D75BC6D2EE}" type="parTrans" cxnId="{C366B00B-5BF0-411C-923E-C87ED2B2508D}">
      <dgm:prSet/>
      <dgm:spPr/>
      <dgm:t>
        <a:bodyPr/>
        <a:lstStyle/>
        <a:p>
          <a:endParaRPr lang="zh-CN" altLang="en-US"/>
        </a:p>
      </dgm:t>
    </dgm:pt>
    <dgm:pt modelId="{B98A0394-6758-42EB-8D0E-4491BED52B6C}" type="sibTrans" cxnId="{C366B00B-5BF0-411C-923E-C87ED2B2508D}">
      <dgm:prSet/>
      <dgm:spPr/>
      <dgm:t>
        <a:bodyPr/>
        <a:lstStyle/>
        <a:p>
          <a:endParaRPr lang="zh-CN" altLang="en-US"/>
        </a:p>
      </dgm:t>
    </dgm:pt>
    <dgm:pt modelId="{2C2A4BF3-AA22-4080-9546-909CF9AC3ECB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650V</a:t>
          </a:r>
        </a:p>
      </dgm:t>
    </dgm:pt>
    <dgm:pt modelId="{4A6A0524-D9B7-4A37-8E78-5FE688BDCCE6}" type="parTrans" cxnId="{7683784F-9C0B-4295-9343-C81DBB76013F}">
      <dgm:prSet/>
      <dgm:spPr/>
      <dgm:t>
        <a:bodyPr/>
        <a:lstStyle/>
        <a:p>
          <a:endParaRPr lang="zh-CN" altLang="en-US"/>
        </a:p>
      </dgm:t>
    </dgm:pt>
    <dgm:pt modelId="{39CECE7E-7D7C-4022-9437-1E0813814145}" type="sibTrans" cxnId="{7683784F-9C0B-4295-9343-C81DBB76013F}">
      <dgm:prSet/>
      <dgm:spPr/>
      <dgm:t>
        <a:bodyPr/>
        <a:lstStyle/>
        <a:p>
          <a:endParaRPr lang="zh-CN" altLang="en-US"/>
        </a:p>
      </dgm:t>
    </dgm:pt>
    <dgm:pt modelId="{68DA0881-CC17-426C-92A6-DCCBEAD6F482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TO-220/F</a:t>
          </a:r>
        </a:p>
      </dgm:t>
    </dgm:pt>
    <dgm:pt modelId="{AD3FF79D-4F71-4106-9698-EF25830B7562}" type="parTrans" cxnId="{7EFF18B1-C53F-4DBB-A024-6D4B30AFFDA1}">
      <dgm:prSet/>
      <dgm:spPr/>
      <dgm:t>
        <a:bodyPr/>
        <a:lstStyle/>
        <a:p>
          <a:endParaRPr lang="zh-CN" altLang="en-US"/>
        </a:p>
      </dgm:t>
    </dgm:pt>
    <dgm:pt modelId="{B0480010-8BCE-4E97-9A32-356BB849E891}" type="sibTrans" cxnId="{7EFF18B1-C53F-4DBB-A024-6D4B30AFFDA1}">
      <dgm:prSet/>
      <dgm:spPr/>
      <dgm:t>
        <a:bodyPr/>
        <a:lstStyle/>
        <a:p>
          <a:endParaRPr lang="zh-CN" altLang="en-US"/>
        </a:p>
      </dgm:t>
    </dgm:pt>
    <dgm:pt modelId="{C78C4F92-AD69-46C8-910C-41059E8ED0A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1200V</a:t>
          </a:r>
        </a:p>
      </dgm:t>
    </dgm:pt>
    <dgm:pt modelId="{581124B7-0397-40F7-9B1D-41220103BA68}" type="parTrans" cxnId="{5E84B40E-E349-4231-B080-51C82B89C0FD}">
      <dgm:prSet/>
      <dgm:spPr/>
      <dgm:t>
        <a:bodyPr/>
        <a:lstStyle/>
        <a:p>
          <a:endParaRPr lang="zh-CN" altLang="en-US"/>
        </a:p>
      </dgm:t>
    </dgm:pt>
    <dgm:pt modelId="{A23C44A9-E7A6-467B-BF93-DD0656347715}" type="sibTrans" cxnId="{5E84B40E-E349-4231-B080-51C82B89C0FD}">
      <dgm:prSet/>
      <dgm:spPr/>
      <dgm:t>
        <a:bodyPr/>
        <a:lstStyle/>
        <a:p>
          <a:endParaRPr lang="zh-CN" altLang="en-US"/>
        </a:p>
      </dgm:t>
    </dgm:pt>
    <dgm:pt modelId="{0744509B-F286-4C03-806C-9EEB2622963F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TO-220/F</a:t>
          </a:r>
        </a:p>
      </dgm:t>
    </dgm:pt>
    <dgm:pt modelId="{2C810054-F437-4D47-A84E-F134F9135D36}" type="parTrans" cxnId="{54EF88AA-C7AD-4B44-95FC-662E2B0545F0}">
      <dgm:prSet/>
      <dgm:spPr/>
      <dgm:t>
        <a:bodyPr/>
        <a:lstStyle/>
        <a:p>
          <a:endParaRPr lang="zh-CN" altLang="en-US"/>
        </a:p>
      </dgm:t>
    </dgm:pt>
    <dgm:pt modelId="{F7D3A39C-B9D6-4FC9-8AB7-4E6C9BE3900E}" type="sibTrans" cxnId="{54EF88AA-C7AD-4B44-95FC-662E2B0545F0}">
      <dgm:prSet/>
      <dgm:spPr/>
      <dgm:t>
        <a:bodyPr/>
        <a:lstStyle/>
        <a:p>
          <a:endParaRPr lang="zh-CN" altLang="en-US"/>
        </a:p>
      </dgm:t>
    </dgm:pt>
    <dgm:pt modelId="{4E4A1E17-A3EC-4A54-9171-277E11A0B28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b="1" dirty="0" err="1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金属氧化物场效应</a:t>
          </a:r>
          <a:r>
            <a:rPr lang="zh-CN" altLang="en-US" b="1" dirty="0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管</a:t>
          </a:r>
          <a:r>
            <a:rPr b="1" dirty="0" smtClean="0">
              <a:ln>
                <a:noFill/>
              </a:ln>
              <a:effectLst/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  <a:sym typeface="+mn-ea"/>
            </a:rPr>
            <a:t> (MOSFET）</a:t>
          </a:r>
          <a:endParaRPr lang="zh-CN" altLang="en-US"/>
        </a:p>
      </dgm:t>
    </dgm:pt>
    <dgm:pt modelId="{367D7799-1E5C-4947-8AD1-85D1E0D367AF}" type="parTrans" cxnId="{22051655-5D8A-4BCD-9AD6-77F2E8C490D3}">
      <dgm:prSet/>
      <dgm:spPr/>
      <dgm:t>
        <a:bodyPr/>
        <a:lstStyle/>
        <a:p>
          <a:endParaRPr lang="zh-CN" altLang="en-US"/>
        </a:p>
      </dgm:t>
    </dgm:pt>
    <dgm:pt modelId="{7FFEBD18-7D5B-41C0-A8F3-60942A71708D}" type="sibTrans" cxnId="{22051655-5D8A-4BCD-9AD6-77F2E8C490D3}">
      <dgm:prSet/>
      <dgm:spPr/>
      <dgm:t>
        <a:bodyPr/>
        <a:lstStyle/>
        <a:p>
          <a:endParaRPr lang="zh-CN" altLang="en-US"/>
        </a:p>
      </dgm:t>
    </dgm:pt>
    <dgm:pt modelId="{2B9D6902-DCB2-4AC4-BFAC-AF964742FD3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650V</a:t>
          </a:r>
        </a:p>
      </dgm:t>
    </dgm:pt>
    <dgm:pt modelId="{9EAB334F-AA91-4141-B6FE-557B19FCD964}" type="parTrans" cxnId="{18D2AA71-31FE-417D-A153-072063C6AAD9}">
      <dgm:prSet/>
      <dgm:spPr/>
      <dgm:t>
        <a:bodyPr/>
        <a:lstStyle/>
        <a:p>
          <a:endParaRPr lang="zh-CN" altLang="en-US"/>
        </a:p>
      </dgm:t>
    </dgm:pt>
    <dgm:pt modelId="{EB4A7ACA-5833-4A98-973D-A8E863091431}" type="sibTrans" cxnId="{18D2AA71-31FE-417D-A153-072063C6AAD9}">
      <dgm:prSet/>
      <dgm:spPr/>
      <dgm:t>
        <a:bodyPr/>
        <a:lstStyle/>
        <a:p>
          <a:endParaRPr lang="zh-CN" altLang="en-US"/>
        </a:p>
      </dgm:t>
    </dgm:pt>
    <dgm:pt modelId="{C2E65268-F448-4750-96D4-372C3DCAA36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TO-220F/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TO-247</a:t>
          </a:r>
        </a:p>
      </dgm:t>
    </dgm:pt>
    <dgm:pt modelId="{99C6C17B-4A8B-44F3-9B00-E5F8A64EE955}" type="parTrans" cxnId="{EE87DB9F-6026-49EA-AE6B-A454092C8D66}">
      <dgm:prSet/>
      <dgm:spPr/>
      <dgm:t>
        <a:bodyPr/>
        <a:lstStyle/>
        <a:p>
          <a:endParaRPr lang="zh-CN" altLang="en-US"/>
        </a:p>
      </dgm:t>
    </dgm:pt>
    <dgm:pt modelId="{AFBE1AD0-055F-4B7C-B636-6CF232D41A21}" type="sibTrans" cxnId="{EE87DB9F-6026-49EA-AE6B-A454092C8D66}">
      <dgm:prSet/>
      <dgm:spPr/>
      <dgm:t>
        <a:bodyPr/>
        <a:lstStyle/>
        <a:p>
          <a:endParaRPr lang="zh-CN" altLang="en-US"/>
        </a:p>
      </dgm:t>
    </dgm:pt>
    <dgm:pt modelId="{26D68696-1736-4FE5-9B2F-90CC5A87CEAA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1200V</a:t>
          </a:r>
        </a:p>
      </dgm:t>
    </dgm:pt>
    <dgm:pt modelId="{94D0FB9F-2B32-4108-ACBB-989FF1E34234}" type="parTrans" cxnId="{2432BF5C-373D-45DE-B752-EE19D506441F}">
      <dgm:prSet/>
      <dgm:spPr/>
      <dgm:t>
        <a:bodyPr/>
        <a:lstStyle/>
        <a:p>
          <a:endParaRPr lang="zh-CN" altLang="en-US"/>
        </a:p>
      </dgm:t>
    </dgm:pt>
    <dgm:pt modelId="{916D42B0-619E-4FC3-95E7-D43FFF176EC1}" type="sibTrans" cxnId="{2432BF5C-373D-45DE-B752-EE19D506441F}">
      <dgm:prSet/>
      <dgm:spPr/>
      <dgm:t>
        <a:bodyPr/>
        <a:lstStyle/>
        <a:p>
          <a:endParaRPr lang="zh-CN" altLang="en-US"/>
        </a:p>
      </dgm:t>
    </dgm:pt>
    <dgm:pt modelId="{B3AE2AD6-052D-464D-9F3C-806190280E29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ym typeface="+mn-ea"/>
            </a:rPr>
            <a:t>TO-220F/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ym typeface="+mn-ea"/>
            </a:rPr>
            <a:t>TO-247</a:t>
          </a:r>
          <a:endParaRPr lang="en-US"/>
        </a:p>
      </dgm:t>
    </dgm:pt>
    <dgm:pt modelId="{15FEC211-01D4-490A-AACA-D7617636894D}" type="parTrans" cxnId="{B2B5ED6A-A6DB-465B-82EA-C22C9EBF87A5}">
      <dgm:prSet/>
      <dgm:spPr/>
      <dgm:t>
        <a:bodyPr/>
        <a:lstStyle/>
        <a:p>
          <a:endParaRPr lang="zh-CN" altLang="en-US"/>
        </a:p>
      </dgm:t>
    </dgm:pt>
    <dgm:pt modelId="{36F83FFE-CC7D-4D46-A5CE-3A6C567DEA7A}" type="sibTrans" cxnId="{B2B5ED6A-A6DB-465B-82EA-C22C9EBF87A5}">
      <dgm:prSet/>
      <dgm:spPr/>
      <dgm:t>
        <a:bodyPr/>
        <a:lstStyle/>
        <a:p>
          <a:endParaRPr lang="zh-CN" altLang="en-US"/>
        </a:p>
      </dgm:t>
    </dgm:pt>
    <dgm:pt modelId="{5FBAB40F-6011-4629-9B30-77C9439C91BF}" type="pres">
      <dgm:prSet presAssocID="{EFE73B03-4D71-4565-8C52-4902BE6377A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332AA2E-A989-4175-BB73-78EA4C3BDB65}" type="pres">
      <dgm:prSet presAssocID="{0605F139-5EF0-48E7-A091-192233D2011D}" presName="root1" presStyleCnt="0"/>
      <dgm:spPr/>
    </dgm:pt>
    <dgm:pt modelId="{24E3F4AB-32FB-4CE0-9DAC-FC4DD26B5900}" type="pres">
      <dgm:prSet presAssocID="{0605F139-5EF0-48E7-A091-192233D2011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4F25638-8073-4DA7-9390-5AC06A304565}" type="pres">
      <dgm:prSet presAssocID="{0605F139-5EF0-48E7-A091-192233D2011D}" presName="level2hierChild" presStyleCnt="0"/>
      <dgm:spPr/>
    </dgm:pt>
    <dgm:pt modelId="{B47BD6C9-6D53-4A69-975F-9CF96E25F10F}" type="pres">
      <dgm:prSet presAssocID="{AC2BFF99-DAE2-494A-88AB-85D75BC6D2EE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C1833E64-0598-4ED8-B73B-4C820BB35531}" type="pres">
      <dgm:prSet presAssocID="{AC2BFF99-DAE2-494A-88AB-85D75BC6D2EE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46F58ACF-5130-428E-B3EF-87D6FEC0C921}" type="pres">
      <dgm:prSet presAssocID="{4530EE7D-F557-4815-9ED2-EABC47F46978}" presName="root2" presStyleCnt="0"/>
      <dgm:spPr/>
    </dgm:pt>
    <dgm:pt modelId="{3C0D5057-54F2-42F8-ADAD-AA27A1CC1A1B}" type="pres">
      <dgm:prSet presAssocID="{4530EE7D-F557-4815-9ED2-EABC47F4697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8673F39-879C-4946-8DC7-FD68F0552920}" type="pres">
      <dgm:prSet presAssocID="{4530EE7D-F557-4815-9ED2-EABC47F46978}" presName="level3hierChild" presStyleCnt="0"/>
      <dgm:spPr/>
    </dgm:pt>
    <dgm:pt modelId="{FA61825B-C877-4D42-AAFB-0586288A9783}" type="pres">
      <dgm:prSet presAssocID="{4A6A0524-D9B7-4A37-8E78-5FE688BDCCE6}" presName="conn2-1" presStyleLbl="parChTrans1D3" presStyleIdx="0" presStyleCnt="4"/>
      <dgm:spPr/>
      <dgm:t>
        <a:bodyPr/>
        <a:lstStyle/>
        <a:p>
          <a:endParaRPr lang="zh-CN" altLang="en-US"/>
        </a:p>
      </dgm:t>
    </dgm:pt>
    <dgm:pt modelId="{66B35CF0-1806-4E4A-8B50-99A64DECDBA9}" type="pres">
      <dgm:prSet presAssocID="{4A6A0524-D9B7-4A37-8E78-5FE688BDCCE6}" presName="connTx" presStyleLbl="parChTrans1D3" presStyleIdx="0" presStyleCnt="4"/>
      <dgm:spPr/>
      <dgm:t>
        <a:bodyPr/>
        <a:lstStyle/>
        <a:p>
          <a:endParaRPr lang="zh-CN" altLang="en-US"/>
        </a:p>
      </dgm:t>
    </dgm:pt>
    <dgm:pt modelId="{F95D7524-EA0E-4F9D-9D6F-B10856D5C83F}" type="pres">
      <dgm:prSet presAssocID="{2C2A4BF3-AA22-4080-9546-909CF9AC3ECB}" presName="root2" presStyleCnt="0"/>
      <dgm:spPr/>
    </dgm:pt>
    <dgm:pt modelId="{63712EDC-9AF8-41BC-8F72-ADF8D554FF07}" type="pres">
      <dgm:prSet presAssocID="{2C2A4BF3-AA22-4080-9546-909CF9AC3ECB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0C65410-D9BC-4E23-87DE-EBBC54AD2166}" type="pres">
      <dgm:prSet presAssocID="{2C2A4BF3-AA22-4080-9546-909CF9AC3ECB}" presName="level3hierChild" presStyleCnt="0"/>
      <dgm:spPr/>
    </dgm:pt>
    <dgm:pt modelId="{B0483022-6DFC-4E40-A867-3656DB208FA9}" type="pres">
      <dgm:prSet presAssocID="{AD3FF79D-4F71-4106-9698-EF25830B7562}" presName="conn2-1" presStyleLbl="parChTrans1D4" presStyleIdx="0" presStyleCnt="4"/>
      <dgm:spPr/>
      <dgm:t>
        <a:bodyPr/>
        <a:lstStyle/>
        <a:p>
          <a:endParaRPr lang="zh-CN" altLang="en-US"/>
        </a:p>
      </dgm:t>
    </dgm:pt>
    <dgm:pt modelId="{4DA613F8-0BA8-4F65-964A-3F4089012245}" type="pres">
      <dgm:prSet presAssocID="{AD3FF79D-4F71-4106-9698-EF25830B7562}" presName="connTx" presStyleLbl="parChTrans1D4" presStyleIdx="0" presStyleCnt="4"/>
      <dgm:spPr/>
      <dgm:t>
        <a:bodyPr/>
        <a:lstStyle/>
        <a:p>
          <a:endParaRPr lang="zh-CN" altLang="en-US"/>
        </a:p>
      </dgm:t>
    </dgm:pt>
    <dgm:pt modelId="{BDFFE307-8CD2-47C9-BFC0-2814EEC13C49}" type="pres">
      <dgm:prSet presAssocID="{68DA0881-CC17-426C-92A6-DCCBEAD6F482}" presName="root2" presStyleCnt="0"/>
      <dgm:spPr/>
    </dgm:pt>
    <dgm:pt modelId="{5498164E-B6AE-452E-BC43-A51FC2057D79}" type="pres">
      <dgm:prSet presAssocID="{68DA0881-CC17-426C-92A6-DCCBEAD6F482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4332205-DD37-42E6-84E6-BB245E5C9222}" type="pres">
      <dgm:prSet presAssocID="{68DA0881-CC17-426C-92A6-DCCBEAD6F482}" presName="level3hierChild" presStyleCnt="0"/>
      <dgm:spPr/>
    </dgm:pt>
    <dgm:pt modelId="{E81582B1-A130-479F-ACE3-61EF727591CE}" type="pres">
      <dgm:prSet presAssocID="{581124B7-0397-40F7-9B1D-41220103BA68}" presName="conn2-1" presStyleLbl="parChTrans1D3" presStyleIdx="1" presStyleCnt="4"/>
      <dgm:spPr/>
      <dgm:t>
        <a:bodyPr/>
        <a:lstStyle/>
        <a:p>
          <a:endParaRPr lang="zh-CN" altLang="en-US"/>
        </a:p>
      </dgm:t>
    </dgm:pt>
    <dgm:pt modelId="{C3EBFA62-33AA-4455-9D61-7B96DA4B37A4}" type="pres">
      <dgm:prSet presAssocID="{581124B7-0397-40F7-9B1D-41220103BA68}" presName="connTx" presStyleLbl="parChTrans1D3" presStyleIdx="1" presStyleCnt="4"/>
      <dgm:spPr/>
      <dgm:t>
        <a:bodyPr/>
        <a:lstStyle/>
        <a:p>
          <a:endParaRPr lang="zh-CN" altLang="en-US"/>
        </a:p>
      </dgm:t>
    </dgm:pt>
    <dgm:pt modelId="{2DF34A52-3962-401F-8488-13EE54243675}" type="pres">
      <dgm:prSet presAssocID="{C78C4F92-AD69-46C8-910C-41059E8ED0A9}" presName="root2" presStyleCnt="0"/>
      <dgm:spPr/>
    </dgm:pt>
    <dgm:pt modelId="{29F748CF-C0E7-4DEA-B3A3-0E8AEB5CA964}" type="pres">
      <dgm:prSet presAssocID="{C78C4F92-AD69-46C8-910C-41059E8ED0A9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2AC44EF-F1FC-4C54-8D55-2436304955F9}" type="pres">
      <dgm:prSet presAssocID="{C78C4F92-AD69-46C8-910C-41059E8ED0A9}" presName="level3hierChild" presStyleCnt="0"/>
      <dgm:spPr/>
    </dgm:pt>
    <dgm:pt modelId="{E4D8FFBD-B210-4AD3-A2DE-E09B899B2F36}" type="pres">
      <dgm:prSet presAssocID="{2C810054-F437-4D47-A84E-F134F9135D36}" presName="conn2-1" presStyleLbl="parChTrans1D4" presStyleIdx="1" presStyleCnt="4"/>
      <dgm:spPr/>
      <dgm:t>
        <a:bodyPr/>
        <a:lstStyle/>
        <a:p>
          <a:endParaRPr lang="zh-CN" altLang="en-US"/>
        </a:p>
      </dgm:t>
    </dgm:pt>
    <dgm:pt modelId="{9142ED72-95DA-439E-B1A8-A055226DE89F}" type="pres">
      <dgm:prSet presAssocID="{2C810054-F437-4D47-A84E-F134F9135D36}" presName="connTx" presStyleLbl="parChTrans1D4" presStyleIdx="1" presStyleCnt="4"/>
      <dgm:spPr/>
      <dgm:t>
        <a:bodyPr/>
        <a:lstStyle/>
        <a:p>
          <a:endParaRPr lang="zh-CN" altLang="en-US"/>
        </a:p>
      </dgm:t>
    </dgm:pt>
    <dgm:pt modelId="{F7A5E730-C789-410F-A61D-5EAF2584EF2F}" type="pres">
      <dgm:prSet presAssocID="{0744509B-F286-4C03-806C-9EEB2622963F}" presName="root2" presStyleCnt="0"/>
      <dgm:spPr/>
    </dgm:pt>
    <dgm:pt modelId="{B1A4DBA6-2562-465B-803A-5C251FC2837C}" type="pres">
      <dgm:prSet presAssocID="{0744509B-F286-4C03-806C-9EEB2622963F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2B93F48-AC57-4C5C-B88F-C5C5DE56BA40}" type="pres">
      <dgm:prSet presAssocID="{0744509B-F286-4C03-806C-9EEB2622963F}" presName="level3hierChild" presStyleCnt="0"/>
      <dgm:spPr/>
    </dgm:pt>
    <dgm:pt modelId="{2E81B90F-7494-41FF-808F-F7F82B993B40}" type="pres">
      <dgm:prSet presAssocID="{367D7799-1E5C-4947-8AD1-85D1E0D367AF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0F4B7785-0023-487B-801C-9850969E1D34}" type="pres">
      <dgm:prSet presAssocID="{367D7799-1E5C-4947-8AD1-85D1E0D367AF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4925E953-147A-4210-9A9C-63730A307231}" type="pres">
      <dgm:prSet presAssocID="{4E4A1E17-A3EC-4A54-9171-277E11A0B287}" presName="root2" presStyleCnt="0"/>
      <dgm:spPr/>
    </dgm:pt>
    <dgm:pt modelId="{3D382021-A429-4403-82FF-5A95DD3EBB20}" type="pres">
      <dgm:prSet presAssocID="{4E4A1E17-A3EC-4A54-9171-277E11A0B287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D231649-1A42-47D5-A289-01058E6A05B6}" type="pres">
      <dgm:prSet presAssocID="{4E4A1E17-A3EC-4A54-9171-277E11A0B287}" presName="level3hierChild" presStyleCnt="0"/>
      <dgm:spPr/>
    </dgm:pt>
    <dgm:pt modelId="{B68D4CB7-ED76-4EEE-B7F0-455597F5F947}" type="pres">
      <dgm:prSet presAssocID="{9EAB334F-AA91-4141-B6FE-557B19FCD964}" presName="conn2-1" presStyleLbl="parChTrans1D3" presStyleIdx="2" presStyleCnt="4"/>
      <dgm:spPr/>
      <dgm:t>
        <a:bodyPr/>
        <a:lstStyle/>
        <a:p>
          <a:endParaRPr lang="zh-CN" altLang="en-US"/>
        </a:p>
      </dgm:t>
    </dgm:pt>
    <dgm:pt modelId="{5CB1AA4B-5999-455A-85BE-A2532A5BECF0}" type="pres">
      <dgm:prSet presAssocID="{9EAB334F-AA91-4141-B6FE-557B19FCD964}" presName="connTx" presStyleLbl="parChTrans1D3" presStyleIdx="2" presStyleCnt="4"/>
      <dgm:spPr/>
      <dgm:t>
        <a:bodyPr/>
        <a:lstStyle/>
        <a:p>
          <a:endParaRPr lang="zh-CN" altLang="en-US"/>
        </a:p>
      </dgm:t>
    </dgm:pt>
    <dgm:pt modelId="{A1B09372-2280-4FF7-9810-328BF9428FDA}" type="pres">
      <dgm:prSet presAssocID="{2B9D6902-DCB2-4AC4-BFAC-AF964742FD39}" presName="root2" presStyleCnt="0"/>
      <dgm:spPr/>
    </dgm:pt>
    <dgm:pt modelId="{402901F7-4C4B-47C4-BE12-824FDFB99F9B}" type="pres">
      <dgm:prSet presAssocID="{2B9D6902-DCB2-4AC4-BFAC-AF964742FD39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8115C91-152F-4201-BB89-A30029998550}" type="pres">
      <dgm:prSet presAssocID="{2B9D6902-DCB2-4AC4-BFAC-AF964742FD39}" presName="level3hierChild" presStyleCnt="0"/>
      <dgm:spPr/>
    </dgm:pt>
    <dgm:pt modelId="{816382F4-D037-4395-8B75-6A82DD5DF188}" type="pres">
      <dgm:prSet presAssocID="{99C6C17B-4A8B-44F3-9B00-E5F8A64EE955}" presName="conn2-1" presStyleLbl="parChTrans1D4" presStyleIdx="2" presStyleCnt="4"/>
      <dgm:spPr/>
      <dgm:t>
        <a:bodyPr/>
        <a:lstStyle/>
        <a:p>
          <a:endParaRPr lang="zh-CN" altLang="en-US"/>
        </a:p>
      </dgm:t>
    </dgm:pt>
    <dgm:pt modelId="{385BEF8D-76BF-4BA7-A43B-8349A51A3D75}" type="pres">
      <dgm:prSet presAssocID="{99C6C17B-4A8B-44F3-9B00-E5F8A64EE955}" presName="connTx" presStyleLbl="parChTrans1D4" presStyleIdx="2" presStyleCnt="4"/>
      <dgm:spPr/>
      <dgm:t>
        <a:bodyPr/>
        <a:lstStyle/>
        <a:p>
          <a:endParaRPr lang="zh-CN" altLang="en-US"/>
        </a:p>
      </dgm:t>
    </dgm:pt>
    <dgm:pt modelId="{16C7311C-F51F-44A5-A0B1-AE5AB1B987F0}" type="pres">
      <dgm:prSet presAssocID="{C2E65268-F448-4750-96D4-372C3DCAA367}" presName="root2" presStyleCnt="0"/>
      <dgm:spPr/>
    </dgm:pt>
    <dgm:pt modelId="{176E47AD-7081-4054-8969-18B1BC6E40A3}" type="pres">
      <dgm:prSet presAssocID="{C2E65268-F448-4750-96D4-372C3DCAA367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AB66C71-1F73-4829-B6BD-2D4473AE1E3A}" type="pres">
      <dgm:prSet presAssocID="{C2E65268-F448-4750-96D4-372C3DCAA367}" presName="level3hierChild" presStyleCnt="0"/>
      <dgm:spPr/>
    </dgm:pt>
    <dgm:pt modelId="{CB9A1777-1D3E-41FF-A91A-85099F75010F}" type="pres">
      <dgm:prSet presAssocID="{94D0FB9F-2B32-4108-ACBB-989FF1E34234}" presName="conn2-1" presStyleLbl="parChTrans1D3" presStyleIdx="3" presStyleCnt="4"/>
      <dgm:spPr/>
      <dgm:t>
        <a:bodyPr/>
        <a:lstStyle/>
        <a:p>
          <a:endParaRPr lang="zh-CN" altLang="en-US"/>
        </a:p>
      </dgm:t>
    </dgm:pt>
    <dgm:pt modelId="{5C2889CB-C7A5-428D-A6C0-161FCBEF9B63}" type="pres">
      <dgm:prSet presAssocID="{94D0FB9F-2B32-4108-ACBB-989FF1E34234}" presName="connTx" presStyleLbl="parChTrans1D3" presStyleIdx="3" presStyleCnt="4"/>
      <dgm:spPr/>
      <dgm:t>
        <a:bodyPr/>
        <a:lstStyle/>
        <a:p>
          <a:endParaRPr lang="zh-CN" altLang="en-US"/>
        </a:p>
      </dgm:t>
    </dgm:pt>
    <dgm:pt modelId="{5EF2BE3B-75BB-4C75-AA7D-BE842BBE5EAB}" type="pres">
      <dgm:prSet presAssocID="{26D68696-1736-4FE5-9B2F-90CC5A87CEAA}" presName="root2" presStyleCnt="0"/>
      <dgm:spPr/>
    </dgm:pt>
    <dgm:pt modelId="{E6532096-0EF3-4078-A86A-D588274A846D}" type="pres">
      <dgm:prSet presAssocID="{26D68696-1736-4FE5-9B2F-90CC5A87CEAA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155CB75-7C17-4C04-A796-D73E3F5CB8A6}" type="pres">
      <dgm:prSet presAssocID="{26D68696-1736-4FE5-9B2F-90CC5A87CEAA}" presName="level3hierChild" presStyleCnt="0"/>
      <dgm:spPr/>
    </dgm:pt>
    <dgm:pt modelId="{63FA4823-7AD1-4380-AF5F-B57A8266AA7C}" type="pres">
      <dgm:prSet presAssocID="{15FEC211-01D4-490A-AACA-D7617636894D}" presName="conn2-1" presStyleLbl="parChTrans1D4" presStyleIdx="3" presStyleCnt="4"/>
      <dgm:spPr/>
      <dgm:t>
        <a:bodyPr/>
        <a:lstStyle/>
        <a:p>
          <a:endParaRPr lang="zh-CN" altLang="en-US"/>
        </a:p>
      </dgm:t>
    </dgm:pt>
    <dgm:pt modelId="{0FAC8326-62F9-44AF-A793-379BB4AC5432}" type="pres">
      <dgm:prSet presAssocID="{15FEC211-01D4-490A-AACA-D7617636894D}" presName="connTx" presStyleLbl="parChTrans1D4" presStyleIdx="3" presStyleCnt="4"/>
      <dgm:spPr/>
      <dgm:t>
        <a:bodyPr/>
        <a:lstStyle/>
        <a:p>
          <a:endParaRPr lang="zh-CN" altLang="en-US"/>
        </a:p>
      </dgm:t>
    </dgm:pt>
    <dgm:pt modelId="{E1A2B093-453B-4545-8EDF-23F9EC5BAA00}" type="pres">
      <dgm:prSet presAssocID="{B3AE2AD6-052D-464D-9F3C-806190280E29}" presName="root2" presStyleCnt="0"/>
      <dgm:spPr/>
    </dgm:pt>
    <dgm:pt modelId="{7177E0D4-F03B-4FBC-946E-736CBDF9580B}" type="pres">
      <dgm:prSet presAssocID="{B3AE2AD6-052D-464D-9F3C-806190280E29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7BA46A5-A121-4EFA-B9E7-24F3A15FD78D}" type="pres">
      <dgm:prSet presAssocID="{B3AE2AD6-052D-464D-9F3C-806190280E29}" presName="level3hierChild" presStyleCnt="0"/>
      <dgm:spPr/>
    </dgm:pt>
  </dgm:ptLst>
  <dgm:cxnLst>
    <dgm:cxn modelId="{666B1989-54E0-49AF-9356-D5F2CCBB1FBC}" type="presOf" srcId="{AC2BFF99-DAE2-494A-88AB-85D75BC6D2EE}" destId="{C1833E64-0598-4ED8-B73B-4C820BB35531}" srcOrd="1" destOrd="0" presId="urn:microsoft.com/office/officeart/2005/8/layout/hierarchy2#1"/>
    <dgm:cxn modelId="{7EFF18B1-C53F-4DBB-A024-6D4B30AFFDA1}" srcId="{2C2A4BF3-AA22-4080-9546-909CF9AC3ECB}" destId="{68DA0881-CC17-426C-92A6-DCCBEAD6F482}" srcOrd="0" destOrd="0" parTransId="{AD3FF79D-4F71-4106-9698-EF25830B7562}" sibTransId="{B0480010-8BCE-4E97-9A32-356BB849E891}"/>
    <dgm:cxn modelId="{5E84B40E-E349-4231-B080-51C82B89C0FD}" srcId="{4530EE7D-F557-4815-9ED2-EABC47F46978}" destId="{C78C4F92-AD69-46C8-910C-41059E8ED0A9}" srcOrd="1" destOrd="0" parTransId="{581124B7-0397-40F7-9B1D-41220103BA68}" sibTransId="{A23C44A9-E7A6-467B-BF93-DD0656347715}"/>
    <dgm:cxn modelId="{859BE693-29E7-4E62-B7D0-37231B7629D0}" type="presOf" srcId="{C78C4F92-AD69-46C8-910C-41059E8ED0A9}" destId="{29F748CF-C0E7-4DEA-B3A3-0E8AEB5CA964}" srcOrd="0" destOrd="0" presId="urn:microsoft.com/office/officeart/2005/8/layout/hierarchy2#1"/>
    <dgm:cxn modelId="{EE87DB9F-6026-49EA-AE6B-A454092C8D66}" srcId="{2B9D6902-DCB2-4AC4-BFAC-AF964742FD39}" destId="{C2E65268-F448-4750-96D4-372C3DCAA367}" srcOrd="0" destOrd="0" parTransId="{99C6C17B-4A8B-44F3-9B00-E5F8A64EE955}" sibTransId="{AFBE1AD0-055F-4B7C-B636-6CF232D41A21}"/>
    <dgm:cxn modelId="{D0693693-89A7-435B-A378-F30AF007A414}" type="presOf" srcId="{68DA0881-CC17-426C-92A6-DCCBEAD6F482}" destId="{5498164E-B6AE-452E-BC43-A51FC2057D79}" srcOrd="0" destOrd="0" presId="urn:microsoft.com/office/officeart/2005/8/layout/hierarchy2#1"/>
    <dgm:cxn modelId="{E866D7B7-27FC-429F-B63A-D751E8B7CAD8}" type="presOf" srcId="{0744509B-F286-4C03-806C-9EEB2622963F}" destId="{B1A4DBA6-2562-465B-803A-5C251FC2837C}" srcOrd="0" destOrd="0" presId="urn:microsoft.com/office/officeart/2005/8/layout/hierarchy2#1"/>
    <dgm:cxn modelId="{51CCE29B-3E20-45EC-A37A-8D4406CFE75C}" type="presOf" srcId="{15FEC211-01D4-490A-AACA-D7617636894D}" destId="{0FAC8326-62F9-44AF-A793-379BB4AC5432}" srcOrd="1" destOrd="0" presId="urn:microsoft.com/office/officeart/2005/8/layout/hierarchy2#1"/>
    <dgm:cxn modelId="{9039E169-F645-48AD-BBCB-824C0120D101}" type="presOf" srcId="{AD3FF79D-4F71-4106-9698-EF25830B7562}" destId="{B0483022-6DFC-4E40-A867-3656DB208FA9}" srcOrd="0" destOrd="0" presId="urn:microsoft.com/office/officeart/2005/8/layout/hierarchy2#1"/>
    <dgm:cxn modelId="{B84D4BBA-342E-4507-877C-E7CF798EF197}" type="presOf" srcId="{367D7799-1E5C-4947-8AD1-85D1E0D367AF}" destId="{2E81B90F-7494-41FF-808F-F7F82B993B40}" srcOrd="0" destOrd="0" presId="urn:microsoft.com/office/officeart/2005/8/layout/hierarchy2#1"/>
    <dgm:cxn modelId="{8FF1A751-2A23-4D5A-AEFC-85781D4F732E}" type="presOf" srcId="{367D7799-1E5C-4947-8AD1-85D1E0D367AF}" destId="{0F4B7785-0023-487B-801C-9850969E1D34}" srcOrd="1" destOrd="0" presId="urn:microsoft.com/office/officeart/2005/8/layout/hierarchy2#1"/>
    <dgm:cxn modelId="{B3EE1F8A-9D06-4E64-8396-323EFE2FADD5}" type="presOf" srcId="{4530EE7D-F557-4815-9ED2-EABC47F46978}" destId="{3C0D5057-54F2-42F8-ADAD-AA27A1CC1A1B}" srcOrd="0" destOrd="0" presId="urn:microsoft.com/office/officeart/2005/8/layout/hierarchy2#1"/>
    <dgm:cxn modelId="{18D2AA71-31FE-417D-A153-072063C6AAD9}" srcId="{4E4A1E17-A3EC-4A54-9171-277E11A0B287}" destId="{2B9D6902-DCB2-4AC4-BFAC-AF964742FD39}" srcOrd="0" destOrd="0" parTransId="{9EAB334F-AA91-4141-B6FE-557B19FCD964}" sibTransId="{EB4A7ACA-5833-4A98-973D-A8E863091431}"/>
    <dgm:cxn modelId="{0C7D4D99-6897-4D84-BA33-F7D25E231E19}" type="presOf" srcId="{99C6C17B-4A8B-44F3-9B00-E5F8A64EE955}" destId="{816382F4-D037-4395-8B75-6A82DD5DF188}" srcOrd="0" destOrd="0" presId="urn:microsoft.com/office/officeart/2005/8/layout/hierarchy2#1"/>
    <dgm:cxn modelId="{B2B5ED6A-A6DB-465B-82EA-C22C9EBF87A5}" srcId="{26D68696-1736-4FE5-9B2F-90CC5A87CEAA}" destId="{B3AE2AD6-052D-464D-9F3C-806190280E29}" srcOrd="0" destOrd="0" parTransId="{15FEC211-01D4-490A-AACA-D7617636894D}" sibTransId="{36F83FFE-CC7D-4D46-A5CE-3A6C567DEA7A}"/>
    <dgm:cxn modelId="{47E888C5-A9BA-41E7-B580-B4DE2FA9EFE5}" type="presOf" srcId="{AD3FF79D-4F71-4106-9698-EF25830B7562}" destId="{4DA613F8-0BA8-4F65-964A-3F4089012245}" srcOrd="1" destOrd="0" presId="urn:microsoft.com/office/officeart/2005/8/layout/hierarchy2#1"/>
    <dgm:cxn modelId="{8C5510B5-EF75-4EFE-9F77-DB56B9489605}" type="presOf" srcId="{26D68696-1736-4FE5-9B2F-90CC5A87CEAA}" destId="{E6532096-0EF3-4078-A86A-D588274A846D}" srcOrd="0" destOrd="0" presId="urn:microsoft.com/office/officeart/2005/8/layout/hierarchy2#1"/>
    <dgm:cxn modelId="{AC7BA333-331C-442A-A66C-F23AF407203C}" type="presOf" srcId="{581124B7-0397-40F7-9B1D-41220103BA68}" destId="{E81582B1-A130-479F-ACE3-61EF727591CE}" srcOrd="0" destOrd="0" presId="urn:microsoft.com/office/officeart/2005/8/layout/hierarchy2#1"/>
    <dgm:cxn modelId="{2432BF5C-373D-45DE-B752-EE19D506441F}" srcId="{4E4A1E17-A3EC-4A54-9171-277E11A0B287}" destId="{26D68696-1736-4FE5-9B2F-90CC5A87CEAA}" srcOrd="1" destOrd="0" parTransId="{94D0FB9F-2B32-4108-ACBB-989FF1E34234}" sibTransId="{916D42B0-619E-4FC3-95E7-D43FFF176EC1}"/>
    <dgm:cxn modelId="{448A3B83-3282-42F0-9F5E-C50071F419B4}" type="presOf" srcId="{EFE73B03-4D71-4565-8C52-4902BE6377A4}" destId="{5FBAB40F-6011-4629-9B30-77C9439C91BF}" srcOrd="0" destOrd="0" presId="urn:microsoft.com/office/officeart/2005/8/layout/hierarchy2#1"/>
    <dgm:cxn modelId="{EB71E6F8-707C-466E-B959-E1D1C83A29B1}" type="presOf" srcId="{581124B7-0397-40F7-9B1D-41220103BA68}" destId="{C3EBFA62-33AA-4455-9D61-7B96DA4B37A4}" srcOrd="1" destOrd="0" presId="urn:microsoft.com/office/officeart/2005/8/layout/hierarchy2#1"/>
    <dgm:cxn modelId="{DBA643E1-BA12-44E4-9329-539977FA4127}" srcId="{EFE73B03-4D71-4565-8C52-4902BE6377A4}" destId="{0605F139-5EF0-48E7-A091-192233D2011D}" srcOrd="0" destOrd="0" parTransId="{2AFB1B2A-8749-4E5E-9CB9-0B60F81C46F8}" sibTransId="{E0FFEB56-236E-4FE9-83BF-31494E265D5A}"/>
    <dgm:cxn modelId="{8B70FCEE-E0EA-43C1-8B2B-B24FFA2C081A}" type="presOf" srcId="{94D0FB9F-2B32-4108-ACBB-989FF1E34234}" destId="{CB9A1777-1D3E-41FF-A91A-85099F75010F}" srcOrd="0" destOrd="0" presId="urn:microsoft.com/office/officeart/2005/8/layout/hierarchy2#1"/>
    <dgm:cxn modelId="{8D4C8D67-3FC6-4B22-9520-F5C081FEDDC3}" type="presOf" srcId="{AC2BFF99-DAE2-494A-88AB-85D75BC6D2EE}" destId="{B47BD6C9-6D53-4A69-975F-9CF96E25F10F}" srcOrd="0" destOrd="0" presId="urn:microsoft.com/office/officeart/2005/8/layout/hierarchy2#1"/>
    <dgm:cxn modelId="{22051655-5D8A-4BCD-9AD6-77F2E8C490D3}" srcId="{0605F139-5EF0-48E7-A091-192233D2011D}" destId="{4E4A1E17-A3EC-4A54-9171-277E11A0B287}" srcOrd="1" destOrd="0" parTransId="{367D7799-1E5C-4947-8AD1-85D1E0D367AF}" sibTransId="{7FFEBD18-7D5B-41C0-A8F3-60942A71708D}"/>
    <dgm:cxn modelId="{8108581A-3738-4331-A5D8-24FDF10210F7}" type="presOf" srcId="{94D0FB9F-2B32-4108-ACBB-989FF1E34234}" destId="{5C2889CB-C7A5-428D-A6C0-161FCBEF9B63}" srcOrd="1" destOrd="0" presId="urn:microsoft.com/office/officeart/2005/8/layout/hierarchy2#1"/>
    <dgm:cxn modelId="{DB318760-4876-40D1-A23C-E88B4C4138D0}" type="presOf" srcId="{2C810054-F437-4D47-A84E-F134F9135D36}" destId="{9142ED72-95DA-439E-B1A8-A055226DE89F}" srcOrd="1" destOrd="0" presId="urn:microsoft.com/office/officeart/2005/8/layout/hierarchy2#1"/>
    <dgm:cxn modelId="{85051272-F4D9-4BD6-B566-935FBECF0D72}" type="presOf" srcId="{9EAB334F-AA91-4141-B6FE-557B19FCD964}" destId="{5CB1AA4B-5999-455A-85BE-A2532A5BECF0}" srcOrd="1" destOrd="0" presId="urn:microsoft.com/office/officeart/2005/8/layout/hierarchy2#1"/>
    <dgm:cxn modelId="{10692B2B-C5F2-48AA-92F6-B84402EAE841}" type="presOf" srcId="{0605F139-5EF0-48E7-A091-192233D2011D}" destId="{24E3F4AB-32FB-4CE0-9DAC-FC4DD26B5900}" srcOrd="0" destOrd="0" presId="urn:microsoft.com/office/officeart/2005/8/layout/hierarchy2#1"/>
    <dgm:cxn modelId="{C366B00B-5BF0-411C-923E-C87ED2B2508D}" srcId="{0605F139-5EF0-48E7-A091-192233D2011D}" destId="{4530EE7D-F557-4815-9ED2-EABC47F46978}" srcOrd="0" destOrd="0" parTransId="{AC2BFF99-DAE2-494A-88AB-85D75BC6D2EE}" sibTransId="{B98A0394-6758-42EB-8D0E-4491BED52B6C}"/>
    <dgm:cxn modelId="{AB1F03AB-8B90-4310-88F0-2AAEAC1E554C}" type="presOf" srcId="{B3AE2AD6-052D-464D-9F3C-806190280E29}" destId="{7177E0D4-F03B-4FBC-946E-736CBDF9580B}" srcOrd="0" destOrd="0" presId="urn:microsoft.com/office/officeart/2005/8/layout/hierarchy2#1"/>
    <dgm:cxn modelId="{641FC0DB-5E94-4AB4-9CD7-7072A238446D}" type="presOf" srcId="{4A6A0524-D9B7-4A37-8E78-5FE688BDCCE6}" destId="{FA61825B-C877-4D42-AAFB-0586288A9783}" srcOrd="0" destOrd="0" presId="urn:microsoft.com/office/officeart/2005/8/layout/hierarchy2#1"/>
    <dgm:cxn modelId="{54EF88AA-C7AD-4B44-95FC-662E2B0545F0}" srcId="{C78C4F92-AD69-46C8-910C-41059E8ED0A9}" destId="{0744509B-F286-4C03-806C-9EEB2622963F}" srcOrd="0" destOrd="0" parTransId="{2C810054-F437-4D47-A84E-F134F9135D36}" sibTransId="{F7D3A39C-B9D6-4FC9-8AB7-4E6C9BE3900E}"/>
    <dgm:cxn modelId="{92CD6E0F-9282-4087-8DC4-AD10339E7B37}" type="presOf" srcId="{15FEC211-01D4-490A-AACA-D7617636894D}" destId="{63FA4823-7AD1-4380-AF5F-B57A8266AA7C}" srcOrd="0" destOrd="0" presId="urn:microsoft.com/office/officeart/2005/8/layout/hierarchy2#1"/>
    <dgm:cxn modelId="{2AAC6FFF-429E-4806-A0CF-0AB302681241}" type="presOf" srcId="{99C6C17B-4A8B-44F3-9B00-E5F8A64EE955}" destId="{385BEF8D-76BF-4BA7-A43B-8349A51A3D75}" srcOrd="1" destOrd="0" presId="urn:microsoft.com/office/officeart/2005/8/layout/hierarchy2#1"/>
    <dgm:cxn modelId="{D87A9BCC-CF86-4D34-84E5-F5339E77200F}" type="presOf" srcId="{2C810054-F437-4D47-A84E-F134F9135D36}" destId="{E4D8FFBD-B210-4AD3-A2DE-E09B899B2F36}" srcOrd="0" destOrd="0" presId="urn:microsoft.com/office/officeart/2005/8/layout/hierarchy2#1"/>
    <dgm:cxn modelId="{7A57C028-CE99-4D4A-9C0F-8C5D3F029D2B}" type="presOf" srcId="{2B9D6902-DCB2-4AC4-BFAC-AF964742FD39}" destId="{402901F7-4C4B-47C4-BE12-824FDFB99F9B}" srcOrd="0" destOrd="0" presId="urn:microsoft.com/office/officeart/2005/8/layout/hierarchy2#1"/>
    <dgm:cxn modelId="{AC6A958B-62BC-4C4B-B554-D0D1A1864BED}" type="presOf" srcId="{2C2A4BF3-AA22-4080-9546-909CF9AC3ECB}" destId="{63712EDC-9AF8-41BC-8F72-ADF8D554FF07}" srcOrd="0" destOrd="0" presId="urn:microsoft.com/office/officeart/2005/8/layout/hierarchy2#1"/>
    <dgm:cxn modelId="{7683784F-9C0B-4295-9343-C81DBB76013F}" srcId="{4530EE7D-F557-4815-9ED2-EABC47F46978}" destId="{2C2A4BF3-AA22-4080-9546-909CF9AC3ECB}" srcOrd="0" destOrd="0" parTransId="{4A6A0524-D9B7-4A37-8E78-5FE688BDCCE6}" sibTransId="{39CECE7E-7D7C-4022-9437-1E0813814145}"/>
    <dgm:cxn modelId="{4C6FC63C-83F4-4E56-AD66-30F3DCA3BD2B}" type="presOf" srcId="{9EAB334F-AA91-4141-B6FE-557B19FCD964}" destId="{B68D4CB7-ED76-4EEE-B7F0-455597F5F947}" srcOrd="0" destOrd="0" presId="urn:microsoft.com/office/officeart/2005/8/layout/hierarchy2#1"/>
    <dgm:cxn modelId="{73C13E5E-B97F-4DD4-8EDD-C1CB06FCA7BD}" type="presOf" srcId="{C2E65268-F448-4750-96D4-372C3DCAA367}" destId="{176E47AD-7081-4054-8969-18B1BC6E40A3}" srcOrd="0" destOrd="0" presId="urn:microsoft.com/office/officeart/2005/8/layout/hierarchy2#1"/>
    <dgm:cxn modelId="{9D1F374E-7B43-4E9B-A664-02ED3197B0B4}" type="presOf" srcId="{4A6A0524-D9B7-4A37-8E78-5FE688BDCCE6}" destId="{66B35CF0-1806-4E4A-8B50-99A64DECDBA9}" srcOrd="1" destOrd="0" presId="urn:microsoft.com/office/officeart/2005/8/layout/hierarchy2#1"/>
    <dgm:cxn modelId="{D0804D64-1523-414B-98AA-FFFFB8D6EE75}" type="presOf" srcId="{4E4A1E17-A3EC-4A54-9171-277E11A0B287}" destId="{3D382021-A429-4403-82FF-5A95DD3EBB20}" srcOrd="0" destOrd="0" presId="urn:microsoft.com/office/officeart/2005/8/layout/hierarchy2#1"/>
    <dgm:cxn modelId="{7570D2D0-E2CA-429E-ACA3-C05E6ECD0691}" type="presParOf" srcId="{5FBAB40F-6011-4629-9B30-77C9439C91BF}" destId="{2332AA2E-A989-4175-BB73-78EA4C3BDB65}" srcOrd="0" destOrd="0" presId="urn:microsoft.com/office/officeart/2005/8/layout/hierarchy2#1"/>
    <dgm:cxn modelId="{9D3611DF-185F-4A85-AF09-B1DC0B0948F9}" type="presParOf" srcId="{2332AA2E-A989-4175-BB73-78EA4C3BDB65}" destId="{24E3F4AB-32FB-4CE0-9DAC-FC4DD26B5900}" srcOrd="0" destOrd="0" presId="urn:microsoft.com/office/officeart/2005/8/layout/hierarchy2#1"/>
    <dgm:cxn modelId="{ACA883F6-41F6-4545-A08C-7D7D8C7E4CC8}" type="presParOf" srcId="{2332AA2E-A989-4175-BB73-78EA4C3BDB65}" destId="{44F25638-8073-4DA7-9390-5AC06A304565}" srcOrd="1" destOrd="0" presId="urn:microsoft.com/office/officeart/2005/8/layout/hierarchy2#1"/>
    <dgm:cxn modelId="{D1717CE6-CAD0-4A66-A10C-0330309C2E53}" type="presParOf" srcId="{44F25638-8073-4DA7-9390-5AC06A304565}" destId="{B47BD6C9-6D53-4A69-975F-9CF96E25F10F}" srcOrd="0" destOrd="0" presId="urn:microsoft.com/office/officeart/2005/8/layout/hierarchy2#1"/>
    <dgm:cxn modelId="{0B2EFFC4-84FB-4D74-83DD-FAF9310D77D0}" type="presParOf" srcId="{B47BD6C9-6D53-4A69-975F-9CF96E25F10F}" destId="{C1833E64-0598-4ED8-B73B-4C820BB35531}" srcOrd="0" destOrd="0" presId="urn:microsoft.com/office/officeart/2005/8/layout/hierarchy2#1"/>
    <dgm:cxn modelId="{60068FEE-D19B-416B-B32D-E8C3B78182D0}" type="presParOf" srcId="{44F25638-8073-4DA7-9390-5AC06A304565}" destId="{46F58ACF-5130-428E-B3EF-87D6FEC0C921}" srcOrd="1" destOrd="0" presId="urn:microsoft.com/office/officeart/2005/8/layout/hierarchy2#1"/>
    <dgm:cxn modelId="{34B415DE-547C-459F-B4E9-EC01628BECC4}" type="presParOf" srcId="{46F58ACF-5130-428E-B3EF-87D6FEC0C921}" destId="{3C0D5057-54F2-42F8-ADAD-AA27A1CC1A1B}" srcOrd="0" destOrd="0" presId="urn:microsoft.com/office/officeart/2005/8/layout/hierarchy2#1"/>
    <dgm:cxn modelId="{3312FDA4-6E0C-4444-AE75-8A5BEA50DCB5}" type="presParOf" srcId="{46F58ACF-5130-428E-B3EF-87D6FEC0C921}" destId="{48673F39-879C-4946-8DC7-FD68F0552920}" srcOrd="1" destOrd="0" presId="urn:microsoft.com/office/officeart/2005/8/layout/hierarchy2#1"/>
    <dgm:cxn modelId="{CA435A1D-ADBB-4761-BF1F-F7851E84CC4A}" type="presParOf" srcId="{48673F39-879C-4946-8DC7-FD68F0552920}" destId="{FA61825B-C877-4D42-AAFB-0586288A9783}" srcOrd="0" destOrd="0" presId="urn:microsoft.com/office/officeart/2005/8/layout/hierarchy2#1"/>
    <dgm:cxn modelId="{AAAC185E-3DBF-48C0-979D-93BD113127E6}" type="presParOf" srcId="{FA61825B-C877-4D42-AAFB-0586288A9783}" destId="{66B35CF0-1806-4E4A-8B50-99A64DECDBA9}" srcOrd="0" destOrd="0" presId="urn:microsoft.com/office/officeart/2005/8/layout/hierarchy2#1"/>
    <dgm:cxn modelId="{03C2DF8A-76A6-48EE-8C2B-3316CE8803F5}" type="presParOf" srcId="{48673F39-879C-4946-8DC7-FD68F0552920}" destId="{F95D7524-EA0E-4F9D-9D6F-B10856D5C83F}" srcOrd="1" destOrd="0" presId="urn:microsoft.com/office/officeart/2005/8/layout/hierarchy2#1"/>
    <dgm:cxn modelId="{4E6BD994-AD0C-4F5F-B94A-ED2839446C6F}" type="presParOf" srcId="{F95D7524-EA0E-4F9D-9D6F-B10856D5C83F}" destId="{63712EDC-9AF8-41BC-8F72-ADF8D554FF07}" srcOrd="0" destOrd="0" presId="urn:microsoft.com/office/officeart/2005/8/layout/hierarchy2#1"/>
    <dgm:cxn modelId="{749D6927-D679-42C9-AA81-D5275038CB12}" type="presParOf" srcId="{F95D7524-EA0E-4F9D-9D6F-B10856D5C83F}" destId="{E0C65410-D9BC-4E23-87DE-EBBC54AD2166}" srcOrd="1" destOrd="0" presId="urn:microsoft.com/office/officeart/2005/8/layout/hierarchy2#1"/>
    <dgm:cxn modelId="{42CE45B3-C3B9-45B3-99F3-355E9F4402EF}" type="presParOf" srcId="{E0C65410-D9BC-4E23-87DE-EBBC54AD2166}" destId="{B0483022-6DFC-4E40-A867-3656DB208FA9}" srcOrd="0" destOrd="0" presId="urn:microsoft.com/office/officeart/2005/8/layout/hierarchy2#1"/>
    <dgm:cxn modelId="{7F18C688-9CA1-4AB9-B4C0-2404717ECDE4}" type="presParOf" srcId="{B0483022-6DFC-4E40-A867-3656DB208FA9}" destId="{4DA613F8-0BA8-4F65-964A-3F4089012245}" srcOrd="0" destOrd="0" presId="urn:microsoft.com/office/officeart/2005/8/layout/hierarchy2#1"/>
    <dgm:cxn modelId="{0754548F-820A-464F-B902-67B04D995542}" type="presParOf" srcId="{E0C65410-D9BC-4E23-87DE-EBBC54AD2166}" destId="{BDFFE307-8CD2-47C9-BFC0-2814EEC13C49}" srcOrd="1" destOrd="0" presId="urn:microsoft.com/office/officeart/2005/8/layout/hierarchy2#1"/>
    <dgm:cxn modelId="{2D82C780-99DD-43B5-AD29-3473A4BAEECD}" type="presParOf" srcId="{BDFFE307-8CD2-47C9-BFC0-2814EEC13C49}" destId="{5498164E-B6AE-452E-BC43-A51FC2057D79}" srcOrd="0" destOrd="0" presId="urn:microsoft.com/office/officeart/2005/8/layout/hierarchy2#1"/>
    <dgm:cxn modelId="{7810B3E4-8029-4A1E-8403-3D6971BAC656}" type="presParOf" srcId="{BDFFE307-8CD2-47C9-BFC0-2814EEC13C49}" destId="{54332205-DD37-42E6-84E6-BB245E5C9222}" srcOrd="1" destOrd="0" presId="urn:microsoft.com/office/officeart/2005/8/layout/hierarchy2#1"/>
    <dgm:cxn modelId="{5503EA6A-F958-4ED3-B16B-061059AF6F49}" type="presParOf" srcId="{48673F39-879C-4946-8DC7-FD68F0552920}" destId="{E81582B1-A130-479F-ACE3-61EF727591CE}" srcOrd="2" destOrd="0" presId="urn:microsoft.com/office/officeart/2005/8/layout/hierarchy2#1"/>
    <dgm:cxn modelId="{060CB531-C349-410C-884F-0D9DB2F699E9}" type="presParOf" srcId="{E81582B1-A130-479F-ACE3-61EF727591CE}" destId="{C3EBFA62-33AA-4455-9D61-7B96DA4B37A4}" srcOrd="0" destOrd="0" presId="urn:microsoft.com/office/officeart/2005/8/layout/hierarchy2#1"/>
    <dgm:cxn modelId="{EA4E6228-028E-488E-B1B5-BA1887AC6535}" type="presParOf" srcId="{48673F39-879C-4946-8DC7-FD68F0552920}" destId="{2DF34A52-3962-401F-8488-13EE54243675}" srcOrd="3" destOrd="0" presId="urn:microsoft.com/office/officeart/2005/8/layout/hierarchy2#1"/>
    <dgm:cxn modelId="{FCD86FBC-7326-4BDC-90F1-405DBDA83EC0}" type="presParOf" srcId="{2DF34A52-3962-401F-8488-13EE54243675}" destId="{29F748CF-C0E7-4DEA-B3A3-0E8AEB5CA964}" srcOrd="0" destOrd="0" presId="urn:microsoft.com/office/officeart/2005/8/layout/hierarchy2#1"/>
    <dgm:cxn modelId="{84FD300B-2B25-4424-B142-22E771979E33}" type="presParOf" srcId="{2DF34A52-3962-401F-8488-13EE54243675}" destId="{02AC44EF-F1FC-4C54-8D55-2436304955F9}" srcOrd="1" destOrd="0" presId="urn:microsoft.com/office/officeart/2005/8/layout/hierarchy2#1"/>
    <dgm:cxn modelId="{B9C0C84D-9371-40C5-93E3-849115D5739F}" type="presParOf" srcId="{02AC44EF-F1FC-4C54-8D55-2436304955F9}" destId="{E4D8FFBD-B210-4AD3-A2DE-E09B899B2F36}" srcOrd="0" destOrd="0" presId="urn:microsoft.com/office/officeart/2005/8/layout/hierarchy2#1"/>
    <dgm:cxn modelId="{FB42E33D-5667-4145-85E7-A43EFC18A4D8}" type="presParOf" srcId="{E4D8FFBD-B210-4AD3-A2DE-E09B899B2F36}" destId="{9142ED72-95DA-439E-B1A8-A055226DE89F}" srcOrd="0" destOrd="0" presId="urn:microsoft.com/office/officeart/2005/8/layout/hierarchy2#1"/>
    <dgm:cxn modelId="{6158B790-C1AA-46A5-8114-CCE9919A9716}" type="presParOf" srcId="{02AC44EF-F1FC-4C54-8D55-2436304955F9}" destId="{F7A5E730-C789-410F-A61D-5EAF2584EF2F}" srcOrd="1" destOrd="0" presId="urn:microsoft.com/office/officeart/2005/8/layout/hierarchy2#1"/>
    <dgm:cxn modelId="{CCB92500-6D6B-435C-8048-0F9A80368A58}" type="presParOf" srcId="{F7A5E730-C789-410F-A61D-5EAF2584EF2F}" destId="{B1A4DBA6-2562-465B-803A-5C251FC2837C}" srcOrd="0" destOrd="0" presId="urn:microsoft.com/office/officeart/2005/8/layout/hierarchy2#1"/>
    <dgm:cxn modelId="{2771B29B-1175-4A09-90DE-8B4E01C54F26}" type="presParOf" srcId="{F7A5E730-C789-410F-A61D-5EAF2584EF2F}" destId="{02B93F48-AC57-4C5C-B88F-C5C5DE56BA40}" srcOrd="1" destOrd="0" presId="urn:microsoft.com/office/officeart/2005/8/layout/hierarchy2#1"/>
    <dgm:cxn modelId="{54362F01-AB06-4736-8C30-5E68F6F41049}" type="presParOf" srcId="{44F25638-8073-4DA7-9390-5AC06A304565}" destId="{2E81B90F-7494-41FF-808F-F7F82B993B40}" srcOrd="2" destOrd="0" presId="urn:microsoft.com/office/officeart/2005/8/layout/hierarchy2#1"/>
    <dgm:cxn modelId="{24D2D02B-1095-4815-8379-1F6C02201B7D}" type="presParOf" srcId="{2E81B90F-7494-41FF-808F-F7F82B993B40}" destId="{0F4B7785-0023-487B-801C-9850969E1D34}" srcOrd="0" destOrd="0" presId="urn:microsoft.com/office/officeart/2005/8/layout/hierarchy2#1"/>
    <dgm:cxn modelId="{F659B21D-EE43-4566-A788-E42B0D44A9FF}" type="presParOf" srcId="{44F25638-8073-4DA7-9390-5AC06A304565}" destId="{4925E953-147A-4210-9A9C-63730A307231}" srcOrd="3" destOrd="0" presId="urn:microsoft.com/office/officeart/2005/8/layout/hierarchy2#1"/>
    <dgm:cxn modelId="{DFD72AB3-189B-4E60-A0B7-7FDEFF408F8D}" type="presParOf" srcId="{4925E953-147A-4210-9A9C-63730A307231}" destId="{3D382021-A429-4403-82FF-5A95DD3EBB20}" srcOrd="0" destOrd="0" presId="urn:microsoft.com/office/officeart/2005/8/layout/hierarchy2#1"/>
    <dgm:cxn modelId="{E8B053CA-D2AF-43EB-B4B6-7586677480AD}" type="presParOf" srcId="{4925E953-147A-4210-9A9C-63730A307231}" destId="{6D231649-1A42-47D5-A289-01058E6A05B6}" srcOrd="1" destOrd="0" presId="urn:microsoft.com/office/officeart/2005/8/layout/hierarchy2#1"/>
    <dgm:cxn modelId="{E7A3CDF4-081B-440E-886C-E6896DE4992F}" type="presParOf" srcId="{6D231649-1A42-47D5-A289-01058E6A05B6}" destId="{B68D4CB7-ED76-4EEE-B7F0-455597F5F947}" srcOrd="0" destOrd="0" presId="urn:microsoft.com/office/officeart/2005/8/layout/hierarchy2#1"/>
    <dgm:cxn modelId="{45E6242A-B12E-444A-9E3A-A185AA713E62}" type="presParOf" srcId="{B68D4CB7-ED76-4EEE-B7F0-455597F5F947}" destId="{5CB1AA4B-5999-455A-85BE-A2532A5BECF0}" srcOrd="0" destOrd="0" presId="urn:microsoft.com/office/officeart/2005/8/layout/hierarchy2#1"/>
    <dgm:cxn modelId="{57BEAE6F-85AF-42DB-9F42-66B0BF78D7FB}" type="presParOf" srcId="{6D231649-1A42-47D5-A289-01058E6A05B6}" destId="{A1B09372-2280-4FF7-9810-328BF9428FDA}" srcOrd="1" destOrd="0" presId="urn:microsoft.com/office/officeart/2005/8/layout/hierarchy2#1"/>
    <dgm:cxn modelId="{E4CA86B3-BBE6-437C-A3F5-ECA743181BA8}" type="presParOf" srcId="{A1B09372-2280-4FF7-9810-328BF9428FDA}" destId="{402901F7-4C4B-47C4-BE12-824FDFB99F9B}" srcOrd="0" destOrd="0" presId="urn:microsoft.com/office/officeart/2005/8/layout/hierarchy2#1"/>
    <dgm:cxn modelId="{70364ECB-B997-4FC3-9735-420F48EB99B0}" type="presParOf" srcId="{A1B09372-2280-4FF7-9810-328BF9428FDA}" destId="{48115C91-152F-4201-BB89-A30029998550}" srcOrd="1" destOrd="0" presId="urn:microsoft.com/office/officeart/2005/8/layout/hierarchy2#1"/>
    <dgm:cxn modelId="{74CB0481-3484-43F5-85C4-471852EB5201}" type="presParOf" srcId="{48115C91-152F-4201-BB89-A30029998550}" destId="{816382F4-D037-4395-8B75-6A82DD5DF188}" srcOrd="0" destOrd="0" presId="urn:microsoft.com/office/officeart/2005/8/layout/hierarchy2#1"/>
    <dgm:cxn modelId="{A45658CA-9A69-4872-A03C-02D3C67B8C45}" type="presParOf" srcId="{816382F4-D037-4395-8B75-6A82DD5DF188}" destId="{385BEF8D-76BF-4BA7-A43B-8349A51A3D75}" srcOrd="0" destOrd="0" presId="urn:microsoft.com/office/officeart/2005/8/layout/hierarchy2#1"/>
    <dgm:cxn modelId="{6CB0B225-8645-44B6-9AE2-601B08B9681F}" type="presParOf" srcId="{48115C91-152F-4201-BB89-A30029998550}" destId="{16C7311C-F51F-44A5-A0B1-AE5AB1B987F0}" srcOrd="1" destOrd="0" presId="urn:microsoft.com/office/officeart/2005/8/layout/hierarchy2#1"/>
    <dgm:cxn modelId="{6D44193A-6740-40E5-B8DA-7DD9C07AB547}" type="presParOf" srcId="{16C7311C-F51F-44A5-A0B1-AE5AB1B987F0}" destId="{176E47AD-7081-4054-8969-18B1BC6E40A3}" srcOrd="0" destOrd="0" presId="urn:microsoft.com/office/officeart/2005/8/layout/hierarchy2#1"/>
    <dgm:cxn modelId="{799EB96E-A74B-4509-AFF6-1BBAF0CCC76C}" type="presParOf" srcId="{16C7311C-F51F-44A5-A0B1-AE5AB1B987F0}" destId="{9AB66C71-1F73-4829-B6BD-2D4473AE1E3A}" srcOrd="1" destOrd="0" presId="urn:microsoft.com/office/officeart/2005/8/layout/hierarchy2#1"/>
    <dgm:cxn modelId="{9DAA3234-2A90-4991-8130-55CF0C45E1E4}" type="presParOf" srcId="{6D231649-1A42-47D5-A289-01058E6A05B6}" destId="{CB9A1777-1D3E-41FF-A91A-85099F75010F}" srcOrd="2" destOrd="0" presId="urn:microsoft.com/office/officeart/2005/8/layout/hierarchy2#1"/>
    <dgm:cxn modelId="{7556505E-3AFD-469E-9442-260FA73886EF}" type="presParOf" srcId="{CB9A1777-1D3E-41FF-A91A-85099F75010F}" destId="{5C2889CB-C7A5-428D-A6C0-161FCBEF9B63}" srcOrd="0" destOrd="0" presId="urn:microsoft.com/office/officeart/2005/8/layout/hierarchy2#1"/>
    <dgm:cxn modelId="{6EF79303-2EC4-429A-936F-BEA2BCA03727}" type="presParOf" srcId="{6D231649-1A42-47D5-A289-01058E6A05B6}" destId="{5EF2BE3B-75BB-4C75-AA7D-BE842BBE5EAB}" srcOrd="3" destOrd="0" presId="urn:microsoft.com/office/officeart/2005/8/layout/hierarchy2#1"/>
    <dgm:cxn modelId="{BD6F8C5B-0AB6-4038-B47C-2AE0EC3DD2EA}" type="presParOf" srcId="{5EF2BE3B-75BB-4C75-AA7D-BE842BBE5EAB}" destId="{E6532096-0EF3-4078-A86A-D588274A846D}" srcOrd="0" destOrd="0" presId="urn:microsoft.com/office/officeart/2005/8/layout/hierarchy2#1"/>
    <dgm:cxn modelId="{528427EE-6709-4FFB-8E2E-87B1E995D9E4}" type="presParOf" srcId="{5EF2BE3B-75BB-4C75-AA7D-BE842BBE5EAB}" destId="{1155CB75-7C17-4C04-A796-D73E3F5CB8A6}" srcOrd="1" destOrd="0" presId="urn:microsoft.com/office/officeart/2005/8/layout/hierarchy2#1"/>
    <dgm:cxn modelId="{B556BA92-5F49-4255-9304-C338D87A15EA}" type="presParOf" srcId="{1155CB75-7C17-4C04-A796-D73E3F5CB8A6}" destId="{63FA4823-7AD1-4380-AF5F-B57A8266AA7C}" srcOrd="0" destOrd="0" presId="urn:microsoft.com/office/officeart/2005/8/layout/hierarchy2#1"/>
    <dgm:cxn modelId="{825D01A6-1168-49F6-8378-622521C06023}" type="presParOf" srcId="{63FA4823-7AD1-4380-AF5F-B57A8266AA7C}" destId="{0FAC8326-62F9-44AF-A793-379BB4AC5432}" srcOrd="0" destOrd="0" presId="urn:microsoft.com/office/officeart/2005/8/layout/hierarchy2#1"/>
    <dgm:cxn modelId="{ED1B27C6-BD82-449B-B615-5BF87F646675}" type="presParOf" srcId="{1155CB75-7C17-4C04-A796-D73E3F5CB8A6}" destId="{E1A2B093-453B-4545-8EDF-23F9EC5BAA00}" srcOrd="1" destOrd="0" presId="urn:microsoft.com/office/officeart/2005/8/layout/hierarchy2#1"/>
    <dgm:cxn modelId="{E3E43942-7427-48AE-8D9F-8F425A589B64}" type="presParOf" srcId="{E1A2B093-453B-4545-8EDF-23F9EC5BAA00}" destId="{7177E0D4-F03B-4FBC-946E-736CBDF9580B}" srcOrd="0" destOrd="0" presId="urn:microsoft.com/office/officeart/2005/8/layout/hierarchy2#1"/>
    <dgm:cxn modelId="{319AE840-1FB2-4139-946F-6ABDF42CC9AF}" type="presParOf" srcId="{E1A2B093-453B-4545-8EDF-23F9EC5BAA00}" destId="{27BA46A5-A121-4EFA-B9E7-24F3A15FD78D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8BB8B5-87C7-4D23-8E88-DB4A6373E9EF}">
      <dsp:nvSpPr>
        <dsp:cNvPr id="0" name=""/>
        <dsp:cNvSpPr/>
      </dsp:nvSpPr>
      <dsp:spPr>
        <a:xfrm>
          <a:off x="3034135" y="4604380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4640567"/>
        <a:ext cx="19064" cy="19064"/>
      </dsp:txXfrm>
    </dsp:sp>
    <dsp:sp modelId="{BDA79322-07DE-4AAC-9980-A951CEBE0BE0}">
      <dsp:nvSpPr>
        <dsp:cNvPr id="0" name=""/>
        <dsp:cNvSpPr/>
      </dsp:nvSpPr>
      <dsp:spPr>
        <a:xfrm>
          <a:off x="746392" y="2470467"/>
          <a:ext cx="381290" cy="2179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645" y="0"/>
              </a:lnTo>
              <a:lnTo>
                <a:pt x="190645" y="2179632"/>
              </a:lnTo>
              <a:lnTo>
                <a:pt x="381290" y="217963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881719" y="3504965"/>
        <a:ext cx="110636" cy="110636"/>
      </dsp:txXfrm>
    </dsp:sp>
    <dsp:sp modelId="{EEFD59A2-9231-47D4-9AD4-03AD230996A9}">
      <dsp:nvSpPr>
        <dsp:cNvPr id="0" name=""/>
        <dsp:cNvSpPr/>
      </dsp:nvSpPr>
      <dsp:spPr>
        <a:xfrm>
          <a:off x="3034135" y="3877835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3914023"/>
        <a:ext cx="19064" cy="19064"/>
      </dsp:txXfrm>
    </dsp:sp>
    <dsp:sp modelId="{3D0B853E-EC59-411C-97F0-5E428CA5DFC9}">
      <dsp:nvSpPr>
        <dsp:cNvPr id="0" name=""/>
        <dsp:cNvSpPr/>
      </dsp:nvSpPr>
      <dsp:spPr>
        <a:xfrm>
          <a:off x="746392" y="2470467"/>
          <a:ext cx="381290" cy="145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645" y="0"/>
              </a:lnTo>
              <a:lnTo>
                <a:pt x="190645" y="1453088"/>
              </a:lnTo>
              <a:lnTo>
                <a:pt x="381290" y="145308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899480" y="3159454"/>
        <a:ext cx="75114" cy="75114"/>
      </dsp:txXfrm>
    </dsp:sp>
    <dsp:sp modelId="{20402013-4323-4A07-88DD-EFD2CEFAFC77}">
      <dsp:nvSpPr>
        <dsp:cNvPr id="0" name=""/>
        <dsp:cNvSpPr/>
      </dsp:nvSpPr>
      <dsp:spPr>
        <a:xfrm>
          <a:off x="3034135" y="3151291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3187479"/>
        <a:ext cx="19064" cy="19064"/>
      </dsp:txXfrm>
    </dsp:sp>
    <dsp:sp modelId="{EBBCF472-5532-40CA-8CF1-F5E6B167407A}">
      <dsp:nvSpPr>
        <dsp:cNvPr id="0" name=""/>
        <dsp:cNvSpPr/>
      </dsp:nvSpPr>
      <dsp:spPr>
        <a:xfrm>
          <a:off x="746392" y="2470467"/>
          <a:ext cx="381290" cy="726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645" y="0"/>
              </a:lnTo>
              <a:lnTo>
                <a:pt x="190645" y="726544"/>
              </a:lnTo>
              <a:lnTo>
                <a:pt x="381290" y="7265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916524" y="2813226"/>
        <a:ext cx="41025" cy="41025"/>
      </dsp:txXfrm>
    </dsp:sp>
    <dsp:sp modelId="{A70661CB-8F0F-4F27-BE32-2B6630EA2949}">
      <dsp:nvSpPr>
        <dsp:cNvPr id="0" name=""/>
        <dsp:cNvSpPr/>
      </dsp:nvSpPr>
      <dsp:spPr>
        <a:xfrm>
          <a:off x="3034135" y="2424747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2460935"/>
        <a:ext cx="19064" cy="19064"/>
      </dsp:txXfrm>
    </dsp:sp>
    <dsp:sp modelId="{558C9871-A42B-4843-99CC-4C968A332F37}">
      <dsp:nvSpPr>
        <dsp:cNvPr id="0" name=""/>
        <dsp:cNvSpPr/>
      </dsp:nvSpPr>
      <dsp:spPr>
        <a:xfrm>
          <a:off x="746392" y="2424747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927505" y="2460935"/>
        <a:ext cx="19064" cy="19064"/>
      </dsp:txXfrm>
    </dsp:sp>
    <dsp:sp modelId="{517BA497-ADB2-4B63-8FA3-47A379811E58}">
      <dsp:nvSpPr>
        <dsp:cNvPr id="0" name=""/>
        <dsp:cNvSpPr/>
      </dsp:nvSpPr>
      <dsp:spPr>
        <a:xfrm>
          <a:off x="3034135" y="1698203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1734391"/>
        <a:ext cx="19064" cy="19064"/>
      </dsp:txXfrm>
    </dsp:sp>
    <dsp:sp modelId="{CED1A3A3-B184-469E-86AE-670623BA4E5D}">
      <dsp:nvSpPr>
        <dsp:cNvPr id="0" name=""/>
        <dsp:cNvSpPr/>
      </dsp:nvSpPr>
      <dsp:spPr>
        <a:xfrm>
          <a:off x="746392" y="1743923"/>
          <a:ext cx="381290" cy="726544"/>
        </a:xfrm>
        <a:custGeom>
          <a:avLst/>
          <a:gdLst/>
          <a:ahLst/>
          <a:cxnLst/>
          <a:rect l="0" t="0" r="0" b="0"/>
          <a:pathLst>
            <a:path>
              <a:moveTo>
                <a:pt x="0" y="726544"/>
              </a:moveTo>
              <a:lnTo>
                <a:pt x="190645" y="726544"/>
              </a:lnTo>
              <a:lnTo>
                <a:pt x="190645" y="0"/>
              </a:lnTo>
              <a:lnTo>
                <a:pt x="38129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916524" y="2086682"/>
        <a:ext cx="41025" cy="41025"/>
      </dsp:txXfrm>
    </dsp:sp>
    <dsp:sp modelId="{0BF04ED9-B000-4AA2-AC82-42520D0E0205}">
      <dsp:nvSpPr>
        <dsp:cNvPr id="0" name=""/>
        <dsp:cNvSpPr/>
      </dsp:nvSpPr>
      <dsp:spPr>
        <a:xfrm>
          <a:off x="3034135" y="971659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1007846"/>
        <a:ext cx="19064" cy="19064"/>
      </dsp:txXfrm>
    </dsp:sp>
    <dsp:sp modelId="{2F66960D-CF7A-443C-8CB9-E7DD0B261214}">
      <dsp:nvSpPr>
        <dsp:cNvPr id="0" name=""/>
        <dsp:cNvSpPr/>
      </dsp:nvSpPr>
      <dsp:spPr>
        <a:xfrm>
          <a:off x="746392" y="1017379"/>
          <a:ext cx="381290" cy="1453088"/>
        </a:xfrm>
        <a:custGeom>
          <a:avLst/>
          <a:gdLst/>
          <a:ahLst/>
          <a:cxnLst/>
          <a:rect l="0" t="0" r="0" b="0"/>
          <a:pathLst>
            <a:path>
              <a:moveTo>
                <a:pt x="0" y="1453088"/>
              </a:moveTo>
              <a:lnTo>
                <a:pt x="190645" y="1453088"/>
              </a:lnTo>
              <a:lnTo>
                <a:pt x="190645" y="0"/>
              </a:lnTo>
              <a:lnTo>
                <a:pt x="38129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899480" y="1706366"/>
        <a:ext cx="75114" cy="75114"/>
      </dsp:txXfrm>
    </dsp:sp>
    <dsp:sp modelId="{8DA83129-0342-40E8-AB58-FE9D4DC05FF2}">
      <dsp:nvSpPr>
        <dsp:cNvPr id="0" name=""/>
        <dsp:cNvSpPr/>
      </dsp:nvSpPr>
      <dsp:spPr>
        <a:xfrm>
          <a:off x="3034135" y="245114"/>
          <a:ext cx="3812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1290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215248" y="281302"/>
        <a:ext cx="19064" cy="19064"/>
      </dsp:txXfrm>
    </dsp:sp>
    <dsp:sp modelId="{64B430B3-FF1B-406C-9FF2-27BA23788747}">
      <dsp:nvSpPr>
        <dsp:cNvPr id="0" name=""/>
        <dsp:cNvSpPr/>
      </dsp:nvSpPr>
      <dsp:spPr>
        <a:xfrm>
          <a:off x="746392" y="290834"/>
          <a:ext cx="381290" cy="2179632"/>
        </a:xfrm>
        <a:custGeom>
          <a:avLst/>
          <a:gdLst/>
          <a:ahLst/>
          <a:cxnLst/>
          <a:rect l="0" t="0" r="0" b="0"/>
          <a:pathLst>
            <a:path>
              <a:moveTo>
                <a:pt x="0" y="2179632"/>
              </a:moveTo>
              <a:lnTo>
                <a:pt x="190645" y="2179632"/>
              </a:lnTo>
              <a:lnTo>
                <a:pt x="190645" y="0"/>
              </a:lnTo>
              <a:lnTo>
                <a:pt x="381290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881719" y="1325332"/>
        <a:ext cx="110636" cy="110636"/>
      </dsp:txXfrm>
    </dsp:sp>
    <dsp:sp modelId="{9B9BF0AB-5901-4E79-B4D7-EC064A6E4281}">
      <dsp:nvSpPr>
        <dsp:cNvPr id="0" name=""/>
        <dsp:cNvSpPr/>
      </dsp:nvSpPr>
      <dsp:spPr>
        <a:xfrm rot="16200000">
          <a:off x="-1073791" y="2179849"/>
          <a:ext cx="3059133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kern="1200"/>
            <a:t>二极管</a:t>
          </a:r>
        </a:p>
      </dsp:txBody>
      <dsp:txXfrm rot="16200000">
        <a:off x="-1073791" y="2179849"/>
        <a:ext cx="3059133" cy="581235"/>
      </dsp:txXfrm>
    </dsp:sp>
    <dsp:sp modelId="{CDA235D6-AC41-4ED3-AF28-D9CD9EDCBAED}">
      <dsp:nvSpPr>
        <dsp:cNvPr id="0" name=""/>
        <dsp:cNvSpPr/>
      </dsp:nvSpPr>
      <dsp:spPr>
        <a:xfrm>
          <a:off x="1127683" y="217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>
              <a:sym typeface="+mn-ea"/>
            </a:rPr>
            <a:t>MBR20200CT</a:t>
          </a:r>
        </a:p>
      </dsp:txBody>
      <dsp:txXfrm>
        <a:off x="1127683" y="217"/>
        <a:ext cx="1906452" cy="581235"/>
      </dsp:txXfrm>
    </dsp:sp>
    <dsp:sp modelId="{C699CC0B-606F-48AC-A81D-4E3C36B9F59E}">
      <dsp:nvSpPr>
        <dsp:cNvPr id="0" name=""/>
        <dsp:cNvSpPr/>
      </dsp:nvSpPr>
      <dsp:spPr>
        <a:xfrm>
          <a:off x="3415425" y="217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TO-220</a:t>
          </a:r>
          <a:r>
            <a:rPr lang="en-US" altLang="zh-CN" sz="1600" kern="1200">
              <a:sym typeface="+mn-ea"/>
            </a:rPr>
            <a:t>AB</a:t>
          </a:r>
        </a:p>
      </dsp:txBody>
      <dsp:txXfrm>
        <a:off x="3415425" y="217"/>
        <a:ext cx="1906452" cy="581235"/>
      </dsp:txXfrm>
    </dsp:sp>
    <dsp:sp modelId="{3540059A-19CD-4FBD-A598-B7A4BB9DA52D}">
      <dsp:nvSpPr>
        <dsp:cNvPr id="0" name=""/>
        <dsp:cNvSpPr/>
      </dsp:nvSpPr>
      <dsp:spPr>
        <a:xfrm>
          <a:off x="1127683" y="726761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>
              <a:sym typeface="+mn-ea"/>
            </a:rPr>
            <a:t>1N4148W/S</a:t>
          </a:r>
          <a:endParaRPr lang="zh-CN" altLang="en-US" sz="1400" kern="1200">
            <a:sym typeface="+mn-ea"/>
          </a:endParaRPr>
        </a:p>
      </dsp:txBody>
      <dsp:txXfrm>
        <a:off x="1127683" y="726761"/>
        <a:ext cx="1906452" cy="581235"/>
      </dsp:txXfrm>
    </dsp:sp>
    <dsp:sp modelId="{4E94EB32-73BB-4817-94E0-A89783966ED0}">
      <dsp:nvSpPr>
        <dsp:cNvPr id="0" name=""/>
        <dsp:cNvSpPr/>
      </dsp:nvSpPr>
      <dsp:spPr>
        <a:xfrm>
          <a:off x="3415425" y="726761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SOD-123</a:t>
          </a:r>
          <a:r>
            <a:rPr lang="en-US" altLang="zh-CN" sz="1600" kern="1200">
              <a:sym typeface="+mn-ea"/>
            </a:rPr>
            <a:t>/323</a:t>
          </a:r>
          <a:endParaRPr lang="en-US" altLang="zh-CN" sz="1600" kern="1200"/>
        </a:p>
      </dsp:txBody>
      <dsp:txXfrm>
        <a:off x="3415425" y="726761"/>
        <a:ext cx="1906452" cy="581235"/>
      </dsp:txXfrm>
    </dsp:sp>
    <dsp:sp modelId="{E8D2105A-5421-473B-835F-F6E08D9D2D9B}">
      <dsp:nvSpPr>
        <dsp:cNvPr id="0" name=""/>
        <dsp:cNvSpPr/>
      </dsp:nvSpPr>
      <dsp:spPr>
        <a:xfrm>
          <a:off x="1127683" y="1453305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>
              <a:sym typeface="+mn-ea"/>
            </a:rPr>
            <a:t>MMSZ52xx/S</a:t>
          </a:r>
          <a:r>
            <a:rPr lang="zh-CN" altLang="en-US" sz="1400" kern="1200">
              <a:sym typeface="+mn-ea"/>
            </a:rPr>
            <a:t>   </a:t>
          </a:r>
        </a:p>
      </dsp:txBody>
      <dsp:txXfrm>
        <a:off x="1127683" y="1453305"/>
        <a:ext cx="1906452" cy="581235"/>
      </dsp:txXfrm>
    </dsp:sp>
    <dsp:sp modelId="{97636773-B7B0-4334-8964-FB4DF5810BB5}">
      <dsp:nvSpPr>
        <dsp:cNvPr id="0" name=""/>
        <dsp:cNvSpPr/>
      </dsp:nvSpPr>
      <dsp:spPr>
        <a:xfrm>
          <a:off x="3415425" y="1453305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kern="1200">
              <a:sym typeface="+mn-ea"/>
            </a:rPr>
            <a:t>S</a:t>
          </a:r>
          <a:r>
            <a:rPr lang="zh-CN" altLang="en-US" sz="1600" kern="1200">
              <a:sym typeface="+mn-ea"/>
            </a:rPr>
            <a:t>OD-123</a:t>
          </a:r>
          <a:r>
            <a:rPr lang="en-US" altLang="zh-CN" sz="1600" kern="1200">
              <a:sym typeface="+mn-ea"/>
            </a:rPr>
            <a:t>/323</a:t>
          </a:r>
          <a:endParaRPr lang="zh-CN" altLang="en-US" sz="1600" kern="1200"/>
        </a:p>
      </dsp:txBody>
      <dsp:txXfrm>
        <a:off x="3415425" y="1453305"/>
        <a:ext cx="1906452" cy="581235"/>
      </dsp:txXfrm>
    </dsp:sp>
    <dsp:sp modelId="{5ED03DAB-A1AA-4256-B74C-F07FC771CBE9}">
      <dsp:nvSpPr>
        <dsp:cNvPr id="0" name=""/>
        <dsp:cNvSpPr/>
      </dsp:nvSpPr>
      <dsp:spPr>
        <a:xfrm>
          <a:off x="1127683" y="2179849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 </a:t>
          </a:r>
          <a:r>
            <a:rPr lang="en-US" altLang="zh-CN" sz="1600" kern="1200">
              <a:sym typeface="+mn-ea"/>
            </a:rPr>
            <a:t>BZX84Cxx</a:t>
          </a:r>
          <a:r>
            <a:rPr lang="zh-CN" altLang="en-US" sz="1600" kern="1200">
              <a:sym typeface="+mn-ea"/>
            </a:rPr>
            <a:t>   </a:t>
          </a:r>
          <a:endParaRPr lang="zh-CN" altLang="en-US" sz="1600" kern="1200"/>
        </a:p>
      </dsp:txBody>
      <dsp:txXfrm>
        <a:off x="1127683" y="2179849"/>
        <a:ext cx="1906452" cy="581235"/>
      </dsp:txXfrm>
    </dsp:sp>
    <dsp:sp modelId="{69AB4EB6-3BEB-4889-97A8-EC9C4554E70D}">
      <dsp:nvSpPr>
        <dsp:cNvPr id="0" name=""/>
        <dsp:cNvSpPr/>
      </dsp:nvSpPr>
      <dsp:spPr>
        <a:xfrm>
          <a:off x="3415425" y="2179849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>
              <a:sym typeface="+mn-ea"/>
            </a:rPr>
            <a:t>SOT-23</a:t>
          </a:r>
          <a:endParaRPr lang="en-US" altLang="zh-CN" sz="1600" kern="1200"/>
        </a:p>
      </dsp:txBody>
      <dsp:txXfrm>
        <a:off x="3415425" y="2179849"/>
        <a:ext cx="1906452" cy="581235"/>
      </dsp:txXfrm>
    </dsp:sp>
    <dsp:sp modelId="{12178D41-D4ED-4790-844B-B8D48D4554B1}">
      <dsp:nvSpPr>
        <dsp:cNvPr id="0" name=""/>
        <dsp:cNvSpPr/>
      </dsp:nvSpPr>
      <dsp:spPr>
        <a:xfrm>
          <a:off x="1127683" y="2906394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     </a:t>
          </a:r>
          <a:r>
            <a:rPr lang="en-US" altLang="zh-CN" sz="1600" kern="1200">
              <a:sym typeface="+mn-ea"/>
            </a:rPr>
            <a:t>MUR1640C</a:t>
          </a:r>
        </a:p>
      </dsp:txBody>
      <dsp:txXfrm>
        <a:off x="1127683" y="2906394"/>
        <a:ext cx="1906452" cy="581235"/>
      </dsp:txXfrm>
    </dsp:sp>
    <dsp:sp modelId="{FF131B32-2369-4AC5-84C3-31D90709B2A6}">
      <dsp:nvSpPr>
        <dsp:cNvPr id="0" name=""/>
        <dsp:cNvSpPr/>
      </dsp:nvSpPr>
      <dsp:spPr>
        <a:xfrm>
          <a:off x="3415425" y="2906394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 </a:t>
          </a:r>
          <a:r>
            <a:rPr lang="en-US" altLang="zh-CN" sz="1600" kern="1200">
              <a:sym typeface="+mn-ea"/>
            </a:rPr>
            <a:t>TO-220AB</a:t>
          </a:r>
          <a:endParaRPr lang="zh-CN" altLang="en-US" sz="1600" kern="1200"/>
        </a:p>
      </dsp:txBody>
      <dsp:txXfrm>
        <a:off x="3415425" y="2906394"/>
        <a:ext cx="1906452" cy="581235"/>
      </dsp:txXfrm>
    </dsp:sp>
    <dsp:sp modelId="{637F4ADE-5EA6-477E-ABB5-18D839EA8BC8}">
      <dsp:nvSpPr>
        <dsp:cNvPr id="0" name=""/>
        <dsp:cNvSpPr/>
      </dsp:nvSpPr>
      <dsp:spPr>
        <a:xfrm>
          <a:off x="1127683" y="3632938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    </a:t>
          </a:r>
          <a:r>
            <a:rPr sz="1600" kern="1200">
              <a:sym typeface="+mn-ea"/>
            </a:rPr>
            <a:t>B</a:t>
          </a:r>
          <a:r>
            <a:rPr lang="zh-CN" altLang="en-US" sz="1600" kern="1200">
              <a:sym typeface="+mn-ea"/>
            </a:rPr>
            <a:t>AT46W</a:t>
          </a:r>
          <a:r>
            <a:rPr lang="en-US" altLang="zh-CN" sz="1600" kern="1200">
              <a:sym typeface="+mn-ea"/>
            </a:rPr>
            <a:t>/RB521S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>
              <a:sym typeface="+mn-ea"/>
            </a:rPr>
            <a:t>B5819W/S</a:t>
          </a:r>
          <a:endParaRPr lang="zh-CN" altLang="en-US" sz="1600" kern="1200"/>
        </a:p>
      </dsp:txBody>
      <dsp:txXfrm>
        <a:off x="1127683" y="3632938"/>
        <a:ext cx="1906452" cy="581235"/>
      </dsp:txXfrm>
    </dsp:sp>
    <dsp:sp modelId="{D2970EE9-7480-4C95-BCA5-D8AA184FB799}">
      <dsp:nvSpPr>
        <dsp:cNvPr id="0" name=""/>
        <dsp:cNvSpPr/>
      </dsp:nvSpPr>
      <dsp:spPr>
        <a:xfrm>
          <a:off x="3415425" y="3632938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SOD-123</a:t>
          </a:r>
          <a:r>
            <a:rPr lang="en-US" altLang="zh-CN" sz="1600" kern="1200">
              <a:sym typeface="+mn-ea"/>
            </a:rPr>
            <a:t>/323</a:t>
          </a:r>
          <a:endParaRPr lang="zh-CN" altLang="en-US" sz="1600" kern="1200"/>
        </a:p>
      </dsp:txBody>
      <dsp:txXfrm>
        <a:off x="3415425" y="3632938"/>
        <a:ext cx="1906452" cy="581235"/>
      </dsp:txXfrm>
    </dsp:sp>
    <dsp:sp modelId="{D3D2B364-30BB-4388-866E-EF3273961F2A}">
      <dsp:nvSpPr>
        <dsp:cNvPr id="0" name=""/>
        <dsp:cNvSpPr/>
      </dsp:nvSpPr>
      <dsp:spPr>
        <a:xfrm>
          <a:off x="1127683" y="4359482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kern="1200">
              <a:sym typeface="+mn-ea"/>
            </a:rPr>
            <a:t> </a:t>
          </a:r>
          <a:r>
            <a:rPr lang="zh-CN" altLang="en-US" sz="1600" kern="1200">
              <a:sym typeface="+mn-ea"/>
            </a:rPr>
            <a:t>BZT52C</a:t>
          </a:r>
          <a:r>
            <a:rPr lang="en-US" altLang="zh-CN" sz="1600" kern="1200">
              <a:sym typeface="+mn-ea"/>
            </a:rPr>
            <a:t>xx/S</a:t>
          </a:r>
          <a:endParaRPr lang="zh-CN" altLang="en-US" sz="1600" kern="1200"/>
        </a:p>
      </dsp:txBody>
      <dsp:txXfrm>
        <a:off x="1127683" y="4359482"/>
        <a:ext cx="1906452" cy="581235"/>
      </dsp:txXfrm>
    </dsp:sp>
    <dsp:sp modelId="{5CC9CCC4-BF07-43E8-90A9-5D13926A7670}">
      <dsp:nvSpPr>
        <dsp:cNvPr id="0" name=""/>
        <dsp:cNvSpPr/>
      </dsp:nvSpPr>
      <dsp:spPr>
        <a:xfrm>
          <a:off x="3415425" y="4359482"/>
          <a:ext cx="1906452" cy="5812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>
              <a:sym typeface="+mn-ea"/>
            </a:rPr>
            <a:t>SOD-123 </a:t>
          </a:r>
          <a:r>
            <a:rPr lang="en-US" altLang="zh-CN" sz="1600" kern="1200">
              <a:sym typeface="+mn-ea"/>
            </a:rPr>
            <a:t>/323</a:t>
          </a:r>
          <a:r>
            <a:rPr lang="zh-CN" altLang="en-US" sz="1600" kern="1200">
              <a:sym typeface="+mn-ea"/>
            </a:rPr>
            <a:t>    </a:t>
          </a:r>
          <a:endParaRPr lang="zh-CN" altLang="en-US" sz="1600" kern="1200"/>
        </a:p>
      </dsp:txBody>
      <dsp:txXfrm>
        <a:off x="3415425" y="4359482"/>
        <a:ext cx="1906452" cy="5812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B39509-C241-4AAE-ADC9-3E612AA702A4}">
      <dsp:nvSpPr>
        <dsp:cNvPr id="0" name=""/>
        <dsp:cNvSpPr/>
      </dsp:nvSpPr>
      <dsp:spPr>
        <a:xfrm>
          <a:off x="3038856" y="2760586"/>
          <a:ext cx="272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25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68300" y="2799493"/>
        <a:ext cx="13625" cy="13625"/>
      </dsp:txXfrm>
    </dsp:sp>
    <dsp:sp modelId="{5029CAB6-1F23-400E-A35A-7FAD203B61CE}">
      <dsp:nvSpPr>
        <dsp:cNvPr id="0" name=""/>
        <dsp:cNvSpPr/>
      </dsp:nvSpPr>
      <dsp:spPr>
        <a:xfrm>
          <a:off x="1403770" y="1508125"/>
          <a:ext cx="272514" cy="129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257" y="0"/>
              </a:lnTo>
              <a:lnTo>
                <a:pt x="136257" y="1298181"/>
              </a:lnTo>
              <a:lnTo>
                <a:pt x="272514" y="129818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506865" y="2124053"/>
        <a:ext cx="66323" cy="66323"/>
      </dsp:txXfrm>
    </dsp:sp>
    <dsp:sp modelId="{68CFF75F-2F40-4EA0-BA61-ECD0F9F17667}">
      <dsp:nvSpPr>
        <dsp:cNvPr id="0" name=""/>
        <dsp:cNvSpPr/>
      </dsp:nvSpPr>
      <dsp:spPr>
        <a:xfrm>
          <a:off x="3038856" y="2241314"/>
          <a:ext cx="272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25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68300" y="2280221"/>
        <a:ext cx="13625" cy="13625"/>
      </dsp:txXfrm>
    </dsp:sp>
    <dsp:sp modelId="{B38A1FC1-9163-4A8E-BA07-CAEA453BEE6A}">
      <dsp:nvSpPr>
        <dsp:cNvPr id="0" name=""/>
        <dsp:cNvSpPr/>
      </dsp:nvSpPr>
      <dsp:spPr>
        <a:xfrm>
          <a:off x="1403770" y="1508125"/>
          <a:ext cx="272514" cy="778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257" y="0"/>
              </a:lnTo>
              <a:lnTo>
                <a:pt x="136257" y="778909"/>
              </a:lnTo>
              <a:lnTo>
                <a:pt x="272514" y="77890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519397" y="1876949"/>
        <a:ext cx="41260" cy="41260"/>
      </dsp:txXfrm>
    </dsp:sp>
    <dsp:sp modelId="{233F2187-7483-4425-A996-1E00AD043794}">
      <dsp:nvSpPr>
        <dsp:cNvPr id="0" name=""/>
        <dsp:cNvSpPr/>
      </dsp:nvSpPr>
      <dsp:spPr>
        <a:xfrm>
          <a:off x="3038856" y="1722041"/>
          <a:ext cx="272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25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68300" y="1760948"/>
        <a:ext cx="13625" cy="13625"/>
      </dsp:txXfrm>
    </dsp:sp>
    <dsp:sp modelId="{01D8E2E2-A658-41C8-9EC2-ECF51386B0E3}">
      <dsp:nvSpPr>
        <dsp:cNvPr id="0" name=""/>
        <dsp:cNvSpPr/>
      </dsp:nvSpPr>
      <dsp:spPr>
        <a:xfrm>
          <a:off x="1403770" y="1508125"/>
          <a:ext cx="272514" cy="259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257" y="0"/>
              </a:lnTo>
              <a:lnTo>
                <a:pt x="136257" y="259636"/>
              </a:lnTo>
              <a:lnTo>
                <a:pt x="272514" y="25963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530617" y="1628533"/>
        <a:ext cx="18819" cy="18819"/>
      </dsp:txXfrm>
    </dsp:sp>
    <dsp:sp modelId="{2B0EC27C-3DA2-42F9-B9E1-7791F160E8C8}">
      <dsp:nvSpPr>
        <dsp:cNvPr id="0" name=""/>
        <dsp:cNvSpPr/>
      </dsp:nvSpPr>
      <dsp:spPr>
        <a:xfrm>
          <a:off x="3038856" y="1202768"/>
          <a:ext cx="272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25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68300" y="1241675"/>
        <a:ext cx="13625" cy="13625"/>
      </dsp:txXfrm>
    </dsp:sp>
    <dsp:sp modelId="{4071C645-404C-4DD9-A3AE-7E5E75E1AEEA}">
      <dsp:nvSpPr>
        <dsp:cNvPr id="0" name=""/>
        <dsp:cNvSpPr/>
      </dsp:nvSpPr>
      <dsp:spPr>
        <a:xfrm>
          <a:off x="1403770" y="1248488"/>
          <a:ext cx="272514" cy="259636"/>
        </a:xfrm>
        <a:custGeom>
          <a:avLst/>
          <a:gdLst/>
          <a:ahLst/>
          <a:cxnLst/>
          <a:rect l="0" t="0" r="0" b="0"/>
          <a:pathLst>
            <a:path>
              <a:moveTo>
                <a:pt x="0" y="259636"/>
              </a:moveTo>
              <a:lnTo>
                <a:pt x="136257" y="259636"/>
              </a:lnTo>
              <a:lnTo>
                <a:pt x="136257" y="0"/>
              </a:lnTo>
              <a:lnTo>
                <a:pt x="272514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530617" y="1368896"/>
        <a:ext cx="18819" cy="18819"/>
      </dsp:txXfrm>
    </dsp:sp>
    <dsp:sp modelId="{6A5668C5-3C9C-4434-AFB7-51A60ECFD537}">
      <dsp:nvSpPr>
        <dsp:cNvPr id="0" name=""/>
        <dsp:cNvSpPr/>
      </dsp:nvSpPr>
      <dsp:spPr>
        <a:xfrm>
          <a:off x="3038856" y="683495"/>
          <a:ext cx="272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25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68300" y="722403"/>
        <a:ext cx="13625" cy="13625"/>
      </dsp:txXfrm>
    </dsp:sp>
    <dsp:sp modelId="{CED1A3A3-B184-469E-86AE-670623BA4E5D}">
      <dsp:nvSpPr>
        <dsp:cNvPr id="0" name=""/>
        <dsp:cNvSpPr/>
      </dsp:nvSpPr>
      <dsp:spPr>
        <a:xfrm>
          <a:off x="1403770" y="729215"/>
          <a:ext cx="272514" cy="778909"/>
        </a:xfrm>
        <a:custGeom>
          <a:avLst/>
          <a:gdLst/>
          <a:ahLst/>
          <a:cxnLst/>
          <a:rect l="0" t="0" r="0" b="0"/>
          <a:pathLst>
            <a:path>
              <a:moveTo>
                <a:pt x="0" y="778909"/>
              </a:moveTo>
              <a:lnTo>
                <a:pt x="136257" y="778909"/>
              </a:lnTo>
              <a:lnTo>
                <a:pt x="136257" y="0"/>
              </a:lnTo>
              <a:lnTo>
                <a:pt x="272514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519397" y="1098040"/>
        <a:ext cx="41260" cy="41260"/>
      </dsp:txXfrm>
    </dsp:sp>
    <dsp:sp modelId="{15F0CAA1-82E2-4A7E-8B21-905EAFC1E1BE}">
      <dsp:nvSpPr>
        <dsp:cNvPr id="0" name=""/>
        <dsp:cNvSpPr/>
      </dsp:nvSpPr>
      <dsp:spPr>
        <a:xfrm>
          <a:off x="3038856" y="164223"/>
          <a:ext cx="2725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251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68300" y="203130"/>
        <a:ext cx="13625" cy="13625"/>
      </dsp:txXfrm>
    </dsp:sp>
    <dsp:sp modelId="{2F66960D-CF7A-443C-8CB9-E7DD0B261214}">
      <dsp:nvSpPr>
        <dsp:cNvPr id="0" name=""/>
        <dsp:cNvSpPr/>
      </dsp:nvSpPr>
      <dsp:spPr>
        <a:xfrm>
          <a:off x="1403770" y="209943"/>
          <a:ext cx="272514" cy="1298181"/>
        </a:xfrm>
        <a:custGeom>
          <a:avLst/>
          <a:gdLst/>
          <a:ahLst/>
          <a:cxnLst/>
          <a:rect l="0" t="0" r="0" b="0"/>
          <a:pathLst>
            <a:path>
              <a:moveTo>
                <a:pt x="0" y="1298181"/>
              </a:moveTo>
              <a:lnTo>
                <a:pt x="136257" y="1298181"/>
              </a:lnTo>
              <a:lnTo>
                <a:pt x="136257" y="0"/>
              </a:lnTo>
              <a:lnTo>
                <a:pt x="272514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1506865" y="825872"/>
        <a:ext cx="66323" cy="66323"/>
      </dsp:txXfrm>
    </dsp:sp>
    <dsp:sp modelId="{9B9BF0AB-5901-4E79-B4D7-EC064A6E4281}">
      <dsp:nvSpPr>
        <dsp:cNvPr id="0" name=""/>
        <dsp:cNvSpPr/>
      </dsp:nvSpPr>
      <dsp:spPr>
        <a:xfrm rot="16200000">
          <a:off x="102855" y="1300415"/>
          <a:ext cx="218641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vert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kern="1200"/>
            <a:t>三极管</a:t>
          </a:r>
        </a:p>
      </dsp:txBody>
      <dsp:txXfrm rot="16200000">
        <a:off x="102855" y="1300415"/>
        <a:ext cx="2186411" cy="415418"/>
      </dsp:txXfrm>
    </dsp:sp>
    <dsp:sp modelId="{3540059A-19CD-4FBD-A598-B7A4BB9DA52D}">
      <dsp:nvSpPr>
        <dsp:cNvPr id="0" name=""/>
        <dsp:cNvSpPr/>
      </dsp:nvSpPr>
      <dsp:spPr>
        <a:xfrm>
          <a:off x="1676285" y="2234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MMBT 系列</a:t>
          </a:r>
          <a:endParaRPr lang="en-US" altLang="zh-CN" sz="1200" kern="1200">
            <a:cs typeface="+mn-lt"/>
          </a:endParaRPr>
        </a:p>
      </dsp:txBody>
      <dsp:txXfrm>
        <a:off x="1676285" y="2234"/>
        <a:ext cx="1362571" cy="415418"/>
      </dsp:txXfrm>
    </dsp:sp>
    <dsp:sp modelId="{9D8F9071-38AD-483C-8D3B-248A7AF6F9F2}">
      <dsp:nvSpPr>
        <dsp:cNvPr id="0" name=""/>
        <dsp:cNvSpPr/>
      </dsp:nvSpPr>
      <dsp:spPr>
        <a:xfrm>
          <a:off x="3311370" y="2234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SOT-23</a:t>
          </a:r>
          <a:endParaRPr lang="en-US" altLang="zh-CN" sz="1200" kern="1200">
            <a:cs typeface="+mn-lt"/>
            <a:sym typeface="+mn-ea"/>
          </a:endParaRPr>
        </a:p>
      </dsp:txBody>
      <dsp:txXfrm>
        <a:off x="3311370" y="2234"/>
        <a:ext cx="1362571" cy="415418"/>
      </dsp:txXfrm>
    </dsp:sp>
    <dsp:sp modelId="{E8D2105A-5421-473B-835F-F6E08D9D2D9B}">
      <dsp:nvSpPr>
        <dsp:cNvPr id="0" name=""/>
        <dsp:cNvSpPr/>
      </dsp:nvSpPr>
      <dsp:spPr>
        <a:xfrm>
          <a:off x="1676285" y="521506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>
              <a:cs typeface="+mn-lt"/>
              <a:sym typeface="+mn-ea"/>
            </a:rPr>
            <a:t>BCX56-16</a:t>
          </a:r>
          <a:endParaRPr lang="zh-CN" altLang="en-US" sz="1200" kern="1200">
            <a:cs typeface="+mn-lt"/>
            <a:sym typeface="+mn-ea"/>
          </a:endParaRPr>
        </a:p>
      </dsp:txBody>
      <dsp:txXfrm>
        <a:off x="1676285" y="521506"/>
        <a:ext cx="1362571" cy="415418"/>
      </dsp:txXfrm>
    </dsp:sp>
    <dsp:sp modelId="{BF4F7FC7-756C-452A-8C9B-F1351AF987A8}">
      <dsp:nvSpPr>
        <dsp:cNvPr id="0" name=""/>
        <dsp:cNvSpPr/>
      </dsp:nvSpPr>
      <dsp:spPr>
        <a:xfrm>
          <a:off x="3311370" y="521506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SOT-</a:t>
          </a:r>
          <a:r>
            <a:rPr lang="en-US" altLang="zh-CN" sz="1200" kern="1200">
              <a:cs typeface="+mn-lt"/>
              <a:sym typeface="+mn-ea"/>
            </a:rPr>
            <a:t>89</a:t>
          </a:r>
        </a:p>
      </dsp:txBody>
      <dsp:txXfrm>
        <a:off x="3311370" y="521506"/>
        <a:ext cx="1362571" cy="415418"/>
      </dsp:txXfrm>
    </dsp:sp>
    <dsp:sp modelId="{3919A6F6-5373-4D2E-AA69-6FA11E1ABBDF}">
      <dsp:nvSpPr>
        <dsp:cNvPr id="0" name=""/>
        <dsp:cNvSpPr/>
      </dsp:nvSpPr>
      <dsp:spPr>
        <a:xfrm>
          <a:off x="1676285" y="1040779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/>
            <a:t>78Mxx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/>
            <a:t>78Lxx</a:t>
          </a:r>
        </a:p>
      </dsp:txBody>
      <dsp:txXfrm>
        <a:off x="1676285" y="1040779"/>
        <a:ext cx="1362571" cy="415418"/>
      </dsp:txXfrm>
    </dsp:sp>
    <dsp:sp modelId="{F9566E08-4789-4D3B-8126-F52387BC70B7}">
      <dsp:nvSpPr>
        <dsp:cNvPr id="0" name=""/>
        <dsp:cNvSpPr/>
      </dsp:nvSpPr>
      <dsp:spPr>
        <a:xfrm>
          <a:off x="3311370" y="1040779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SOT-2</a:t>
          </a:r>
          <a:r>
            <a:rPr lang="en-US" altLang="zh-CN" sz="1200" kern="1200">
              <a:cs typeface="+mn-lt"/>
              <a:sym typeface="+mn-ea"/>
            </a:rPr>
            <a:t>2</a:t>
          </a:r>
          <a:r>
            <a:rPr lang="zh-CN" altLang="en-US" sz="1200" kern="1200">
              <a:cs typeface="+mn-lt"/>
              <a:sym typeface="+mn-ea"/>
            </a:rPr>
            <a:t>3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>
              <a:cs typeface="+mn-lt"/>
              <a:sym typeface="+mn-ea"/>
            </a:rPr>
            <a:t>SOT-89</a:t>
          </a:r>
        </a:p>
      </dsp:txBody>
      <dsp:txXfrm>
        <a:off x="3311370" y="1040779"/>
        <a:ext cx="1362571" cy="415418"/>
      </dsp:txXfrm>
    </dsp:sp>
    <dsp:sp modelId="{497789E2-A5C3-4DB8-9DAA-EBC4BB05F1C9}">
      <dsp:nvSpPr>
        <dsp:cNvPr id="0" name=""/>
        <dsp:cNvSpPr/>
      </dsp:nvSpPr>
      <dsp:spPr>
        <a:xfrm>
          <a:off x="1676285" y="1560052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kern="1200">
              <a:cs typeface="+mn-lt"/>
              <a:sym typeface="+mn-ea"/>
            </a:rPr>
            <a:t> </a:t>
          </a:r>
          <a:r>
            <a:rPr lang="en-US" sz="1200" kern="1200">
              <a:cs typeface="+mn-lt"/>
              <a:sym typeface="+mn-ea"/>
            </a:rPr>
            <a:t>FMMTxx</a:t>
          </a:r>
          <a:r>
            <a:rPr lang="zh-CN" altLang="en-US" sz="1200" kern="1200">
              <a:cs typeface="+mn-lt"/>
              <a:sym typeface="+mn-ea"/>
            </a:rPr>
            <a:t>系列</a:t>
          </a:r>
        </a:p>
      </dsp:txBody>
      <dsp:txXfrm>
        <a:off x="1676285" y="1560052"/>
        <a:ext cx="1362571" cy="415418"/>
      </dsp:txXfrm>
    </dsp:sp>
    <dsp:sp modelId="{F03A8C65-880C-47F2-BEEE-312C05E82C5A}">
      <dsp:nvSpPr>
        <dsp:cNvPr id="0" name=""/>
        <dsp:cNvSpPr/>
      </dsp:nvSpPr>
      <dsp:spPr>
        <a:xfrm>
          <a:off x="3311370" y="1560052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SOT-23</a:t>
          </a:r>
          <a:endParaRPr lang="zh-CN" altLang="en-US" sz="1200" kern="1200">
            <a:cs typeface="+mn-lt"/>
          </a:endParaRPr>
        </a:p>
      </dsp:txBody>
      <dsp:txXfrm>
        <a:off x="3311370" y="1560052"/>
        <a:ext cx="1362571" cy="415418"/>
      </dsp:txXfrm>
    </dsp:sp>
    <dsp:sp modelId="{63C42E15-2B87-4DF6-AB9F-ABEA36B8F5E8}">
      <dsp:nvSpPr>
        <dsp:cNvPr id="0" name=""/>
        <dsp:cNvSpPr/>
      </dsp:nvSpPr>
      <dsp:spPr>
        <a:xfrm>
          <a:off x="1676285" y="2079324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kern="1200">
              <a:cs typeface="+mn-lt"/>
              <a:sym typeface="+mn-ea"/>
            </a:rPr>
            <a:t>B</a:t>
          </a:r>
          <a:r>
            <a:rPr lang="zh-CN" altLang="en-US" sz="1200" kern="1200">
              <a:cs typeface="+mn-lt"/>
              <a:sym typeface="+mn-ea"/>
            </a:rPr>
            <a:t>D139</a:t>
          </a:r>
        </a:p>
      </dsp:txBody>
      <dsp:txXfrm>
        <a:off x="1676285" y="2079324"/>
        <a:ext cx="1362571" cy="415418"/>
      </dsp:txXfrm>
    </dsp:sp>
    <dsp:sp modelId="{18A5CBBE-7D24-40CA-B21C-08C6F3EC5F98}">
      <dsp:nvSpPr>
        <dsp:cNvPr id="0" name=""/>
        <dsp:cNvSpPr/>
      </dsp:nvSpPr>
      <dsp:spPr>
        <a:xfrm>
          <a:off x="3311370" y="2079324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TO-126</a:t>
          </a:r>
        </a:p>
      </dsp:txBody>
      <dsp:txXfrm>
        <a:off x="3311370" y="2079324"/>
        <a:ext cx="1362571" cy="415418"/>
      </dsp:txXfrm>
    </dsp:sp>
    <dsp:sp modelId="{69375FD4-EAAC-4E96-9CF6-CDFAB562258B}">
      <dsp:nvSpPr>
        <dsp:cNvPr id="0" name=""/>
        <dsp:cNvSpPr/>
      </dsp:nvSpPr>
      <dsp:spPr>
        <a:xfrm>
          <a:off x="1676285" y="2598597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kern="1200">
              <a:cs typeface="+mn-lt"/>
              <a:sym typeface="+mn-ea"/>
            </a:rPr>
            <a:t>B</a:t>
          </a:r>
          <a:r>
            <a:rPr lang="zh-CN" altLang="en-US" sz="1200" kern="1200">
              <a:cs typeface="+mn-lt"/>
              <a:sym typeface="+mn-ea"/>
            </a:rPr>
            <a:t>C639</a:t>
          </a:r>
        </a:p>
      </dsp:txBody>
      <dsp:txXfrm>
        <a:off x="1676285" y="2598597"/>
        <a:ext cx="1362571" cy="415418"/>
      </dsp:txXfrm>
    </dsp:sp>
    <dsp:sp modelId="{13C13DEC-CF71-4358-B719-EEDA08B91EB6}">
      <dsp:nvSpPr>
        <dsp:cNvPr id="0" name=""/>
        <dsp:cNvSpPr/>
      </dsp:nvSpPr>
      <dsp:spPr>
        <a:xfrm>
          <a:off x="3311370" y="2598597"/>
          <a:ext cx="1362571" cy="4154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TO-92</a:t>
          </a:r>
        </a:p>
      </dsp:txBody>
      <dsp:txXfrm>
        <a:off x="3311370" y="2598597"/>
        <a:ext cx="1362571" cy="41541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0EC27C-3DA2-42F9-B9E1-7791F160E8C8}">
      <dsp:nvSpPr>
        <dsp:cNvPr id="0" name=""/>
        <dsp:cNvSpPr/>
      </dsp:nvSpPr>
      <dsp:spPr>
        <a:xfrm>
          <a:off x="2524802" y="1590939"/>
          <a:ext cx="27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23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656013" y="1629753"/>
        <a:ext cx="13811" cy="13811"/>
      </dsp:txXfrm>
    </dsp:sp>
    <dsp:sp modelId="{4071C645-404C-4DD9-A3AE-7E5E75E1AEEA}">
      <dsp:nvSpPr>
        <dsp:cNvPr id="0" name=""/>
        <dsp:cNvSpPr/>
      </dsp:nvSpPr>
      <dsp:spPr>
        <a:xfrm>
          <a:off x="867394" y="1110297"/>
          <a:ext cx="276234" cy="526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117" y="0"/>
              </a:lnTo>
              <a:lnTo>
                <a:pt x="138117" y="526361"/>
              </a:lnTo>
              <a:lnTo>
                <a:pt x="276234" y="52636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990650" y="1358617"/>
        <a:ext cx="29722" cy="29722"/>
      </dsp:txXfrm>
    </dsp:sp>
    <dsp:sp modelId="{6A5668C5-3C9C-4434-AFB7-51A60ECFD537}">
      <dsp:nvSpPr>
        <dsp:cNvPr id="0" name=""/>
        <dsp:cNvSpPr/>
      </dsp:nvSpPr>
      <dsp:spPr>
        <a:xfrm>
          <a:off x="2524802" y="1064577"/>
          <a:ext cx="27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23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656013" y="1103391"/>
        <a:ext cx="13811" cy="13811"/>
      </dsp:txXfrm>
    </dsp:sp>
    <dsp:sp modelId="{CED1A3A3-B184-469E-86AE-670623BA4E5D}">
      <dsp:nvSpPr>
        <dsp:cNvPr id="0" name=""/>
        <dsp:cNvSpPr/>
      </dsp:nvSpPr>
      <dsp:spPr>
        <a:xfrm>
          <a:off x="867394" y="1064577"/>
          <a:ext cx="27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234" y="4572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998605" y="1103391"/>
        <a:ext cx="13811" cy="13811"/>
      </dsp:txXfrm>
    </dsp:sp>
    <dsp:sp modelId="{15F0CAA1-82E2-4A7E-8B21-905EAFC1E1BE}">
      <dsp:nvSpPr>
        <dsp:cNvPr id="0" name=""/>
        <dsp:cNvSpPr/>
      </dsp:nvSpPr>
      <dsp:spPr>
        <a:xfrm>
          <a:off x="2524802" y="538215"/>
          <a:ext cx="2762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6234" y="4572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656013" y="577029"/>
        <a:ext cx="13811" cy="13811"/>
      </dsp:txXfrm>
    </dsp:sp>
    <dsp:sp modelId="{2F66960D-CF7A-443C-8CB9-E7DD0B261214}">
      <dsp:nvSpPr>
        <dsp:cNvPr id="0" name=""/>
        <dsp:cNvSpPr/>
      </dsp:nvSpPr>
      <dsp:spPr>
        <a:xfrm>
          <a:off x="867394" y="583935"/>
          <a:ext cx="276234" cy="526361"/>
        </a:xfrm>
        <a:custGeom>
          <a:avLst/>
          <a:gdLst/>
          <a:ahLst/>
          <a:cxnLst/>
          <a:rect l="0" t="0" r="0" b="0"/>
          <a:pathLst>
            <a:path>
              <a:moveTo>
                <a:pt x="0" y="526361"/>
              </a:moveTo>
              <a:lnTo>
                <a:pt x="138117" y="526361"/>
              </a:lnTo>
              <a:lnTo>
                <a:pt x="138117" y="0"/>
              </a:lnTo>
              <a:lnTo>
                <a:pt x="276234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990650" y="832255"/>
        <a:ext cx="29722" cy="29722"/>
      </dsp:txXfrm>
    </dsp:sp>
    <dsp:sp modelId="{9B9BF0AB-5901-4E79-B4D7-EC064A6E4281}">
      <dsp:nvSpPr>
        <dsp:cNvPr id="0" name=""/>
        <dsp:cNvSpPr/>
      </dsp:nvSpPr>
      <dsp:spPr>
        <a:xfrm rot="16200000">
          <a:off x="-451280" y="899752"/>
          <a:ext cx="2216260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vert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000" kern="1200">
              <a:latin typeface="+mn-ea"/>
            </a:rPr>
            <a:t>MOS</a:t>
          </a:r>
        </a:p>
      </dsp:txBody>
      <dsp:txXfrm rot="16200000">
        <a:off x="-451280" y="899752"/>
        <a:ext cx="2216260" cy="421089"/>
      </dsp:txXfrm>
    </dsp:sp>
    <dsp:sp modelId="{3540059A-19CD-4FBD-A598-B7A4BB9DA52D}">
      <dsp:nvSpPr>
        <dsp:cNvPr id="0" name=""/>
        <dsp:cNvSpPr/>
      </dsp:nvSpPr>
      <dsp:spPr>
        <a:xfrm>
          <a:off x="1143628" y="373391"/>
          <a:ext cx="1381173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N-MOS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 2N7002K  </a:t>
          </a:r>
        </a:p>
      </dsp:txBody>
      <dsp:txXfrm>
        <a:off x="1143628" y="373391"/>
        <a:ext cx="1381173" cy="421089"/>
      </dsp:txXfrm>
    </dsp:sp>
    <dsp:sp modelId="{9D8F9071-38AD-483C-8D3B-248A7AF6F9F2}">
      <dsp:nvSpPr>
        <dsp:cNvPr id="0" name=""/>
        <dsp:cNvSpPr/>
      </dsp:nvSpPr>
      <dsp:spPr>
        <a:xfrm>
          <a:off x="2801036" y="373391"/>
          <a:ext cx="1381173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SOT-</a:t>
          </a:r>
          <a:r>
            <a:rPr lang="en-US" altLang="zh-CN" sz="1200" kern="1200">
              <a:cs typeface="+mn-lt"/>
              <a:sym typeface="+mn-ea"/>
            </a:rPr>
            <a:t>23</a:t>
          </a:r>
        </a:p>
      </dsp:txBody>
      <dsp:txXfrm>
        <a:off x="2801036" y="373391"/>
        <a:ext cx="1381173" cy="421089"/>
      </dsp:txXfrm>
    </dsp:sp>
    <dsp:sp modelId="{E8D2105A-5421-473B-835F-F6E08D9D2D9B}">
      <dsp:nvSpPr>
        <dsp:cNvPr id="0" name=""/>
        <dsp:cNvSpPr/>
      </dsp:nvSpPr>
      <dsp:spPr>
        <a:xfrm>
          <a:off x="1143628" y="899752"/>
          <a:ext cx="1381173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N-MOS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>
              <a:cs typeface="+mn-lt"/>
              <a:sym typeface="+mn-ea"/>
            </a:rPr>
            <a:t>2N7002DW</a:t>
          </a:r>
        </a:p>
      </dsp:txBody>
      <dsp:txXfrm>
        <a:off x="1143628" y="899752"/>
        <a:ext cx="1381173" cy="421089"/>
      </dsp:txXfrm>
    </dsp:sp>
    <dsp:sp modelId="{BF4F7FC7-756C-452A-8C9B-F1351AF987A8}">
      <dsp:nvSpPr>
        <dsp:cNvPr id="0" name=""/>
        <dsp:cNvSpPr/>
      </dsp:nvSpPr>
      <dsp:spPr>
        <a:xfrm>
          <a:off x="2801036" y="899752"/>
          <a:ext cx="1381173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SOT-</a:t>
          </a:r>
          <a:r>
            <a:rPr lang="en-US" altLang="zh-CN" sz="1200" kern="1200">
              <a:cs typeface="+mn-lt"/>
              <a:sym typeface="+mn-ea"/>
            </a:rPr>
            <a:t>363</a:t>
          </a:r>
        </a:p>
      </dsp:txBody>
      <dsp:txXfrm>
        <a:off x="2801036" y="899752"/>
        <a:ext cx="1381173" cy="421089"/>
      </dsp:txXfrm>
    </dsp:sp>
    <dsp:sp modelId="{3919A6F6-5373-4D2E-AA69-6FA11E1ABBDF}">
      <dsp:nvSpPr>
        <dsp:cNvPr id="0" name=""/>
        <dsp:cNvSpPr/>
      </dsp:nvSpPr>
      <dsp:spPr>
        <a:xfrm>
          <a:off x="1143628" y="1426114"/>
          <a:ext cx="1381173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>
              <a:cs typeface="+mn-lt"/>
              <a:sym typeface="+mn-ea"/>
            </a:rPr>
            <a:t>N-MOS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>
              <a:cs typeface="+mn-lt"/>
            </a:rPr>
            <a:t>6/8/10N60</a:t>
          </a:r>
        </a:p>
      </dsp:txBody>
      <dsp:txXfrm>
        <a:off x="1143628" y="1426114"/>
        <a:ext cx="1381173" cy="421089"/>
      </dsp:txXfrm>
    </dsp:sp>
    <dsp:sp modelId="{F9566E08-4789-4D3B-8126-F52387BC70B7}">
      <dsp:nvSpPr>
        <dsp:cNvPr id="0" name=""/>
        <dsp:cNvSpPr/>
      </dsp:nvSpPr>
      <dsp:spPr>
        <a:xfrm>
          <a:off x="2801036" y="1426114"/>
          <a:ext cx="1381173" cy="4210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sym typeface="+mn-ea"/>
            </a:rPr>
            <a:t>TO-220F</a:t>
          </a:r>
        </a:p>
      </dsp:txBody>
      <dsp:txXfrm>
        <a:off x="2801036" y="1426114"/>
        <a:ext cx="1381173" cy="42108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4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6EF6-600D-4A30-ADF6-3C724CB45E3B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B769-EA29-45FE-903B-CF2C69C1A0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EC4DAE-4541-43CA-A4FF-DC618A162F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F47A-1B92-4FCA-A0E2-BE550C565FE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F47A-1B92-4FCA-A0E2-BE550C565FE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EC4DAE-4541-43CA-A4FF-DC618A162F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F47A-1B92-4FCA-A0E2-BE550C565FE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F47A-1B92-4FCA-A0E2-BE550C565FE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5"/>
          <p:cNvSpPr/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0" y="2124075"/>
            <a:ext cx="12192000" cy="28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1"/>
          <p:cNvSpPr/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22"/>
          <p:cNvSpPr/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3"/>
          <p:cNvSpPr/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24"/>
          <p:cNvSpPr/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6"/>
          <p:cNvSpPr/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27"/>
          <p:cNvSpPr/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28"/>
          <p:cNvSpPr/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29"/>
          <p:cNvSpPr/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5"/>
          <p:cNvSpPr/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1760738" y="2124075"/>
            <a:ext cx="8670524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21"/>
          <p:cNvSpPr/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22"/>
          <p:cNvSpPr/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23"/>
          <p:cNvSpPr/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24"/>
          <p:cNvSpPr/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6"/>
          <p:cNvSpPr/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27"/>
          <p:cNvSpPr/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28"/>
          <p:cNvSpPr/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29"/>
          <p:cNvSpPr/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283801" y="2906712"/>
            <a:ext cx="3624399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283801" y="3844953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283801" y="4160587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fld id="{CB3FFC9E-A4C1-40CB-8E0E-23B63E3543C5}" type="datetime1">
              <a:rPr lang="zh-CN" altLang="en-US" smtClean="0"/>
              <a:pPr marL="228600" marR="0" lvl="0" indent="-228600" fontAlgn="auto">
                <a:spcAft>
                  <a:spcPts val="0"/>
                </a:spcAft>
                <a:buClrTx/>
                <a:buSzTx/>
              </a:pPr>
              <a:t></a:t>
            </a:fld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871"/>
          <a:stretch>
            <a:fillRect/>
          </a:stretch>
        </p:blipFill>
        <p:spPr>
          <a:xfrm>
            <a:off x="0" y="0"/>
            <a:ext cx="12192000" cy="68432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871"/>
          <a:stretch>
            <a:fillRect/>
          </a:stretch>
        </p:blipFill>
        <p:spPr>
          <a:xfrm>
            <a:off x="0" y="0"/>
            <a:ext cx="12192000" cy="6843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5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5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0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515100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515100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www.islide.cc </a:t>
            </a:r>
            <a:r>
              <a:rPr lang="zh-CN" altLang="en-US"/>
              <a:t>「 让</a:t>
            </a:r>
            <a:r>
              <a:rPr lang="en-US" altLang="zh-CN"/>
              <a:t>PPT</a:t>
            </a:r>
            <a:r>
              <a:rPr lang="zh-CN" altLang="en-US"/>
              <a:t>设计简单起来！」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515100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95323" y="1016000"/>
            <a:ext cx="10810876" cy="109538"/>
            <a:chOff x="628642" y="0"/>
            <a:chExt cx="27229910" cy="6858000"/>
          </a:xfrm>
        </p:grpSpPr>
        <p:sp>
          <p:nvSpPr>
            <p:cNvPr id="14" name="平行四边形 13"/>
            <p:cNvSpPr/>
            <p:nvPr/>
          </p:nvSpPr>
          <p:spPr>
            <a:xfrm flipH="1">
              <a:off x="628642" y="0"/>
              <a:ext cx="27229910" cy="6858000"/>
            </a:xfrm>
            <a:prstGeom prst="parallelogram">
              <a:avLst>
                <a:gd name="adj" fmla="val 4237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5" name="平行四边形 14"/>
            <p:cNvSpPr/>
            <p:nvPr/>
          </p:nvSpPr>
          <p:spPr>
            <a:xfrm flipH="1">
              <a:off x="876300" y="0"/>
              <a:ext cx="7183962" cy="6858000"/>
            </a:xfrm>
            <a:prstGeom prst="parallelogram">
              <a:avLst>
                <a:gd name="adj" fmla="val 387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平行四边形 13"/>
            <p:cNvSpPr/>
            <p:nvPr/>
          </p:nvSpPr>
          <p:spPr>
            <a:xfrm flipH="1">
              <a:off x="1507597" y="0"/>
              <a:ext cx="6240991" cy="6858000"/>
            </a:xfrm>
            <a:custGeom>
              <a:avLst/>
              <a:gdLst>
                <a:gd name="connsiteX0" fmla="*/ 0 w 6783916"/>
                <a:gd name="connsiteY0" fmla="*/ 6858000 h 6858000"/>
                <a:gd name="connsiteX1" fmla="*/ 2886624 w 6783916"/>
                <a:gd name="connsiteY1" fmla="*/ 0 h 6858000"/>
                <a:gd name="connsiteX2" fmla="*/ 6783916 w 6783916"/>
                <a:gd name="connsiteY2" fmla="*/ 0 h 6858000"/>
                <a:gd name="connsiteX3" fmla="*/ 3897292 w 6783916"/>
                <a:gd name="connsiteY3" fmla="*/ 6858000 h 6858000"/>
                <a:gd name="connsiteX4" fmla="*/ 0 w 6783916"/>
                <a:gd name="connsiteY4" fmla="*/ 6858000 h 6858000"/>
                <a:gd name="connsiteX0-1" fmla="*/ 0 w 6240991"/>
                <a:gd name="connsiteY0-2" fmla="*/ 6858000 h 6858000"/>
                <a:gd name="connsiteX1-3" fmla="*/ 2886624 w 6240991"/>
                <a:gd name="connsiteY1-4" fmla="*/ 0 h 6858000"/>
                <a:gd name="connsiteX2-5" fmla="*/ 6240991 w 6240991"/>
                <a:gd name="connsiteY2-6" fmla="*/ 9525 h 6858000"/>
                <a:gd name="connsiteX3-7" fmla="*/ 3897292 w 6240991"/>
                <a:gd name="connsiteY3-8" fmla="*/ 6858000 h 6858000"/>
                <a:gd name="connsiteX4-9" fmla="*/ 0 w 6240991"/>
                <a:gd name="connsiteY4-10" fmla="*/ 685800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240991" h="6858000">
                  <a:moveTo>
                    <a:pt x="0" y="6858000"/>
                  </a:moveTo>
                  <a:lnTo>
                    <a:pt x="2886624" y="0"/>
                  </a:lnTo>
                  <a:lnTo>
                    <a:pt x="6240991" y="9525"/>
                  </a:lnTo>
                  <a:lnTo>
                    <a:pt x="38972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5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lenovo\Desktop\001.png00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965200" y="-541655"/>
            <a:ext cx="14733905" cy="8137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965200" y="-541655"/>
            <a:ext cx="14733270" cy="8136890"/>
          </a:xfrm>
          <a:prstGeom prst="rect">
            <a:avLst/>
          </a:prstGeom>
          <a:solidFill>
            <a:schemeClr val="bg1">
              <a:lumMod val="1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654051" y="596900"/>
            <a:ext cx="10883900" cy="5664200"/>
          </a:xfrm>
          <a:prstGeom prst="rect">
            <a:avLst/>
          </a:prstGeom>
          <a:gradFill flip="none" rotWithShape="1">
            <a:gsLst>
              <a:gs pos="0">
                <a:srgbClr val="115FAD"/>
              </a:gs>
              <a:gs pos="100000">
                <a:schemeClr val="bg1">
                  <a:lumMod val="1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03122" y="1803400"/>
            <a:ext cx="38798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rgbClr val="ADB9CA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kumimoji="0" lang="zh-CN" altLang="en-US" sz="135" b="0" i="0" u="none" strike="noStrike" kern="1200" cap="none" spc="0" normalizeH="0" baseline="0" noProof="0">
              <a:ln>
                <a:noFill/>
              </a:ln>
              <a:solidFill>
                <a:srgbClr val="ADB9CA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圆角矩形 19"/>
          <p:cNvSpPr/>
          <p:nvPr/>
        </p:nvSpPr>
        <p:spPr>
          <a:xfrm rot="10800000" flipV="1">
            <a:off x="10891713" y="900297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圆角矩形 20"/>
          <p:cNvSpPr/>
          <p:nvPr/>
        </p:nvSpPr>
        <p:spPr>
          <a:xfrm rot="16200000" flipV="1">
            <a:off x="10991763" y="994025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圆角矩形 22"/>
          <p:cNvSpPr/>
          <p:nvPr/>
        </p:nvSpPr>
        <p:spPr>
          <a:xfrm flipV="1">
            <a:off x="820288" y="5938503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圆角矩形 23"/>
          <p:cNvSpPr/>
          <p:nvPr/>
        </p:nvSpPr>
        <p:spPr>
          <a:xfrm rot="5400000" flipV="1">
            <a:off x="720239" y="5844775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1713" y="998735"/>
            <a:ext cx="5397244" cy="51435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09602" y="3200645"/>
            <a:ext cx="55626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鲁晶半导体产品推荐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87441" y="2385224"/>
            <a:ext cx="556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decel="36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" presetClass="entr" presetSubtype="2" decel="36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50" y="-27940"/>
            <a:ext cx="12193270" cy="6885305"/>
          </a:xfrm>
          <a:prstGeom prst="rect">
            <a:avLst/>
          </a:prstGeom>
          <a:solidFill>
            <a:schemeClr val="bg1">
              <a:lumMod val="1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654686" y="596900"/>
            <a:ext cx="10883900" cy="5664200"/>
          </a:xfrm>
          <a:prstGeom prst="rect">
            <a:avLst/>
          </a:prstGeom>
          <a:gradFill flip="none" rotWithShape="1">
            <a:gsLst>
              <a:gs pos="0">
                <a:srgbClr val="115FAD"/>
              </a:gs>
              <a:gs pos="100000">
                <a:schemeClr val="bg1">
                  <a:lumMod val="1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600835" y="2487295"/>
            <a:ext cx="89909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spc="50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中文正文" charset="0"/>
                <a:cs typeface="+mn-ea"/>
                <a:sym typeface="+mn-lt"/>
              </a:rPr>
              <a:t>产品应用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3000">
        <p15:prstTrans prst="crush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1077595" y="1204277"/>
            <a:ext cx="10080625" cy="14450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1077595" y="2706168"/>
            <a:ext cx="10080625" cy="14450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67" name="矩形 66"/>
          <p:cNvSpPr/>
          <p:nvPr/>
        </p:nvSpPr>
        <p:spPr>
          <a:xfrm>
            <a:off x="1077595" y="4208695"/>
            <a:ext cx="10080625" cy="14450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60" name="图片 59" descr="to2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912" y="1260791"/>
            <a:ext cx="1445260" cy="1445260"/>
          </a:xfrm>
          <a:prstGeom prst="rect">
            <a:avLst/>
          </a:prstGeom>
        </p:spPr>
      </p:pic>
      <p:pic>
        <p:nvPicPr>
          <p:cNvPr id="61" name="图片 60" descr="C:\Users\lenovo\Desktop\91.png9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33780" y="2706051"/>
            <a:ext cx="1510665" cy="1511300"/>
          </a:xfrm>
          <a:prstGeom prst="rect">
            <a:avLst/>
          </a:prstGeom>
        </p:spPr>
      </p:pic>
      <p:pic>
        <p:nvPicPr>
          <p:cNvPr id="63" name="图片 62" descr="8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7912" y="4120196"/>
            <a:ext cx="1515745" cy="1533525"/>
          </a:xfrm>
          <a:prstGeom prst="rect">
            <a:avLst/>
          </a:prstGeom>
        </p:spPr>
      </p:pic>
      <p:pic>
        <p:nvPicPr>
          <p:cNvPr id="64" name="图片 63" descr="timg (4)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3452" y="1258251"/>
            <a:ext cx="2425065" cy="1337310"/>
          </a:xfrm>
          <a:prstGeom prst="rect">
            <a:avLst/>
          </a:prstGeom>
        </p:spPr>
      </p:pic>
      <p:pic>
        <p:nvPicPr>
          <p:cNvPr id="65" name="图片 64" descr="C:\Users\lenovo\Desktop\TB2O2P5bcbI8KJjy1zdXXbe1VXa_!!17392650101.jpgTB2O2P5bcbI8KJjy1zdXXbe1VXa_!!1739265010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8726487" y="4242116"/>
            <a:ext cx="2360930" cy="1378585"/>
          </a:xfrm>
          <a:prstGeom prst="rect">
            <a:avLst/>
          </a:prstGeom>
        </p:spPr>
      </p:pic>
      <p:pic>
        <p:nvPicPr>
          <p:cNvPr id="66" name="图片 65" descr="C:\Users\lenovo\Desktop\03.png0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614092" y="2719386"/>
            <a:ext cx="2385060" cy="143192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2991000" y="3024000"/>
            <a:ext cx="25761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+mn-ea"/>
              </a:rPr>
              <a:t>600V N-Channel MOSFETS</a:t>
            </a:r>
          </a:p>
          <a:p>
            <a:r>
              <a:rPr lang="en-US" altLang="zh-CN" sz="1400" b="1" dirty="0" smtClean="0">
                <a:solidFill>
                  <a:schemeClr val="bg1"/>
                </a:solidFill>
                <a:latin typeface="+mn-ea"/>
              </a:rPr>
              <a:t>PD=50W</a:t>
            </a:r>
          </a:p>
          <a:p>
            <a:r>
              <a:rPr lang="en-US" altLang="zh-CN" sz="1400" b="1" dirty="0" smtClean="0">
                <a:solidFill>
                  <a:schemeClr val="bg1"/>
                </a:solidFill>
                <a:latin typeface="+mn-ea"/>
              </a:rPr>
              <a:t>Case:TO-220F</a:t>
            </a:r>
            <a:endParaRPr lang="zh-CN" altLang="en-US" sz="1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991000" y="270900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+mj-ea"/>
                <a:ea typeface="+mj-ea"/>
              </a:rPr>
              <a:t>10N60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36000" y="131400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MBR20200CT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36000" y="1674000"/>
            <a:ext cx="3090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  <a:sym typeface="+mn-ea"/>
              </a:rPr>
              <a:t>SCHOTTKY BARRIER RECTIFIERS</a:t>
            </a:r>
            <a:endParaRPr lang="en-US" altLang="zh-CN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charset="0"/>
            </a:endParaRPr>
          </a:p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  <a:sym typeface="+mn-ea"/>
              </a:rPr>
              <a:t>VOLTAGE RANGE: 200 V     </a:t>
            </a:r>
            <a:endParaRPr lang="en-US" altLang="zh-CN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charset="0"/>
            </a:endParaRPr>
          </a:p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  <a:sym typeface="+mn-ea"/>
              </a:rPr>
              <a:t>CURRENT: 20.0 A</a:t>
            </a:r>
            <a:endParaRPr lang="en-US" altLang="zh-CN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anose="02020603050405020304" charset="0"/>
            </a:endParaRPr>
          </a:p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  <a:sym typeface="+mn-ea"/>
              </a:rPr>
              <a:t>Case: TO-220AB</a:t>
            </a: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 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036000" y="428400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2N7002DW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036000" y="4689000"/>
            <a:ext cx="2465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60V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N-Channel MOSFETS</a:t>
            </a:r>
          </a:p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PD=0.38W</a:t>
            </a:r>
          </a:p>
          <a:p>
            <a:r>
              <a:rPr lang="en-US" altLang="zh-CN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Case:SOT-363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$liḋe-TextBox 4"/>
          <p:cNvSpPr txBox="1"/>
          <p:nvPr/>
        </p:nvSpPr>
        <p:spPr>
          <a:xfrm>
            <a:off x="2453640" y="344805"/>
            <a:ext cx="728472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</a:rPr>
              <a:t>MBR20200CT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（</a:t>
            </a:r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  <a:sym typeface="+mn-ea"/>
              </a:rPr>
              <a:t>TO-220AB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26" name="矩形 25"/>
          <p:cNvSpPr/>
          <p:nvPr/>
        </p:nvSpPr>
        <p:spPr>
          <a:xfrm>
            <a:off x="6521693" y="1977347"/>
            <a:ext cx="4489021" cy="3627447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矩形 26"/>
          <p:cNvSpPr/>
          <p:nvPr/>
        </p:nvSpPr>
        <p:spPr>
          <a:xfrm>
            <a:off x="1272329" y="1604066"/>
            <a:ext cx="1326464" cy="1326464"/>
          </a:xfrm>
          <a:prstGeom prst="rect">
            <a:avLst/>
          </a:prstGeom>
          <a:solidFill>
            <a:srgbClr val="053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=5A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Max:1.25V</a:t>
            </a:r>
            <a:endParaRPr lang="zh-CN" altLang="en-US" sz="1800"/>
          </a:p>
        </p:txBody>
      </p:sp>
      <p:sp>
        <p:nvSpPr>
          <p:cNvPr id="28" name="矩形 27"/>
          <p:cNvSpPr/>
          <p:nvPr/>
        </p:nvSpPr>
        <p:spPr>
          <a:xfrm>
            <a:off x="2890986" y="1604066"/>
            <a:ext cx="1326464" cy="1326464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=10A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Max:1.79V</a:t>
            </a:r>
            <a:endParaRPr lang="zh-CN" altLang="en-US" sz="1800"/>
          </a:p>
        </p:txBody>
      </p:sp>
      <p:sp>
        <p:nvSpPr>
          <p:cNvPr id="29" name="矩形 28"/>
          <p:cNvSpPr/>
          <p:nvPr/>
        </p:nvSpPr>
        <p:spPr>
          <a:xfrm>
            <a:off x="4509770" y="1604010"/>
            <a:ext cx="1408430" cy="1326515"/>
          </a:xfrm>
          <a:prstGeom prst="rect">
            <a:avLst/>
          </a:prstGeom>
          <a:solidFill>
            <a:srgbClr val="1F6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R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R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=207μA</a:t>
            </a: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Min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200V</a:t>
            </a:r>
            <a:endParaRPr lang="en-US" altLang="zh-CN" sz="180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rcRect t="22570"/>
          <a:stretch>
            <a:fillRect/>
          </a:stretch>
        </p:blipFill>
        <p:spPr>
          <a:xfrm rot="16200000">
            <a:off x="6645275" y="1979295"/>
            <a:ext cx="3850005" cy="440055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/>
        </p:nvGraphicFramePr>
        <p:xfrm>
          <a:off x="1272540" y="3423285"/>
          <a:ext cx="4646295" cy="221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650"/>
                <a:gridCol w="1395730"/>
                <a:gridCol w="1605915"/>
              </a:tblGrid>
              <a:tr h="51117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sz="1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测试项目</a:t>
                      </a:r>
                      <a:endParaRPr lang="zh-CN" altLang="en-US" sz="1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E7E6E6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鲁晶</a:t>
                      </a:r>
                      <a:endParaRPr lang="zh-CN" altLang="en-US" sz="1800" b="1">
                        <a:solidFill>
                          <a:srgbClr val="E7E6E6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其他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  <a:tr h="56959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V</a:t>
                      </a:r>
                      <a:r>
                        <a:rPr lang="en-US" sz="2000" b="1" baseline="-25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@5A(V)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1.037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1.177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  <a:tr h="5689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V</a:t>
                      </a:r>
                      <a:r>
                        <a:rPr lang="en-US" sz="2000" b="1" baseline="-25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@10A (V)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E7E6E6"/>
                          </a:solidFill>
                          <a:latin typeface="宋体" panose="02010600030101010101" pitchFamily="2" charset="-122"/>
                        </a:rPr>
                        <a:t>1.049</a:t>
                      </a:r>
                      <a:endParaRPr lang="en-US" altLang="en-US" sz="1800" b="1">
                        <a:solidFill>
                          <a:srgbClr val="E7E6E6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1.156</a:t>
                      </a:r>
                      <a:endParaRPr lang="en-US" altLang="en-US" sz="18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  <a:tr h="5689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V</a:t>
                      </a:r>
                      <a:r>
                        <a:rPr lang="en-US" sz="2000" b="1" baseline="-25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(V)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E7E6E6"/>
                          </a:solidFill>
                          <a:latin typeface="宋体" panose="02010600030101010101" pitchFamily="2" charset="-122"/>
                        </a:rPr>
                        <a:t>237.5</a:t>
                      </a:r>
                      <a:endParaRPr lang="en-US" altLang="en-US" sz="1800" b="1">
                        <a:solidFill>
                          <a:srgbClr val="E7E6E6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210.7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01675" y="300672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数据比对：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6000" y="4036695"/>
            <a:ext cx="4770000" cy="1499870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Adobe 楷体 Std R" pitchFamily="18" charset="-122"/>
                <a:ea typeface="Adobe 楷体 Std R" pitchFamily="18" charset="-122"/>
              </a:rPr>
              <a:t>采用双胞胎分离芯片，具有高抗冲击能力，电性能稳定，可靠性极佳</a:t>
            </a:r>
            <a:endParaRPr lang="zh-CN" altLang="en-US" sz="2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9" name="图片占位符 8" descr="C:\Users\lenovo\Desktop\timg (3).jpgtimg (3)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>
            <a:off x="672465" y="1258570"/>
            <a:ext cx="4743450" cy="2778125"/>
          </a:xfrm>
        </p:spPr>
      </p:pic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3910" y="536575"/>
            <a:ext cx="4919980" cy="5003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83910" y="587375"/>
            <a:ext cx="3404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鲁晶</a:t>
            </a:r>
            <a:r>
              <a:rPr lang="zh-CN" altLang="en-US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采用</a:t>
            </a:r>
            <a:r>
              <a:rPr lang="zh-CN" altLang="en-US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双胞胎分离芯片</a:t>
            </a:r>
            <a:endParaRPr lang="zh-CN" altLang="en-US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5" name="表格 14"/>
          <p:cNvGraphicFramePr/>
          <p:nvPr/>
        </p:nvGraphicFramePr>
        <p:xfrm>
          <a:off x="5883910" y="1324610"/>
          <a:ext cx="5590540" cy="321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270"/>
                <a:gridCol w="2795270"/>
              </a:tblGrid>
              <a:tr h="25888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BC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BCB"/>
                    </a:solidFill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1chip→2Diodes-1SAW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2chip→2Diodes -1SAW</a:t>
                      </a:r>
                      <a:endParaRPr lang="en-US" altLang="en-US" sz="2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7" descr="C:\Users\Administrator\AppData\Roaming\Tencent\Users\2850130093\QQEIM\WinTemp\RichOle\_5KU0NM2CC0)XUBU_8TLR)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6968" y="1614488"/>
            <a:ext cx="1966912" cy="206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C:\Users\lenovo\Desktop\10.png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809355" y="1516380"/>
            <a:ext cx="2539365" cy="216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5883910" y="4618990"/>
            <a:ext cx="5590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选用独立2颗足量的10A芯片组装，有效改善单颗双胞胎芯片间过载导致的烧毁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" name="图片 10" descr="图片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000" y="1256351"/>
            <a:ext cx="4770000" cy="2792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$liḋe-TextBox 4"/>
          <p:cNvSpPr txBox="1"/>
          <p:nvPr/>
        </p:nvSpPr>
        <p:spPr>
          <a:xfrm>
            <a:off x="2453640" y="344805"/>
            <a:ext cx="728472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</a:rPr>
              <a:t>10N60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（</a:t>
            </a:r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  <a:sym typeface="+mn-ea"/>
              </a:rPr>
              <a:t>TO-220F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26" name="矩形 25"/>
          <p:cNvSpPr/>
          <p:nvPr/>
        </p:nvSpPr>
        <p:spPr>
          <a:xfrm>
            <a:off x="6877293" y="1621747"/>
            <a:ext cx="4489021" cy="3627447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矩形 26"/>
          <p:cNvSpPr/>
          <p:nvPr/>
        </p:nvSpPr>
        <p:spPr>
          <a:xfrm>
            <a:off x="1272329" y="1426266"/>
            <a:ext cx="1326464" cy="1326464"/>
          </a:xfrm>
          <a:prstGeom prst="rect">
            <a:avLst/>
          </a:prstGeom>
          <a:solidFill>
            <a:srgbClr val="053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(BR)DSS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</a:p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=250μA,</a:t>
            </a:r>
          </a:p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Min：600V</a:t>
            </a:r>
            <a:endParaRPr lang="zh-CN" altLang="en-US" sz="1800"/>
          </a:p>
        </p:txBody>
      </p:sp>
      <p:sp>
        <p:nvSpPr>
          <p:cNvPr id="28" name="矩形 27"/>
          <p:cNvSpPr/>
          <p:nvPr/>
        </p:nvSpPr>
        <p:spPr>
          <a:xfrm>
            <a:off x="2890986" y="1426266"/>
            <a:ext cx="1326464" cy="1326464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R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DS(on)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GS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=10V,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=5.0A,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Max:0.9Ω</a:t>
            </a:r>
            <a:endParaRPr lang="zh-CN" altLang="en-US" sz="1800"/>
          </a:p>
        </p:txBody>
      </p:sp>
      <p:sp>
        <p:nvSpPr>
          <p:cNvPr id="29" name="矩形 28"/>
          <p:cNvSpPr/>
          <p:nvPr/>
        </p:nvSpPr>
        <p:spPr>
          <a:xfrm>
            <a:off x="4509641" y="1426266"/>
            <a:ext cx="1326464" cy="1326464"/>
          </a:xfrm>
          <a:prstGeom prst="rect">
            <a:avLst/>
          </a:prstGeom>
          <a:solidFill>
            <a:srgbClr val="1F6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GS(th)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baseline="-25000">
                <a:sym typeface="+mn-ea"/>
              </a:rPr>
              <a:t>DS</a:t>
            </a:r>
            <a:r>
              <a:rPr lang="zh-CN" altLang="en-US">
                <a:sym typeface="+mn-ea"/>
              </a:rPr>
              <a:t>=V</a:t>
            </a:r>
            <a:r>
              <a:rPr lang="zh-CN" altLang="en-US" baseline="-25000">
                <a:sym typeface="+mn-ea"/>
              </a:rPr>
              <a:t>GS</a:t>
            </a:r>
            <a:r>
              <a:rPr lang="zh-CN" altLang="en-US">
                <a:sym typeface="+mn-ea"/>
              </a:rPr>
              <a:t>, I</a:t>
            </a:r>
            <a:r>
              <a:rPr lang="zh-CN" altLang="en-US" baseline="-25000">
                <a:sym typeface="+mn-ea"/>
              </a:rPr>
              <a:t>D</a:t>
            </a:r>
            <a:r>
              <a:rPr lang="zh-CN" altLang="en-US">
                <a:sym typeface="+mn-ea"/>
              </a:rPr>
              <a:t> =250μA </a:t>
            </a:r>
            <a:endParaRPr lang="zh-CN" altLang="en-US" sz="1800"/>
          </a:p>
        </p:txBody>
      </p:sp>
      <p:sp>
        <p:nvSpPr>
          <p:cNvPr id="6" name="文本框 5"/>
          <p:cNvSpPr txBox="1"/>
          <p:nvPr/>
        </p:nvSpPr>
        <p:spPr>
          <a:xfrm>
            <a:off x="992505" y="5206365"/>
            <a:ext cx="1461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sz="2000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DS</a:t>
            </a:r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›600V</a:t>
            </a:r>
            <a:endParaRPr lang="en-US" altLang="zh-CN" sz="2000" baseline="-2500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272540" y="3121025"/>
          <a:ext cx="4563745" cy="250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30"/>
                <a:gridCol w="1450975"/>
                <a:gridCol w="1348740"/>
              </a:tblGrid>
              <a:tr h="627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charset="-122"/>
                        </a:rPr>
                        <a:t>测试项目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charset="-122"/>
                        </a:rPr>
                        <a:t>鲁晶</a:t>
                      </a:r>
                      <a:endParaRPr lang="zh-CN" alt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charset="-122"/>
                        </a:rPr>
                        <a:t>其他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sz="2000" b="1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(BR)DSS</a:t>
                      </a: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（V）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</a:rPr>
                        <a:t>663.353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637.265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</a:t>
                      </a:r>
                      <a:r>
                        <a:rPr lang="zh-CN" sz="2000" b="1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DS(on)</a:t>
                      </a: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（Ω）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</a:rPr>
                        <a:t>0.539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0.772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sz="2000" b="1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GS(th)</a:t>
                      </a: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（V）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</a:rPr>
                        <a:t>2.862</a:t>
                      </a:r>
                      <a:endParaRPr lang="en-US" altLang="en-US" sz="1800" b="1">
                        <a:solidFill>
                          <a:schemeClr val="bg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3.649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692150" y="275272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数据比对：</a:t>
            </a:r>
          </a:p>
        </p:txBody>
      </p:sp>
      <p:pic>
        <p:nvPicPr>
          <p:cNvPr id="2" name="图片 1" descr="C:\Users\lenovo\Desktop\0301.jpg030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675120" y="1912938"/>
            <a:ext cx="4460240" cy="3649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$liḋe-TextBox 4"/>
          <p:cNvSpPr txBox="1"/>
          <p:nvPr/>
        </p:nvSpPr>
        <p:spPr>
          <a:xfrm>
            <a:off x="2285365" y="344805"/>
            <a:ext cx="762127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</a:rPr>
              <a:t>2N7002DW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（</a:t>
            </a:r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  <a:sym typeface="+mn-ea"/>
              </a:rPr>
              <a:t>SOT-363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  <a:sym typeface="+mn-ea"/>
              </a:rPr>
              <a:t>）</a:t>
            </a:r>
          </a:p>
        </p:txBody>
      </p:sp>
      <p:sp>
        <p:nvSpPr>
          <p:cNvPr id="26" name="矩形 25"/>
          <p:cNvSpPr/>
          <p:nvPr/>
        </p:nvSpPr>
        <p:spPr>
          <a:xfrm>
            <a:off x="6877293" y="1621747"/>
            <a:ext cx="4489021" cy="3627447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矩形 26"/>
          <p:cNvSpPr/>
          <p:nvPr/>
        </p:nvSpPr>
        <p:spPr>
          <a:xfrm>
            <a:off x="1272329" y="1426266"/>
            <a:ext cx="1326464" cy="1326464"/>
          </a:xfrm>
          <a:prstGeom prst="rect">
            <a:avLst/>
          </a:prstGeom>
          <a:solidFill>
            <a:srgbClr val="053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(BR)DSS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</a:p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=10μA,</a:t>
            </a:r>
          </a:p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Min：60V</a:t>
            </a:r>
            <a:endParaRPr lang="zh-CN" altLang="en-US" sz="1800"/>
          </a:p>
        </p:txBody>
      </p:sp>
      <p:sp>
        <p:nvSpPr>
          <p:cNvPr id="28" name="矩形 27"/>
          <p:cNvSpPr/>
          <p:nvPr/>
        </p:nvSpPr>
        <p:spPr>
          <a:xfrm>
            <a:off x="2890986" y="1426266"/>
            <a:ext cx="1326464" cy="1326464"/>
          </a:xfrm>
          <a:prstGeom prst="rect">
            <a:avLst/>
          </a:prstGeom>
          <a:solidFill>
            <a:srgbClr val="11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R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DS(on)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GS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=10V,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=500mA,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Max:1.2Ω</a:t>
            </a:r>
            <a:endParaRPr lang="zh-CN" altLang="en-US" sz="1800"/>
          </a:p>
        </p:txBody>
      </p:sp>
      <p:sp>
        <p:nvSpPr>
          <p:cNvPr id="29" name="矩形 28"/>
          <p:cNvSpPr/>
          <p:nvPr/>
        </p:nvSpPr>
        <p:spPr>
          <a:xfrm>
            <a:off x="4509641" y="1426266"/>
            <a:ext cx="1326464" cy="1326464"/>
          </a:xfrm>
          <a:prstGeom prst="rect">
            <a:avLst/>
          </a:prstGeom>
          <a:solidFill>
            <a:srgbClr val="1F6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GS(th)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@</a:t>
            </a: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DS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= V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GS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I</a:t>
            </a:r>
            <a:r>
              <a:rPr lang="en-US" altLang="zh-CN" baseline="-2500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= 250μA</a:t>
            </a:r>
          </a:p>
        </p:txBody>
      </p:sp>
      <p:pic>
        <p:nvPicPr>
          <p:cNvPr id="33" name="图片占位符 18" descr="C:\Users\lenovo\Desktop\timg (7).jpgtimg (7)"/>
          <p:cNvPicPr>
            <a:picLocks noGrp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699250" y="1991995"/>
            <a:ext cx="4495165" cy="3385185"/>
          </a:xfrm>
          <a:custGeom>
            <a:avLst/>
            <a:gdLst>
              <a:gd name="connsiteX0" fmla="*/ 0 w 4494872"/>
              <a:gd name="connsiteY0" fmla="*/ 0 h 3628567"/>
              <a:gd name="connsiteX1" fmla="*/ 4494872 w 4494872"/>
              <a:gd name="connsiteY1" fmla="*/ 0 h 3628567"/>
              <a:gd name="connsiteX2" fmla="*/ 4494872 w 4494872"/>
              <a:gd name="connsiteY2" fmla="*/ 3628567 h 3628567"/>
              <a:gd name="connsiteX3" fmla="*/ 0 w 4494872"/>
              <a:gd name="connsiteY3" fmla="*/ 3628567 h 362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4872" h="3628567">
                <a:moveTo>
                  <a:pt x="0" y="0"/>
                </a:moveTo>
                <a:lnTo>
                  <a:pt x="4494872" y="0"/>
                </a:lnTo>
                <a:lnTo>
                  <a:pt x="4494872" y="3628567"/>
                </a:lnTo>
                <a:lnTo>
                  <a:pt x="0" y="3628567"/>
                </a:lnTo>
                <a:close/>
              </a:path>
            </a:pathLst>
          </a:custGeom>
        </p:spPr>
      </p:pic>
      <p:graphicFrame>
        <p:nvGraphicFramePr>
          <p:cNvPr id="5" name="表格 4"/>
          <p:cNvGraphicFramePr/>
          <p:nvPr/>
        </p:nvGraphicFramePr>
        <p:xfrm>
          <a:off x="1272540" y="3121025"/>
          <a:ext cx="4563745" cy="250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030"/>
                <a:gridCol w="1450975"/>
                <a:gridCol w="1348740"/>
              </a:tblGrid>
              <a:tr h="6273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charset="-122"/>
                        </a:rPr>
                        <a:t>测试项目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charset="-122"/>
                        </a:rPr>
                        <a:t>鲁晶</a:t>
                      </a:r>
                      <a:endParaRPr lang="zh-CN" alt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panose="020B0604020202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charset="-122"/>
                        </a:rPr>
                        <a:t>其他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sz="2000" b="1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(BR)DSS</a:t>
                      </a: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（V）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</a:rPr>
                        <a:t>76.681</a:t>
                      </a:r>
                      <a:endParaRPr lang="en-US" altLang="en-US" sz="1800" b="1">
                        <a:solidFill>
                          <a:schemeClr val="bg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67.229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</a:t>
                      </a:r>
                      <a:r>
                        <a:rPr lang="zh-CN" sz="2000" b="1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DS(on)</a:t>
                      </a: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（Ω）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</a:rPr>
                        <a:t>0.859</a:t>
                      </a:r>
                      <a:endParaRPr lang="en-US" altLang="en-US" sz="1800" b="1">
                        <a:solidFill>
                          <a:schemeClr val="bg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1.161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sz="2000" b="1" baseline="-25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GS(th)</a:t>
                      </a:r>
                      <a:r>
                        <a:rPr lang="zh-CN" sz="2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（V）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</a:rPr>
                        <a:t>0.936</a:t>
                      </a:r>
                      <a:endParaRPr lang="en-US" altLang="en-US" sz="1800" b="1">
                        <a:solidFill>
                          <a:schemeClr val="bg1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7AA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1.579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692150" y="275272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数据比对：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椭圆 28"/>
          <p:cNvSpPr>
            <a:spLocks noChangeArrowheads="1"/>
          </p:cNvSpPr>
          <p:nvPr/>
        </p:nvSpPr>
        <p:spPr bwMode="auto">
          <a:xfrm>
            <a:off x="1823720" y="4737735"/>
            <a:ext cx="1751965" cy="1390015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低导通阻抗，低开启电压</a:t>
            </a:r>
          </a:p>
        </p:txBody>
      </p:sp>
      <p:sp>
        <p:nvSpPr>
          <p:cNvPr id="3" name="椭圆 27"/>
          <p:cNvSpPr>
            <a:spLocks noChangeArrowheads="1"/>
          </p:cNvSpPr>
          <p:nvPr/>
        </p:nvSpPr>
        <p:spPr bwMode="auto">
          <a:xfrm>
            <a:off x="3478530" y="1775460"/>
            <a:ext cx="4612640" cy="2679065"/>
          </a:xfrm>
          <a:prstGeom prst="ellipse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-贴片封装，比SOT-23小40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-双N 沟道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 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sz="16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380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低R</a:t>
            </a:r>
            <a:r>
              <a:rPr sz="16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DS(on)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 –典型为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0.9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Ω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</a:t>
            </a:r>
            <a:r>
              <a:rPr sz="16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250µA 时 V</a:t>
            </a:r>
            <a:r>
              <a:rPr sz="1600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gs（th）</a:t>
            </a:r>
            <a:r>
              <a:rPr 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低至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 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- 高速的开关频率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右箭头 10"/>
          <p:cNvSpPr/>
          <p:nvPr/>
        </p:nvSpPr>
        <p:spPr>
          <a:xfrm rot="1440000">
            <a:off x="3154680" y="1432560"/>
            <a:ext cx="1214755" cy="357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2520315" y="3048000"/>
            <a:ext cx="890905" cy="357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19980000">
            <a:off x="3576320" y="4650740"/>
            <a:ext cx="1480185" cy="357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 rot="20280000">
            <a:off x="7489825" y="1699260"/>
            <a:ext cx="1214755" cy="357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1860000">
            <a:off x="7357745" y="4337050"/>
            <a:ext cx="1480185" cy="357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28"/>
          <p:cNvSpPr>
            <a:spLocks noChangeArrowheads="1"/>
          </p:cNvSpPr>
          <p:nvPr/>
        </p:nvSpPr>
        <p:spPr bwMode="auto">
          <a:xfrm>
            <a:off x="636270" y="2531745"/>
            <a:ext cx="1751965" cy="13900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sz="20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更高功率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椭圆 28"/>
          <p:cNvSpPr>
            <a:spLocks noChangeArrowheads="1"/>
          </p:cNvSpPr>
          <p:nvPr/>
        </p:nvSpPr>
        <p:spPr bwMode="auto">
          <a:xfrm>
            <a:off x="8727440" y="4737735"/>
            <a:ext cx="1751965" cy="1390015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能够满足小功率驱动</a:t>
            </a:r>
          </a:p>
        </p:txBody>
      </p:sp>
      <p:sp>
        <p:nvSpPr>
          <p:cNvPr id="6" name="椭圆 28"/>
          <p:cNvSpPr>
            <a:spLocks noChangeArrowheads="1"/>
          </p:cNvSpPr>
          <p:nvPr/>
        </p:nvSpPr>
        <p:spPr bwMode="auto">
          <a:xfrm>
            <a:off x="9802495" y="2451735"/>
            <a:ext cx="1829435" cy="1390015"/>
          </a:xfrm>
          <a:prstGeom prst="ellipse">
            <a:avLst/>
          </a:prstGeom>
          <a:solidFill>
            <a:srgbClr val="1123A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sz="1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更少的功率耗散，使最终产品效率更高</a:t>
            </a:r>
            <a:endParaRPr lang="zh-CN" altLang="en-US" sz="1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椭圆 28"/>
          <p:cNvSpPr>
            <a:spLocks noChangeArrowheads="1"/>
          </p:cNvSpPr>
          <p:nvPr/>
        </p:nvSpPr>
        <p:spPr bwMode="auto">
          <a:xfrm>
            <a:off x="8727440" y="688975"/>
            <a:ext cx="1751965" cy="139001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algn="ctr">
              <a:lnSpc>
                <a:spcPct val="150000"/>
              </a:lnSpc>
            </a:pPr>
            <a:r>
              <a:rPr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减小电路板空间</a:t>
            </a:r>
            <a:endParaRPr lang="zh-CN" altLang="en-US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8301990" y="3048000"/>
            <a:ext cx="890905" cy="357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28"/>
          <p:cNvSpPr>
            <a:spLocks noChangeArrowheads="1"/>
          </p:cNvSpPr>
          <p:nvPr/>
        </p:nvSpPr>
        <p:spPr bwMode="auto">
          <a:xfrm>
            <a:off x="1379855" y="513080"/>
            <a:ext cx="1751965" cy="1390015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更小尺寸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50" y="-27940"/>
            <a:ext cx="12191365" cy="6904355"/>
          </a:xfrm>
          <a:prstGeom prst="rect">
            <a:avLst/>
          </a:prstGeom>
          <a:solidFill>
            <a:schemeClr val="bg1">
              <a:lumMod val="1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654051" y="596900"/>
            <a:ext cx="10883900" cy="5664200"/>
          </a:xfrm>
          <a:prstGeom prst="rect">
            <a:avLst/>
          </a:prstGeom>
          <a:gradFill flip="none" rotWithShape="1">
            <a:gsLst>
              <a:gs pos="0">
                <a:srgbClr val="115FAD"/>
              </a:gs>
              <a:gs pos="100000">
                <a:schemeClr val="bg1">
                  <a:lumMod val="1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600835" y="2487295"/>
            <a:ext cx="89909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spc="50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中文正文" charset="0"/>
                <a:cs typeface="+mn-ea"/>
                <a:sym typeface="+mn-lt"/>
              </a:rPr>
              <a:t>未来规划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3000">
        <p15:prstTrans prst="crush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$liḋe-TextBox 4"/>
          <p:cNvSpPr txBox="1"/>
          <p:nvPr/>
        </p:nvSpPr>
        <p:spPr>
          <a:xfrm>
            <a:off x="3952875" y="358140"/>
            <a:ext cx="4286885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</a:rPr>
              <a:t>SiC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材料的特点</a:t>
            </a:r>
          </a:p>
        </p:txBody>
      </p:sp>
      <p:pic>
        <p:nvPicPr>
          <p:cNvPr id="27650" name="图片 1" descr="http://www.china-power.net/psta/04-luwen/img-dldz/26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685" y="1664970"/>
            <a:ext cx="4159250" cy="385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表格 2"/>
          <p:cNvGraphicFramePr/>
          <p:nvPr/>
        </p:nvGraphicFramePr>
        <p:xfrm>
          <a:off x="1014730" y="2095500"/>
          <a:ext cx="5829300" cy="266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1270"/>
                <a:gridCol w="1475130"/>
                <a:gridCol w="1612900"/>
              </a:tblGrid>
              <a:tr h="533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特性材料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SiC（4H-）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Si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禁带宽度（ev）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3.3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1.12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临界电场（10-6v/cm）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3.0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0.25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载流子饱和漂移速度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2.0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热导率（w/cmk）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5.0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Calibri" panose="020F0502020204030204" charset="0"/>
                        </a:rPr>
                        <a:t>1.50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Calibri" panose="020F050202020403020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70050" y="1372235"/>
            <a:ext cx="1449070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SiC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材料优势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72735" y="1372235"/>
            <a:ext cx="1449070" cy="368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SiC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器件优势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257030" y="1372235"/>
            <a:ext cx="144907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SiC</a:t>
            </a:r>
            <a:r>
              <a:rPr lang="zh-CN" altLang="en-US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装置优势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67765" y="2122805"/>
            <a:ext cx="2279015" cy="64516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禁带宽度约为</a:t>
            </a:r>
          </a:p>
          <a:p>
            <a:pPr algn="ctr"/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Si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倍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67765" y="2792730"/>
            <a:ext cx="2279015" cy="64516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n>
                  <a:solidFill>
                    <a:schemeClr val="tx1"/>
                  </a:solidFill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临界击穿电场约为</a:t>
            </a:r>
          </a:p>
          <a:p>
            <a:pPr algn="ctr"/>
            <a:r>
              <a:rPr lang="en-US" altLang="zh-CN">
                <a:ln>
                  <a:solidFill>
                    <a:schemeClr val="tx1"/>
                  </a:solidFill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Si</a:t>
            </a:r>
            <a:r>
              <a:rPr lang="zh-CN" altLang="en-US">
                <a:ln>
                  <a:solidFill>
                    <a:schemeClr val="tx1"/>
                  </a:solidFill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>
                <a:ln>
                  <a:solidFill>
                    <a:schemeClr val="tx1"/>
                  </a:solidFill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>
                <a:ln>
                  <a:solidFill>
                    <a:schemeClr val="tx1"/>
                  </a:solidFill>
                </a:ln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66495" y="3457575"/>
            <a:ext cx="2280285" cy="64516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载流子饱和漂移速度约为</a:t>
            </a:r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Si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倍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7130" y="4149725"/>
            <a:ext cx="2280285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热导率约为</a:t>
            </a:r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Si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596765" y="2122805"/>
            <a:ext cx="2997835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单个器件耐压</a:t>
            </a:r>
            <a:r>
              <a:rPr lang="en-US" altLang="zh-CN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倍于硅器件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97400" y="2577465"/>
            <a:ext cx="2999105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电流密度达硅器件的3-5倍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596130" y="3006725"/>
            <a:ext cx="2998470" cy="64516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耐温＞200℃</a:t>
            </a:r>
          </a:p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硅器件＜125℃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598035" y="3734435"/>
            <a:ext cx="2998470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开关过程电压电流过冲小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597400" y="4149725"/>
            <a:ext cx="2997200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工作频率10倍于硅器件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747125" y="2122805"/>
            <a:ext cx="2468880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大幅度简化串并联数量</a:t>
            </a:r>
            <a:endParaRPr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726170" y="2638425"/>
            <a:ext cx="2468880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减少能量损耗30-70%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747125" y="3145155"/>
            <a:ext cx="2468880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简化散热装置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8747125" y="3596005"/>
            <a:ext cx="2468880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提高可靠性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746490" y="4102735"/>
            <a:ext cx="2469515" cy="3683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ln>
                  <a:solidFill>
                    <a:schemeClr val="tx1"/>
                  </a:solidFill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减小装置体积重量30%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081020" y="4998085"/>
            <a:ext cx="6304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碳化硅材料是制作高电压，低损耗，耐高温、</a:t>
            </a:r>
          </a:p>
          <a:p>
            <a:pPr algn="ctr"/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高频大功率器件的理想材料</a:t>
            </a:r>
          </a:p>
        </p:txBody>
      </p:sp>
      <p:sp>
        <p:nvSpPr>
          <p:cNvPr id="41" name="右箭头 40"/>
          <p:cNvSpPr/>
          <p:nvPr/>
        </p:nvSpPr>
        <p:spPr>
          <a:xfrm>
            <a:off x="3894455" y="3005455"/>
            <a:ext cx="325755" cy="3600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>
            <a:off x="8038465" y="3005455"/>
            <a:ext cx="325755" cy="3600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/>
          <a:srcRect l="15996" t="17951" r="11993" b="15265"/>
          <a:stretch>
            <a:fillRect/>
          </a:stretch>
        </p:blipFill>
        <p:spPr>
          <a:xfrm>
            <a:off x="3589655" y="1231900"/>
            <a:ext cx="935355" cy="64960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/>
          <a:srcRect l="58498" t="5247" r="6292" b="11408"/>
          <a:stretch>
            <a:fillRect/>
          </a:stretch>
        </p:blipFill>
        <p:spPr>
          <a:xfrm>
            <a:off x="7800340" y="1231900"/>
            <a:ext cx="724535" cy="742950"/>
          </a:xfrm>
          <a:prstGeom prst="rect">
            <a:avLst/>
          </a:prstGeom>
        </p:spPr>
      </p:pic>
      <p:sp>
        <p:nvSpPr>
          <p:cNvPr id="47" name="i$liḋe-TextBox 4"/>
          <p:cNvSpPr txBox="1"/>
          <p:nvPr/>
        </p:nvSpPr>
        <p:spPr>
          <a:xfrm>
            <a:off x="4090035" y="330835"/>
            <a:ext cx="4286885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</a:rPr>
              <a:t>SiC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应用优势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679375" y="1520402"/>
            <a:ext cx="693821" cy="69382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稻壳儿春秋广告/盗版必究        原创来源：http://chn.docer.com/works?userid=199329941#!/work_time"/>
          <p:cNvSpPr txBox="1"/>
          <p:nvPr/>
        </p:nvSpPr>
        <p:spPr>
          <a:xfrm>
            <a:off x="6501370" y="1607041"/>
            <a:ext cx="265513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</a:p>
        </p:txBody>
      </p:sp>
      <p:sp>
        <p:nvSpPr>
          <p:cNvPr id="30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679375" y="2561527"/>
            <a:ext cx="693821" cy="693820"/>
          </a:xfrm>
          <a:prstGeom prst="rect">
            <a:avLst/>
          </a:prstGeom>
          <a:solidFill>
            <a:srgbClr val="115F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稻壳儿春秋广告/盗版必究        原创来源：http://chn.docer.com/works?userid=199329941#!/work_time"/>
          <p:cNvSpPr txBox="1"/>
          <p:nvPr/>
        </p:nvSpPr>
        <p:spPr>
          <a:xfrm>
            <a:off x="6501370" y="2646896"/>
            <a:ext cx="265513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</a:p>
        </p:txBody>
      </p:sp>
      <p:sp>
        <p:nvSpPr>
          <p:cNvPr id="33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679375" y="3602652"/>
            <a:ext cx="693821" cy="69382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稻壳儿春秋广告/盗版必究        原创来源：http://chn.docer.com/works?userid=199329941#!/work_time"/>
          <p:cNvSpPr txBox="1"/>
          <p:nvPr/>
        </p:nvSpPr>
        <p:spPr>
          <a:xfrm>
            <a:off x="6501370" y="3688656"/>
            <a:ext cx="265513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产品应用</a:t>
            </a:r>
          </a:p>
        </p:txBody>
      </p:sp>
      <p:sp>
        <p:nvSpPr>
          <p:cNvPr id="35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679375" y="4643778"/>
            <a:ext cx="693821" cy="693820"/>
          </a:xfrm>
          <a:prstGeom prst="rect">
            <a:avLst/>
          </a:prstGeom>
          <a:solidFill>
            <a:srgbClr val="115F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稻壳儿春秋广告/盗版必究        原创来源：http://chn.docer.com/works?userid=199329941#!/work_time"/>
          <p:cNvSpPr txBox="1"/>
          <p:nvPr/>
        </p:nvSpPr>
        <p:spPr>
          <a:xfrm>
            <a:off x="6501370" y="4729782"/>
            <a:ext cx="2655136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未来规划</a:t>
            </a:r>
          </a:p>
        </p:txBody>
      </p:sp>
      <p:sp>
        <p:nvSpPr>
          <p:cNvPr id="37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3035493" y="2214603"/>
            <a:ext cx="589280" cy="20612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</a:t>
            </a:r>
          </a:p>
          <a:p>
            <a:pPr>
              <a:spcBef>
                <a:spcPct val="0"/>
              </a:spcBef>
            </a:pPr>
            <a:endParaRPr lang="zh-CN" altLang="en-US" sz="3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endParaRPr lang="zh-CN" altLang="en-US" sz="3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zh-CN" altLang="en-US" dirty="0">
                <a:solidFill>
                  <a:srgbClr val="3138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$liḋe-TextBox 4"/>
          <p:cNvSpPr txBox="1"/>
          <p:nvPr/>
        </p:nvSpPr>
        <p:spPr>
          <a:xfrm>
            <a:off x="2244090" y="488315"/>
            <a:ext cx="770382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目前鲁晶半导体</a:t>
            </a:r>
            <a:r>
              <a:rPr lang="en-US" altLang="zh-CN" sz="3200" b="1" spc="600" dirty="0">
                <a:solidFill>
                  <a:srgbClr val="115FAD"/>
                </a:solidFill>
                <a:latin typeface="+mj-ea"/>
                <a:ea typeface="+mj-ea"/>
              </a:rPr>
              <a:t>SiC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功率器件系列</a:t>
            </a:r>
          </a:p>
        </p:txBody>
      </p:sp>
      <p:graphicFrame>
        <p:nvGraphicFramePr>
          <p:cNvPr id="9" name="图示 8"/>
          <p:cNvGraphicFramePr/>
          <p:nvPr/>
        </p:nvGraphicFramePr>
        <p:xfrm>
          <a:off x="1729740" y="980440"/>
          <a:ext cx="8128000" cy="5198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x40V,P20Hill,P20Banner.jpeg.pagespeed.ic.WsE7jWDJWw.web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035" y="37465"/>
            <a:ext cx="11886565" cy="6187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2095" y="5624830"/>
            <a:ext cx="9147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在行业未来的驱动下，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SiC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功率器件在电动工具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市场有望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实现快速增长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lenovo\Desktop\电动工具展会\001.png00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970915" y="-541655"/>
            <a:ext cx="14733905" cy="8137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965200" y="-541655"/>
            <a:ext cx="14728190" cy="8138160"/>
          </a:xfrm>
          <a:prstGeom prst="rect">
            <a:avLst/>
          </a:prstGeom>
          <a:solidFill>
            <a:schemeClr val="bg1">
              <a:lumMod val="1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654051" y="596900"/>
            <a:ext cx="10883900" cy="5664200"/>
          </a:xfrm>
          <a:prstGeom prst="rect">
            <a:avLst/>
          </a:prstGeom>
          <a:gradFill flip="none" rotWithShape="1">
            <a:gsLst>
              <a:gs pos="0">
                <a:srgbClr val="115FAD"/>
              </a:gs>
              <a:gs pos="100000">
                <a:schemeClr val="bg1">
                  <a:lumMod val="1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03122" y="1803400"/>
            <a:ext cx="38798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5" b="0" i="0" u="none" strike="noStrike" kern="1200" cap="none" spc="0" normalizeH="0" baseline="0" noProof="0">
                <a:ln>
                  <a:noFill/>
                </a:ln>
                <a:solidFill>
                  <a:srgbClr val="ADB9CA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kumimoji="0" lang="zh-CN" altLang="en-US" sz="135" b="0" i="0" u="none" strike="noStrike" kern="1200" cap="none" spc="0" normalizeH="0" baseline="0" noProof="0">
              <a:ln>
                <a:noFill/>
              </a:ln>
              <a:solidFill>
                <a:srgbClr val="ADB9CA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00670" y="1509178"/>
            <a:ext cx="8990662" cy="1653341"/>
            <a:chOff x="1200502" y="1716236"/>
            <a:chExt cx="6742996" cy="1240006"/>
          </a:xfrm>
        </p:grpSpPr>
        <p:sp>
          <p:nvSpPr>
            <p:cNvPr id="16" name="文本框 15"/>
            <p:cNvSpPr txBox="1"/>
            <p:nvPr/>
          </p:nvSpPr>
          <p:spPr>
            <a:xfrm>
              <a:off x="1200502" y="1716236"/>
              <a:ext cx="6742996" cy="76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spc="50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中文正文" charset="0"/>
                  <a:cs typeface="+mn-ea"/>
                  <a:sym typeface="+mn-lt"/>
                </a:rPr>
                <a:t>感谢观看</a:t>
              </a:r>
            </a:p>
          </p:txBody>
        </p:sp>
        <p:sp>
          <p:nvSpPr>
            <p:cNvPr id="8" name="圆角矩形 7"/>
            <p:cNvSpPr/>
            <p:nvPr/>
          </p:nvSpPr>
          <p:spPr>
            <a:xfrm rot="10800000" flipV="1">
              <a:off x="4284000" y="2934642"/>
              <a:ext cx="576000" cy="21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0" name="圆角矩形 19"/>
          <p:cNvSpPr/>
          <p:nvPr/>
        </p:nvSpPr>
        <p:spPr>
          <a:xfrm rot="10800000" flipV="1">
            <a:off x="10891713" y="900297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圆角矩形 20"/>
          <p:cNvSpPr/>
          <p:nvPr/>
        </p:nvSpPr>
        <p:spPr>
          <a:xfrm rot="16200000" flipV="1">
            <a:off x="10991763" y="994025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圆角矩形 22"/>
          <p:cNvSpPr/>
          <p:nvPr/>
        </p:nvSpPr>
        <p:spPr>
          <a:xfrm flipV="1">
            <a:off x="820288" y="5938503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圆角矩形 23"/>
          <p:cNvSpPr/>
          <p:nvPr/>
        </p:nvSpPr>
        <p:spPr>
          <a:xfrm rot="5400000" flipV="1">
            <a:off x="720239" y="5844775"/>
            <a:ext cx="480000" cy="19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6666230" y="4041775"/>
            <a:ext cx="32937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演讲人：徐文汇</a:t>
            </a:r>
          </a:p>
          <a:p>
            <a:pPr algn="ctr"/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   话：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18653153983</a:t>
            </a:r>
          </a:p>
        </p:txBody>
      </p:sp>
      <p:pic>
        <p:nvPicPr>
          <p:cNvPr id="5" name="图片 4" descr="鲁晶半导体微信公众平台二维码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5" y="3597275"/>
            <a:ext cx="1459230" cy="1459230"/>
          </a:xfrm>
          <a:prstGeom prst="rect">
            <a:avLst/>
          </a:prstGeom>
        </p:spPr>
      </p:pic>
      <p:pic>
        <p:nvPicPr>
          <p:cNvPr id="7" name="图片 6" descr="C:\Users\lenovo\Desktop\102.jpg10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328545" y="3597275"/>
            <a:ext cx="1450340" cy="14592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5975" y="5192395"/>
            <a:ext cx="1934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扫一扫添加</a:t>
            </a:r>
          </a:p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徐文汇个人微信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05250" y="5192395"/>
            <a:ext cx="1934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扫一扫添加</a:t>
            </a:r>
          </a:p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鲁晶官方微信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350" y="-27940"/>
            <a:ext cx="12205970" cy="6885940"/>
          </a:xfrm>
          <a:prstGeom prst="rect">
            <a:avLst/>
          </a:prstGeom>
          <a:solidFill>
            <a:schemeClr val="bg1">
              <a:lumMod val="1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654051" y="596900"/>
            <a:ext cx="10883900" cy="5664200"/>
          </a:xfrm>
          <a:prstGeom prst="rect">
            <a:avLst/>
          </a:prstGeom>
          <a:gradFill flip="none" rotWithShape="1">
            <a:gsLst>
              <a:gs pos="0">
                <a:srgbClr val="115FAD"/>
              </a:gs>
              <a:gs pos="100000">
                <a:schemeClr val="bg1">
                  <a:lumMod val="1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1600835" y="2501265"/>
            <a:ext cx="89909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spc="50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中文正文" charset="0"/>
                <a:cs typeface="+mn-ea"/>
                <a:sym typeface="+mn-lt"/>
              </a:rPr>
              <a:t>公司简介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3000">
        <p15:prstTrans prst="crush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logo鲁晶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933" y="2430462"/>
            <a:ext cx="2914650" cy="1700530"/>
          </a:xfrm>
          <a:prstGeom prst="rect">
            <a:avLst/>
          </a:prstGeom>
        </p:spPr>
      </p:pic>
      <p:sp>
        <p:nvSpPr>
          <p:cNvPr id="4" name="文本框 13"/>
          <p:cNvSpPr txBox="1"/>
          <p:nvPr/>
        </p:nvSpPr>
        <p:spPr>
          <a:xfrm>
            <a:off x="3974148" y="1167447"/>
            <a:ext cx="7995920" cy="41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▶成立于</a:t>
            </a:r>
            <a:r>
              <a:rPr lang="en-US" altLang="zh-CN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2010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年</a:t>
            </a:r>
            <a:endParaRPr lang="zh-CN" altLang="en-US" sz="2900" b="1" dirty="0">
              <a:ln>
                <a:noFill/>
              </a:ln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▶位于济南高新区</a:t>
            </a:r>
            <a:endParaRPr lang="zh-CN" altLang="en-US" sz="29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▶通过</a:t>
            </a:r>
            <a:r>
              <a:rPr lang="en-US" altLang="zh-CN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ISO9001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：</a:t>
            </a:r>
            <a:r>
              <a:rPr lang="en-US" altLang="zh-CN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2015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质量管理体系认证</a:t>
            </a:r>
            <a:endParaRPr lang="zh-CN" altLang="en-US" sz="29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▶通过</a:t>
            </a:r>
            <a:r>
              <a:rPr lang="en-US" altLang="zh-CN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ISO14001:2015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环境管理体系认证</a:t>
            </a:r>
            <a:endParaRPr lang="zh-CN" altLang="en-US" sz="29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▶出口：美国、韩国、东南亚等多个地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区和国家</a:t>
            </a:r>
            <a:endParaRPr lang="zh-CN" altLang="en-US" sz="29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▶客户：高通、</a:t>
            </a:r>
            <a:r>
              <a:rPr lang="en-US" altLang="zh-CN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MTK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、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美的、格力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博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、</a:t>
            </a:r>
            <a:r>
              <a:rPr lang="zh-CN" altLang="en-US" sz="29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天佑等</a:t>
            </a:r>
            <a:endParaRPr lang="zh-CN" altLang="en-US" sz="29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01820" y="446405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115FAD"/>
                </a:solidFill>
                <a:latin typeface="楷体" panose="02010609060101010101" charset="-122"/>
                <a:ea typeface="楷体" panose="02010609060101010101" charset="-122"/>
              </a:rPr>
              <a:t>鲁</a:t>
            </a:r>
            <a:r>
              <a:rPr lang="zh-CN" altLang="en-US" sz="3200" b="1" dirty="0">
                <a:solidFill>
                  <a:srgbClr val="115FAD"/>
                </a:solidFill>
                <a:latin typeface="楷体" panose="02010609060101010101" charset="-122"/>
                <a:ea typeface="楷体" panose="02010609060101010101" charset="-122"/>
              </a:rPr>
              <a:t>晶半导体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logo鲁晶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933" y="2430462"/>
            <a:ext cx="2914650" cy="1700530"/>
          </a:xfrm>
          <a:prstGeom prst="rect">
            <a:avLst/>
          </a:prstGeom>
        </p:spPr>
      </p:pic>
      <p:sp>
        <p:nvSpPr>
          <p:cNvPr id="4" name="文本框 13"/>
          <p:cNvSpPr txBox="1"/>
          <p:nvPr/>
        </p:nvSpPr>
        <p:spPr>
          <a:xfrm>
            <a:off x="3974148" y="1167447"/>
            <a:ext cx="7995920" cy="45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中国电子行业半导体十大知名品牌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中国半导体行业卓越品牌</a:t>
            </a:r>
            <a:endParaRPr lang="zh-CN" altLang="en-US" sz="32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中国智能硬件卓越品牌企业</a:t>
            </a:r>
            <a:endParaRPr lang="zh-CN" altLang="en-US" sz="32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</a:t>
            </a:r>
            <a:r>
              <a:rPr lang="en-US" altLang="zh-CN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“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半导体行业潜力企业十强</a:t>
            </a:r>
            <a:r>
              <a:rPr lang="en-US" altLang="zh-CN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”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称号</a:t>
            </a:r>
            <a:endParaRPr lang="zh-CN" altLang="en-US" sz="32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中国半导体行业协会理事单位</a:t>
            </a:r>
            <a:endParaRPr lang="zh-CN" altLang="en-US" sz="3200" b="1" dirty="0">
              <a:ln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▶</a:t>
            </a:r>
            <a:r>
              <a:rPr lang="zh-CN" altLang="en-US" sz="3200" b="1" dirty="0">
                <a:ln>
                  <a:noFill/>
                </a:ln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山东半导体产业联盟副会长兼秘书长单位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17" name="i$liḋe-TextBox 4"/>
          <p:cNvSpPr txBox="1"/>
          <p:nvPr/>
        </p:nvSpPr>
        <p:spPr>
          <a:xfrm>
            <a:off x="4514850" y="369000"/>
            <a:ext cx="322199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公司荣誉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C:\Users\lenovo\Desktop\4.png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9740000">
            <a:off x="2518410" y="1545973"/>
            <a:ext cx="1880870" cy="2659380"/>
          </a:xfrm>
          <a:prstGeom prst="rect">
            <a:avLst/>
          </a:prstGeom>
        </p:spPr>
      </p:pic>
      <p:pic>
        <p:nvPicPr>
          <p:cNvPr id="16" name="图片 15" descr="C:\Users\lenovo\Desktop\3.png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580000">
            <a:off x="3713480" y="1052578"/>
            <a:ext cx="1880870" cy="2660650"/>
          </a:xfrm>
          <a:prstGeom prst="rect">
            <a:avLst/>
          </a:prstGeom>
        </p:spPr>
      </p:pic>
      <p:sp>
        <p:nvSpPr>
          <p:cNvPr id="17" name="i$liḋe-TextBox 4"/>
          <p:cNvSpPr txBox="1"/>
          <p:nvPr/>
        </p:nvSpPr>
        <p:spPr>
          <a:xfrm>
            <a:off x="4514850" y="369000"/>
            <a:ext cx="322199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公司荣誉</a:t>
            </a:r>
          </a:p>
        </p:txBody>
      </p:sp>
      <p:pic>
        <p:nvPicPr>
          <p:cNvPr id="18" name="图片 17" descr="C:\Users\lenovo\Desktop\2.png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440000">
            <a:off x="7820025" y="1413258"/>
            <a:ext cx="1880870" cy="2659380"/>
          </a:xfrm>
          <a:prstGeom prst="rect">
            <a:avLst/>
          </a:prstGeom>
        </p:spPr>
      </p:pic>
      <p:pic>
        <p:nvPicPr>
          <p:cNvPr id="19" name="图片 18" descr="C:\Users\lenovo\Desktop\1.png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600000">
            <a:off x="6591935" y="1126238"/>
            <a:ext cx="1880870" cy="2659380"/>
          </a:xfrm>
          <a:prstGeom prst="rect">
            <a:avLst/>
          </a:prstGeom>
        </p:spPr>
      </p:pic>
      <p:pic>
        <p:nvPicPr>
          <p:cNvPr id="20" name="图片 19" descr="C:\Users\lenovo\Desktop\0.png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185410" y="983363"/>
            <a:ext cx="1880870" cy="2660650"/>
          </a:xfrm>
          <a:prstGeom prst="rect">
            <a:avLst/>
          </a:prstGeom>
        </p:spPr>
      </p:pic>
      <p:pic>
        <p:nvPicPr>
          <p:cNvPr id="21" name="Picture 4" descr="C:\Users\lenovo\Desktop\3.jpg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9875" y="2888680"/>
            <a:ext cx="2576830" cy="181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C:\Users\lenovo\Desktop\微信图片_20190507150851.jpg微信图片_201905071508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34230" y="2959800"/>
            <a:ext cx="2538730" cy="167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C:\Users\lenovo\Desktop\未标题-1.jpg未标题-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25105" y="2933448"/>
            <a:ext cx="2827020" cy="177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 descr="C:\Users\lenovo\Desktop\图片1.png图片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3885" y="4499675"/>
            <a:ext cx="2440940" cy="181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 descr="C:\Users\lenovo\Desktop\图片2.png图片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76340" y="4499358"/>
            <a:ext cx="2512060" cy="177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50800" y="-27940"/>
            <a:ext cx="12274550" cy="7063105"/>
          </a:xfrm>
          <a:prstGeom prst="rect">
            <a:avLst/>
          </a:prstGeom>
          <a:solidFill>
            <a:schemeClr val="bg1">
              <a:lumMod val="1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654051" y="596900"/>
            <a:ext cx="10883900" cy="5664200"/>
          </a:xfrm>
          <a:prstGeom prst="rect">
            <a:avLst/>
          </a:prstGeom>
          <a:gradFill flip="none" rotWithShape="1">
            <a:gsLst>
              <a:gs pos="0">
                <a:srgbClr val="115FAD"/>
              </a:gs>
              <a:gs pos="100000">
                <a:schemeClr val="bg1">
                  <a:lumMod val="10000"/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600835" y="2487295"/>
            <a:ext cx="89909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spc="50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中文正文" charset="0"/>
                <a:cs typeface="+mn-ea"/>
                <a:sym typeface="+mn-lt"/>
              </a:rPr>
              <a:t>产品介绍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3000">
        <p15:prstTrans prst="crush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$liḋe-TextBox 4"/>
          <p:cNvSpPr txBox="1"/>
          <p:nvPr/>
        </p:nvSpPr>
        <p:spPr>
          <a:xfrm>
            <a:off x="4848718" y="279000"/>
            <a:ext cx="322199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公司产品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214897" y="2681778"/>
            <a:ext cx="2400169" cy="64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WHAT MAKES US </a:t>
            </a:r>
            <a:r>
              <a:rPr lang="zh-CN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DIFFERENT</a:t>
            </a:r>
            <a:endParaRPr lang="zh-CN" altLang="zh-CN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249915" y="3436293"/>
            <a:ext cx="2330134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705">
              <a:cs typeface="+mn-ea"/>
              <a:sym typeface="+mn-lt"/>
            </a:endParaRPr>
          </a:p>
        </p:txBody>
      </p:sp>
      <p:pic>
        <p:nvPicPr>
          <p:cNvPr id="9" name="图片 8" descr="%J)4$J{`IOA4@C_]Y`ZM5_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483" y="819000"/>
            <a:ext cx="9405620" cy="538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/>
        </p:nvSpPr>
        <p:spPr>
          <a:xfrm>
            <a:off x="443650" y="1220075"/>
            <a:ext cx="11690350" cy="3746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zh-CN" altLang="en-US" sz="2400" b="1" dirty="0">
              <a:solidFill>
                <a:schemeClr val="tx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日期占位符 3"/>
          <p:cNvSpPr>
            <a:spLocks noGrp="1"/>
          </p:cNvSpPr>
          <p:nvPr/>
        </p:nvSpPr>
        <p:spPr>
          <a:xfrm>
            <a:off x="1078650" y="10541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l" eaLnBrk="0" hangingPunct="0"/>
            <a:fld id="{BB962C8B-B14F-4D97-AF65-F5344CB8AC3E}" type="datetime1">
              <a:rPr lang="zh-CN" altLang="en-US" sz="1200" b="0" dirty="0">
                <a:solidFill>
                  <a:srgbClr val="898989"/>
                </a:solidFill>
                <a:latin typeface="Book Antiqua" panose="02040602050305030304" pitchFamily="18" charset="0"/>
              </a:rPr>
              <a:pPr lvl="0" indent="0" algn="l" eaLnBrk="0" hangingPunct="0"/>
              <a:t>2019/5/16</a:t>
            </a:fld>
            <a:endParaRPr lang="zh-CN" altLang="en-US" sz="1200" b="0" dirty="0">
              <a:solidFill>
                <a:srgbClr val="898989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570650" y="1347075"/>
            <a:ext cx="11690350" cy="3746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zh-CN" altLang="en-US" sz="2400" b="1" dirty="0">
              <a:solidFill>
                <a:schemeClr val="tx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日期占位符 3"/>
          <p:cNvSpPr>
            <a:spLocks noGrp="1"/>
          </p:cNvSpPr>
          <p:nvPr/>
        </p:nvSpPr>
        <p:spPr>
          <a:xfrm>
            <a:off x="1205650" y="10668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l" eaLnBrk="0" hangingPunct="0"/>
            <a:fld id="{BB962C8B-B14F-4D97-AF65-F5344CB8AC3E}" type="datetime1">
              <a:rPr lang="zh-CN" altLang="en-US" sz="1200" b="0" dirty="0">
                <a:solidFill>
                  <a:srgbClr val="898989"/>
                </a:solidFill>
                <a:latin typeface="Book Antiqua" panose="02040602050305030304" pitchFamily="18" charset="0"/>
              </a:rPr>
              <a:pPr lvl="0" indent="0" algn="l" eaLnBrk="0" hangingPunct="0"/>
              <a:t>2019/5/16</a:t>
            </a:fld>
            <a:endParaRPr lang="zh-CN" altLang="en-US" sz="1200" b="0" dirty="0">
              <a:solidFill>
                <a:srgbClr val="898989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i$liḋe-TextBox 4"/>
          <p:cNvSpPr txBox="1"/>
          <p:nvPr/>
        </p:nvSpPr>
        <p:spPr>
          <a:xfrm>
            <a:off x="2708695" y="263765"/>
            <a:ext cx="7166610" cy="4921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</a:rPr>
              <a:t>目前应用在电动工具的代表</a:t>
            </a:r>
            <a:r>
              <a:rPr lang="zh-CN" altLang="en-US" sz="3200" b="1" spc="600" dirty="0">
                <a:solidFill>
                  <a:srgbClr val="115FAD"/>
                </a:solidFill>
                <a:latin typeface="+mj-ea"/>
                <a:ea typeface="+mj-ea"/>
                <a:sym typeface="+mn-ea"/>
              </a:rPr>
              <a:t>产品</a:t>
            </a:r>
          </a:p>
        </p:txBody>
      </p:sp>
      <p:graphicFrame>
        <p:nvGraphicFramePr>
          <p:cNvPr id="15" name="图示 14"/>
          <p:cNvGraphicFramePr/>
          <p:nvPr/>
        </p:nvGraphicFramePr>
        <p:xfrm>
          <a:off x="556680" y="982585"/>
          <a:ext cx="5487035" cy="494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图示 15"/>
          <p:cNvGraphicFramePr/>
          <p:nvPr/>
        </p:nvGraphicFramePr>
        <p:xfrm>
          <a:off x="6043080" y="982585"/>
          <a:ext cx="5662295" cy="301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7" name="图示 16"/>
          <p:cNvGraphicFramePr/>
          <p:nvPr/>
        </p:nvGraphicFramePr>
        <p:xfrm>
          <a:off x="6587275" y="4085195"/>
          <a:ext cx="4628515" cy="222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4000">
        <p:cut/>
      </p:transition>
    </mc:Choice>
    <mc:Fallback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主题5">
  <a:themeElements>
    <a:clrScheme name="Elemental">
      <a:dk1>
        <a:sysClr val="windowText" lastClr="000000"/>
      </a:dk1>
      <a:lt1>
        <a:sysClr val="window" lastClr="C7EDCC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/>
      <a:lstStyle>
        <a:defPPr algn="ctr">
          <a:lnSpc>
            <a:spcPct val="150000"/>
          </a:lnSpc>
          <a:defRPr lang="zh-CN" altLang="en-US" sz="1600" dirty="0">
            <a:solidFill>
              <a:schemeClr val="tx1">
                <a:lumMod val="85000"/>
                <a:lumOff val="1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</TotalTime>
  <Words>969</Words>
  <Application>Microsoft Office PowerPoint</Application>
  <PresentationFormat>自定义</PresentationFormat>
  <Paragraphs>263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微软雅黑</vt:lpstr>
      <vt:lpstr>Calibri</vt:lpstr>
      <vt:lpstr>+中文正文</vt:lpstr>
      <vt:lpstr>楷体</vt:lpstr>
      <vt:lpstr>Wingdings</vt:lpstr>
      <vt:lpstr>Book Antiqua</vt:lpstr>
      <vt:lpstr>Times New Roman</vt:lpstr>
      <vt:lpstr>Adobe 楷体 Std R</vt:lpstr>
      <vt:lpstr>仿宋</vt:lpstr>
      <vt:lpstr>等线</vt:lpstr>
      <vt:lpstr>Lato Regular</vt:lpstr>
      <vt:lpstr>Lato Hairline</vt:lpstr>
      <vt:lpstr>Lato Light</vt:lpstr>
      <vt:lpstr>主题5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</vt:vector>
  </TitlesOfParts>
  <Manager>iSlide</Manager>
  <Company>iSlide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</dc:title>
  <dc:creator>Administrator</dc:creator>
  <cp:lastModifiedBy>Administrator</cp:lastModifiedBy>
  <cp:revision>641</cp:revision>
  <cp:lastPrinted>2017-08-20T16:00:00Z</cp:lastPrinted>
  <dcterms:created xsi:type="dcterms:W3CDTF">2017-08-20T16:00:00Z</dcterms:created>
  <dcterms:modified xsi:type="dcterms:W3CDTF">2019-05-16T01:35:24Z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95c9de48-0f76-44ec-9d4a-88920333c593</vt:lpwstr>
  </property>
  <property fmtid="{D5CDD505-2E9C-101B-9397-08002B2CF9AE}" pid="3" name="KSOProductBuildVer">
    <vt:lpwstr>2052-11.1.0.8661</vt:lpwstr>
  </property>
</Properties>
</file>