
<file path=[Content_Types].xml><?xml version="1.0" encoding="utf-8"?>
<Types xmlns="http://schemas.openxmlformats.org/package/2006/content-types">
  <Default Extension="jpeg" ContentType="image/jpeg"/>
  <Default Extension="wav" ContentType="audio/x-wav"/>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995" r:id="rId3"/>
    <p:sldId id="1034" r:id="rId5"/>
    <p:sldId id="1037" r:id="rId6"/>
    <p:sldId id="1040" r:id="rId7"/>
    <p:sldId id="1086" r:id="rId8"/>
    <p:sldId id="1088" r:id="rId9"/>
    <p:sldId id="1038" r:id="rId10"/>
    <p:sldId id="1077" r:id="rId11"/>
    <p:sldId id="1075" r:id="rId12"/>
    <p:sldId id="1076" r:id="rId13"/>
    <p:sldId id="1078" r:id="rId14"/>
    <p:sldId id="1079" r:id="rId15"/>
    <p:sldId id="265" r:id="rId16"/>
    <p:sldId id="289" r:id="rId17"/>
    <p:sldId id="987" r:id="rId18"/>
  </p:sldIdLst>
  <p:sldSz cx="9144000" cy="5143500" type="screen16x9"/>
  <p:notesSz cx="6858000" cy="9144000"/>
  <p:custDataLst>
    <p:tags r:id="rId2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0758"/>
    <a:srgbClr val="00FFFF"/>
    <a:srgbClr val="FF2FD2"/>
    <a:srgbClr val="E400B3"/>
    <a:srgbClr val="C51F8F"/>
    <a:srgbClr val="ECB2EC"/>
    <a:srgbClr val="220754"/>
    <a:srgbClr val="230756"/>
    <a:srgbClr val="100A30"/>
    <a:srgbClr val="2C08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703" autoAdjust="0"/>
    <p:restoredTop sz="94660"/>
  </p:normalViewPr>
  <p:slideViewPr>
    <p:cSldViewPr snapToGrid="0">
      <p:cViewPr varScale="1">
        <p:scale>
          <a:sx n="89" d="100"/>
          <a:sy n="89" d="100"/>
        </p:scale>
        <p:origin x="594" y="78"/>
      </p:cViewPr>
      <p:guideLst/>
    </p:cSldViewPr>
  </p:slid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2" Type="http://schemas.openxmlformats.org/officeDocument/2006/relationships/tags" Target="tags/tag1.xml"/><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719FD9-467E-4105-B351-CBF121CBD59E}"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1641FA-160C-43D1-B2A7-222DCC0FCA8C}"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2005</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年从</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LCR Meter</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Hi-pot</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示波器、网络分析仪等电子测试仪器，</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开始接触磁性元器件，至今已是</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14</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个年头。</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电性能检测的刚需，通过电子测试仪器已经得已完美解决！</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从</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2013</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年开始，我们的终端客户对于：开路、短路、</a:t>
            </a:r>
            <a:r>
              <a:rPr lang="zh-CN" altLang="zh-CN">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引线内</a:t>
            </a:r>
            <a:r>
              <a:rPr lang="en-US" altLang="zh-CN">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a:t>
            </a:r>
            <a:r>
              <a:rPr lang="zh-CN" altLang="zh-CN">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外偏、磁芯崩缺</a:t>
            </a:r>
            <a:r>
              <a:rPr lang="en-US" altLang="zh-CN">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a:t>
            </a:r>
            <a:r>
              <a:rPr lang="zh-CN" altLang="zh-CN">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裂缺、冷焊、溢锡、连锡、电极爬锡、电极面沾污等等的</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外观品质要求越来越高！</a:t>
            </a:r>
            <a:endParaRPr lang="zh-CN" altLang="en-US">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zh-CN" altLang="en-US">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在此，我想问在座的几个问题？</a:t>
            </a:r>
            <a:b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b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有没有外观检测的制程？如果有，它有没有给你带来困扰？</a:t>
            </a:r>
            <a:endParaRPr lang="zh-CN" altLang="en-US">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比如：精度始终不能提高 ？速度始终不能加快？</a:t>
            </a:r>
            <a:endParaRPr lang="zh-CN" altLang="en-US">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既然给大家带来这么多困扰，能不能把这个制程取消？即不做外观检测，直接出货呢？</a:t>
            </a:r>
            <a:endParaRPr lang="zh-CN" altLang="en-US">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我们走访了很多客户，没有一个客户能做到不做外观检测直接出货，即外观检测是个不可或缺的制程。</a:t>
            </a:r>
            <a:endParaRPr lang="zh-CN" altLang="en-US">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所以，外观检测带来的困扰必须解决！</a:t>
            </a:r>
            <a:endParaRPr lang="zh-CN" altLang="en-US">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zh-CN" altLang="en-US"/>
          </a:p>
          <a:p>
            <a:r>
              <a:rPr lang="zh-CN" altLang="en-US"/>
              <a:t>感谢</a:t>
            </a:r>
            <a:r>
              <a:rPr lang="en-US" altLang="zh-CN"/>
              <a:t>DBT</a:t>
            </a:r>
            <a:r>
              <a:rPr lang="zh-CN" altLang="en-US"/>
              <a:t>资讯平台提供这个机会，</a:t>
            </a:r>
            <a:r>
              <a:rPr lang="en-US" altLang="zh-CN"/>
              <a:t>……</a:t>
            </a:r>
            <a:endParaRPr lang="en-US" altLang="zh-CN"/>
          </a:p>
        </p:txBody>
      </p:sp>
      <p:sp>
        <p:nvSpPr>
          <p:cNvPr id="4" name="灯片编号占位符 3"/>
          <p:cNvSpPr>
            <a:spLocks noGrp="1"/>
          </p:cNvSpPr>
          <p:nvPr>
            <p:ph type="sldNum" sz="quarter" idx="10"/>
          </p:nvPr>
        </p:nvSpPr>
        <p:spPr/>
        <p:txBody>
          <a:bodyPr/>
          <a:lstStyle/>
          <a:p>
            <a:fld id="{C91641FA-160C-43D1-B2A7-222DCC0FCA8C}"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1641FA-160C-43D1-B2A7-222DCC0FCA8C}"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8111DC-DB06-4F69-8E81-F73CD98CC415}"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1D650CE-6276-4649-92B0-77FA8090D73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1641FA-160C-43D1-B2A7-222DCC0FCA8C}"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1D650CE-6276-4649-92B0-77FA8090D738}"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1641FA-160C-43D1-B2A7-222DCC0FCA8C}"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8111DC-DB06-4F69-8E81-F73CD98CC415}"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1D650CE-6276-4649-92B0-77FA8090D738}"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olidFill>
                  <a:schemeClr val="bg1"/>
                </a:solidFill>
                <a:latin typeface="微软雅黑" panose="020B0503020204020204" pitchFamily="34" charset="-122"/>
                <a:ea typeface="微软雅黑" panose="020B0503020204020204" pitchFamily="34" charset="-122"/>
                <a:sym typeface="+mn-ea"/>
              </a:rPr>
              <a:t>机器视觉行业既然有了康耐视Cognex、基恩士keyence，我们还能做什么？</a:t>
            </a:r>
            <a:endParaRPr lang="zh-CN" altLang="en-US"/>
          </a:p>
        </p:txBody>
      </p:sp>
      <p:sp>
        <p:nvSpPr>
          <p:cNvPr id="4" name="灯片编号占位符 3"/>
          <p:cNvSpPr>
            <a:spLocks noGrp="1"/>
          </p:cNvSpPr>
          <p:nvPr>
            <p:ph type="sldNum" sz="quarter" idx="10"/>
          </p:nvPr>
        </p:nvSpPr>
        <p:spPr/>
        <p:txBody>
          <a:bodyPr/>
          <a:lstStyle/>
          <a:p>
            <a:fld id="{538111DC-DB06-4F69-8E81-F73CD98CC415}"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1641FA-160C-43D1-B2A7-222DCC0FCA8C}"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1641FA-160C-43D1-B2A7-222DCC0FCA8C}"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1641FA-160C-43D1-B2A7-222DCC0FCA8C}"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8111DC-DB06-4F69-8E81-F73CD98CC415}"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8111DC-DB06-4F69-8E81-F73CD98CC415}"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1369219"/>
            <a:ext cx="7886700" cy="3263504"/>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06C34979-86DB-490F-A25D-AD7B2F8857B0}" type="datetimeFigureOut">
              <a:rPr lang="zh-CN" altLang="en-US" smtClean="0"/>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61C869B2-154A-460D-85BE-EA13A299DE65}"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06C34979-86DB-490F-A25D-AD7B2F8857B0}" type="datetimeFigureOut">
              <a:rPr lang="zh-CN" altLang="en-US" smtClean="0"/>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61C869B2-154A-460D-85BE-EA13A299DE65}"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a:xfrm>
            <a:off x="628650" y="1369219"/>
            <a:ext cx="7886700" cy="3263504"/>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06C34979-86DB-490F-A25D-AD7B2F8857B0}" type="datetimeFigureOut">
              <a:rPr lang="zh-CN" altLang="en-US" smtClean="0"/>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61C869B2-154A-460D-85BE-EA13A299DE65}"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endParaRPr lang="zh-CN" altLang="en-US"/>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06C34979-86DB-490F-A25D-AD7B2F8857B0}" type="datetimeFigureOut">
              <a:rPr lang="zh-CN" altLang="en-US" smtClean="0"/>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61C869B2-154A-460D-85BE-EA13A299DE65}"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06C34979-86DB-490F-A25D-AD7B2F8857B0}" type="datetimeFigureOut">
              <a:rPr lang="zh-CN" altLang="en-US" smtClean="0"/>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61C869B2-154A-460D-85BE-EA13A299DE65}"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endParaRPr lang="zh-CN" altLang="en-US"/>
          </a:p>
        </p:txBody>
      </p:sp>
      <p:sp>
        <p:nvSpPr>
          <p:cNvPr id="4" name="Content Placeholder 3"/>
          <p:cNvSpPr>
            <a:spLocks noGrp="1"/>
          </p:cNvSpPr>
          <p:nvPr>
            <p:ph sz="half" idx="2" hasCustomPrompt="1"/>
          </p:nvPr>
        </p:nvSpPr>
        <p:spPr>
          <a:xfrm>
            <a:off x="629842" y="1878806"/>
            <a:ext cx="3868340" cy="2763441"/>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endParaRPr lang="zh-CN" altLang="en-US"/>
          </a:p>
        </p:txBody>
      </p:sp>
      <p:sp>
        <p:nvSpPr>
          <p:cNvPr id="6" name="Content Placeholder 5"/>
          <p:cNvSpPr>
            <a:spLocks noGrp="1"/>
          </p:cNvSpPr>
          <p:nvPr>
            <p:ph sz="quarter" idx="4" hasCustomPrompt="1"/>
          </p:nvPr>
        </p:nvSpPr>
        <p:spPr>
          <a:xfrm>
            <a:off x="4629150" y="1878806"/>
            <a:ext cx="3887391" cy="2763441"/>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a:prstGeom prst="rect">
            <a:avLst/>
          </a:prstGeom>
        </p:spPr>
        <p:txBody>
          <a:bodyPr/>
          <a:lstStyle/>
          <a:p>
            <a:fld id="{06C34979-86DB-490F-A25D-AD7B2F8857B0}" type="datetimeFigureOut">
              <a:rPr lang="zh-CN" altLang="en-US" smtClean="0"/>
            </a:fld>
            <a:endParaRPr lang="zh-CN" altLang="en-US"/>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fld id="{61C869B2-154A-460D-85BE-EA13A299DE65}"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628650" y="4767263"/>
            <a:ext cx="2057400" cy="273844"/>
          </a:xfrm>
          <a:prstGeom prst="rect">
            <a:avLst/>
          </a:prstGeom>
        </p:spPr>
        <p:txBody>
          <a:bodyPr/>
          <a:lstStyle/>
          <a:p>
            <a:fld id="{06C34979-86DB-490F-A25D-AD7B2F8857B0}" type="datetimeFigureOut">
              <a:rPr lang="zh-CN" altLang="en-US" smtClean="0"/>
            </a:fld>
            <a:endParaRPr lang="zh-CN" altLang="en-US"/>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fld id="{61C869B2-154A-460D-85BE-EA13A299DE65}"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06C34979-86DB-490F-A25D-AD7B2F8857B0}" type="datetimeFigureOut">
              <a:rPr lang="zh-CN" altLang="en-US" smtClean="0"/>
            </a:fld>
            <a:endParaRPr lang="zh-CN" alt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61C869B2-154A-460D-85BE-EA13A299DE65}"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endParaRPr lang="zh-CN" altLang="en-US"/>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06C34979-86DB-490F-A25D-AD7B2F8857B0}" type="datetimeFigureOut">
              <a:rPr lang="zh-CN" altLang="en-US" smtClean="0"/>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61C869B2-154A-460D-85BE-EA13A299DE65}"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a:prstGeom prst="rect">
            <a:avLst/>
          </a:prstGeo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endParaRPr lang="zh-CN" altLang="en-US"/>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06C34979-86DB-490F-A25D-AD7B2F8857B0}" type="datetimeFigureOut">
              <a:rPr lang="zh-CN" altLang="en-US" smtClean="0"/>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61C869B2-154A-460D-85BE-EA13A299DE65}"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92" name="组合 191"/>
          <p:cNvGrpSpPr/>
          <p:nvPr userDrawn="1"/>
        </p:nvGrpSpPr>
        <p:grpSpPr>
          <a:xfrm>
            <a:off x="0" y="-44696"/>
            <a:ext cx="9144000" cy="5232892"/>
            <a:chOff x="-313824" y="4991230"/>
            <a:chExt cx="9144000" cy="5143500"/>
          </a:xfrm>
          <a:gradFill>
            <a:gsLst>
              <a:gs pos="0">
                <a:srgbClr val="100A30"/>
              </a:gs>
              <a:gs pos="62000">
                <a:srgbClr val="1E064B"/>
              </a:gs>
              <a:gs pos="100000">
                <a:srgbClr val="2C086E"/>
              </a:gs>
            </a:gsLst>
            <a:lin ang="5400000" scaled="0"/>
          </a:gradFill>
        </p:grpSpPr>
        <p:sp>
          <p:nvSpPr>
            <p:cNvPr id="193" name="矩形 192"/>
            <p:cNvSpPr/>
            <p:nvPr/>
          </p:nvSpPr>
          <p:spPr>
            <a:xfrm>
              <a:off x="-313824" y="4991230"/>
              <a:ext cx="9144000" cy="5143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4" name="组合 193"/>
            <p:cNvGrpSpPr/>
            <p:nvPr/>
          </p:nvGrpSpPr>
          <p:grpSpPr>
            <a:xfrm>
              <a:off x="418086" y="5071880"/>
              <a:ext cx="2624113" cy="1640029"/>
              <a:chOff x="2873029" y="931456"/>
              <a:chExt cx="2384438" cy="3024073"/>
            </a:xfrm>
            <a:grpFill/>
          </p:grpSpPr>
          <p:sp>
            <p:nvSpPr>
              <p:cNvPr id="255" name="椭圆 254"/>
              <p:cNvSpPr>
                <a:spLocks noChangeAspect="1"/>
              </p:cNvSpPr>
              <p:nvPr/>
            </p:nvSpPr>
            <p:spPr>
              <a:xfrm>
                <a:off x="3700037" y="1271079"/>
                <a:ext cx="18031" cy="178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56" name="椭圆 255"/>
              <p:cNvSpPr>
                <a:spLocks noChangeAspect="1"/>
              </p:cNvSpPr>
              <p:nvPr/>
            </p:nvSpPr>
            <p:spPr>
              <a:xfrm>
                <a:off x="3781040" y="2289873"/>
                <a:ext cx="18031" cy="178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57" name="椭圆 256"/>
              <p:cNvSpPr>
                <a:spLocks noChangeAspect="1"/>
              </p:cNvSpPr>
              <p:nvPr/>
            </p:nvSpPr>
            <p:spPr>
              <a:xfrm>
                <a:off x="4537059" y="1831149"/>
                <a:ext cx="18031" cy="178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58" name="椭圆 257"/>
              <p:cNvSpPr>
                <a:spLocks noChangeAspect="1"/>
              </p:cNvSpPr>
              <p:nvPr/>
            </p:nvSpPr>
            <p:spPr>
              <a:xfrm>
                <a:off x="3667635" y="3159315"/>
                <a:ext cx="18031" cy="178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59" name="椭圆 258"/>
              <p:cNvSpPr>
                <a:spLocks noChangeAspect="1"/>
              </p:cNvSpPr>
              <p:nvPr/>
            </p:nvSpPr>
            <p:spPr>
              <a:xfrm>
                <a:off x="3381427" y="1825815"/>
                <a:ext cx="18031" cy="178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60" name="椭圆 259"/>
              <p:cNvSpPr>
                <a:spLocks noChangeAspect="1"/>
              </p:cNvSpPr>
              <p:nvPr/>
            </p:nvSpPr>
            <p:spPr>
              <a:xfrm>
                <a:off x="4061846" y="1751139"/>
                <a:ext cx="18031" cy="178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61" name="椭圆 260"/>
              <p:cNvSpPr>
                <a:spLocks noChangeAspect="1"/>
              </p:cNvSpPr>
              <p:nvPr/>
            </p:nvSpPr>
            <p:spPr>
              <a:xfrm rot="5889783">
                <a:off x="4760824" y="2951861"/>
                <a:ext cx="18000" cy="182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62" name="椭圆 261"/>
              <p:cNvSpPr>
                <a:spLocks noChangeAspect="1"/>
              </p:cNvSpPr>
              <p:nvPr/>
            </p:nvSpPr>
            <p:spPr>
              <a:xfrm rot="5889783">
                <a:off x="3728345" y="2886401"/>
                <a:ext cx="18000" cy="182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63" name="椭圆 262"/>
              <p:cNvSpPr>
                <a:spLocks noChangeAspect="1"/>
              </p:cNvSpPr>
              <p:nvPr/>
            </p:nvSpPr>
            <p:spPr>
              <a:xfrm rot="5889783">
                <a:off x="4080704" y="3690729"/>
                <a:ext cx="18000" cy="182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64" name="椭圆 263"/>
              <p:cNvSpPr>
                <a:spLocks noChangeAspect="1"/>
              </p:cNvSpPr>
              <p:nvPr/>
            </p:nvSpPr>
            <p:spPr>
              <a:xfrm rot="5889783">
                <a:off x="2873141" y="2652069"/>
                <a:ext cx="18000" cy="182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65" name="椭圆 264"/>
              <p:cNvSpPr>
                <a:spLocks noChangeAspect="1"/>
              </p:cNvSpPr>
              <p:nvPr/>
            </p:nvSpPr>
            <p:spPr>
              <a:xfrm rot="5889783">
                <a:off x="4250138" y="2561576"/>
                <a:ext cx="18000" cy="182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66" name="椭圆 265"/>
              <p:cNvSpPr>
                <a:spLocks noChangeAspect="1"/>
              </p:cNvSpPr>
              <p:nvPr/>
            </p:nvSpPr>
            <p:spPr>
              <a:xfrm rot="5889783">
                <a:off x="4228361" y="3237452"/>
                <a:ext cx="18000" cy="182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67" name="椭圆 266"/>
              <p:cNvSpPr>
                <a:spLocks noChangeAspect="1"/>
              </p:cNvSpPr>
              <p:nvPr/>
            </p:nvSpPr>
            <p:spPr>
              <a:xfrm>
                <a:off x="3594733" y="2927286"/>
                <a:ext cx="18031" cy="178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68" name="椭圆 267"/>
              <p:cNvSpPr>
                <a:spLocks noChangeAspect="1"/>
              </p:cNvSpPr>
              <p:nvPr/>
            </p:nvSpPr>
            <p:spPr>
              <a:xfrm>
                <a:off x="3675737" y="3946079"/>
                <a:ext cx="9567" cy="94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69" name="椭圆 268"/>
              <p:cNvSpPr>
                <a:spLocks noChangeAspect="1"/>
              </p:cNvSpPr>
              <p:nvPr/>
            </p:nvSpPr>
            <p:spPr>
              <a:xfrm>
                <a:off x="4431755" y="3487356"/>
                <a:ext cx="18031" cy="178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70" name="椭圆 269"/>
              <p:cNvSpPr>
                <a:spLocks noChangeAspect="1"/>
              </p:cNvSpPr>
              <p:nvPr/>
            </p:nvSpPr>
            <p:spPr>
              <a:xfrm>
                <a:off x="3276126" y="3482022"/>
                <a:ext cx="18031" cy="178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71" name="椭圆 270"/>
              <p:cNvSpPr>
                <a:spLocks noChangeAspect="1"/>
              </p:cNvSpPr>
              <p:nvPr/>
            </p:nvSpPr>
            <p:spPr>
              <a:xfrm>
                <a:off x="3956544" y="3407346"/>
                <a:ext cx="18031" cy="178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72" name="椭圆 271"/>
              <p:cNvSpPr>
                <a:spLocks noChangeAspect="1"/>
              </p:cNvSpPr>
              <p:nvPr/>
            </p:nvSpPr>
            <p:spPr>
              <a:xfrm rot="289150">
                <a:off x="4091395" y="1490611"/>
                <a:ext cx="18031" cy="178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73" name="椭圆 272"/>
              <p:cNvSpPr>
                <a:spLocks noChangeAspect="1"/>
              </p:cNvSpPr>
              <p:nvPr/>
            </p:nvSpPr>
            <p:spPr>
              <a:xfrm rot="289150">
                <a:off x="4085460" y="2512525"/>
                <a:ext cx="18031" cy="178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74" name="椭圆 273"/>
              <p:cNvSpPr>
                <a:spLocks noChangeAspect="1"/>
              </p:cNvSpPr>
              <p:nvPr/>
            </p:nvSpPr>
            <p:spPr>
              <a:xfrm rot="289150">
                <a:off x="4877822" y="2118159"/>
                <a:ext cx="18031" cy="178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75" name="椭圆 274"/>
              <p:cNvSpPr>
                <a:spLocks noChangeAspect="1"/>
              </p:cNvSpPr>
              <p:nvPr/>
            </p:nvSpPr>
            <p:spPr>
              <a:xfrm rot="289150">
                <a:off x="3898508" y="3369483"/>
                <a:ext cx="18031" cy="178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76" name="椭圆 275"/>
              <p:cNvSpPr>
                <a:spLocks noChangeAspect="1"/>
              </p:cNvSpPr>
              <p:nvPr/>
            </p:nvSpPr>
            <p:spPr>
              <a:xfrm rot="289150">
                <a:off x="3726730" y="2016947"/>
                <a:ext cx="18031" cy="178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77" name="椭圆 276"/>
              <p:cNvSpPr>
                <a:spLocks noChangeAspect="1"/>
              </p:cNvSpPr>
              <p:nvPr/>
            </p:nvSpPr>
            <p:spPr>
              <a:xfrm rot="289150">
                <a:off x="4411095" y="1998997"/>
                <a:ext cx="18031" cy="178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78" name="椭圆 277"/>
              <p:cNvSpPr>
                <a:spLocks noChangeAspect="1"/>
              </p:cNvSpPr>
              <p:nvPr/>
            </p:nvSpPr>
            <p:spPr>
              <a:xfrm rot="4662124">
                <a:off x="5239356" y="1120672"/>
                <a:ext cx="18000" cy="182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79" name="椭圆 278"/>
              <p:cNvSpPr>
                <a:spLocks noChangeAspect="1"/>
              </p:cNvSpPr>
              <p:nvPr/>
            </p:nvSpPr>
            <p:spPr>
              <a:xfrm rot="4662124">
                <a:off x="4248849" y="1415846"/>
                <a:ext cx="18000" cy="182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80" name="椭圆 279"/>
              <p:cNvSpPr>
                <a:spLocks noChangeAspect="1"/>
              </p:cNvSpPr>
              <p:nvPr/>
            </p:nvSpPr>
            <p:spPr>
              <a:xfrm rot="4662124">
                <a:off x="4863633" y="2047765"/>
                <a:ext cx="18000" cy="182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81" name="椭圆 280"/>
              <p:cNvSpPr>
                <a:spLocks noChangeAspect="1"/>
              </p:cNvSpPr>
              <p:nvPr/>
            </p:nvSpPr>
            <p:spPr>
              <a:xfrm rot="4662124">
                <a:off x="3364669" y="1491589"/>
                <a:ext cx="18000" cy="182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82" name="椭圆 281"/>
              <p:cNvSpPr>
                <a:spLocks noChangeAspect="1"/>
              </p:cNvSpPr>
              <p:nvPr/>
            </p:nvSpPr>
            <p:spPr>
              <a:xfrm rot="4662124">
                <a:off x="4622766" y="931344"/>
                <a:ext cx="18000" cy="182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83" name="椭圆 282"/>
              <p:cNvSpPr>
                <a:spLocks noChangeAspect="1"/>
              </p:cNvSpPr>
              <p:nvPr/>
            </p:nvSpPr>
            <p:spPr>
              <a:xfrm rot="4662124">
                <a:off x="4841559" y="1572102"/>
                <a:ext cx="18000" cy="182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grpSp>
        <p:grpSp>
          <p:nvGrpSpPr>
            <p:cNvPr id="195" name="组合 194"/>
            <p:cNvGrpSpPr/>
            <p:nvPr/>
          </p:nvGrpSpPr>
          <p:grpSpPr>
            <a:xfrm>
              <a:off x="3033786" y="5097145"/>
              <a:ext cx="2624113" cy="1640029"/>
              <a:chOff x="2873029" y="931456"/>
              <a:chExt cx="2384438" cy="3024073"/>
            </a:xfrm>
            <a:grpFill/>
          </p:grpSpPr>
          <p:sp>
            <p:nvSpPr>
              <p:cNvPr id="226" name="椭圆 225"/>
              <p:cNvSpPr>
                <a:spLocks noChangeAspect="1"/>
              </p:cNvSpPr>
              <p:nvPr/>
            </p:nvSpPr>
            <p:spPr>
              <a:xfrm>
                <a:off x="3700037" y="1271079"/>
                <a:ext cx="18031" cy="178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27" name="椭圆 226"/>
              <p:cNvSpPr>
                <a:spLocks noChangeAspect="1"/>
              </p:cNvSpPr>
              <p:nvPr/>
            </p:nvSpPr>
            <p:spPr>
              <a:xfrm>
                <a:off x="3781040" y="2289873"/>
                <a:ext cx="18031" cy="178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28" name="椭圆 227"/>
              <p:cNvSpPr>
                <a:spLocks noChangeAspect="1"/>
              </p:cNvSpPr>
              <p:nvPr/>
            </p:nvSpPr>
            <p:spPr>
              <a:xfrm>
                <a:off x="4537059" y="1831149"/>
                <a:ext cx="18031" cy="178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29" name="椭圆 228"/>
              <p:cNvSpPr>
                <a:spLocks noChangeAspect="1"/>
              </p:cNvSpPr>
              <p:nvPr/>
            </p:nvSpPr>
            <p:spPr>
              <a:xfrm>
                <a:off x="3667635" y="3159315"/>
                <a:ext cx="18031" cy="178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30" name="椭圆 229"/>
              <p:cNvSpPr>
                <a:spLocks noChangeAspect="1"/>
              </p:cNvSpPr>
              <p:nvPr/>
            </p:nvSpPr>
            <p:spPr>
              <a:xfrm>
                <a:off x="3381427" y="1825815"/>
                <a:ext cx="18031" cy="178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31" name="椭圆 230"/>
              <p:cNvSpPr>
                <a:spLocks noChangeAspect="1"/>
              </p:cNvSpPr>
              <p:nvPr/>
            </p:nvSpPr>
            <p:spPr>
              <a:xfrm>
                <a:off x="4061846" y="1751139"/>
                <a:ext cx="18031" cy="178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32" name="椭圆 231"/>
              <p:cNvSpPr>
                <a:spLocks noChangeAspect="1"/>
              </p:cNvSpPr>
              <p:nvPr/>
            </p:nvSpPr>
            <p:spPr>
              <a:xfrm rot="5889783">
                <a:off x="4760824" y="2951861"/>
                <a:ext cx="18000" cy="182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33" name="椭圆 232"/>
              <p:cNvSpPr>
                <a:spLocks noChangeAspect="1"/>
              </p:cNvSpPr>
              <p:nvPr/>
            </p:nvSpPr>
            <p:spPr>
              <a:xfrm rot="5889783">
                <a:off x="3728345" y="2886401"/>
                <a:ext cx="18000" cy="182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34" name="椭圆 233"/>
              <p:cNvSpPr>
                <a:spLocks noChangeAspect="1"/>
              </p:cNvSpPr>
              <p:nvPr/>
            </p:nvSpPr>
            <p:spPr>
              <a:xfrm rot="5889783">
                <a:off x="4080704" y="3690729"/>
                <a:ext cx="18000" cy="182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35" name="椭圆 234"/>
              <p:cNvSpPr>
                <a:spLocks noChangeAspect="1"/>
              </p:cNvSpPr>
              <p:nvPr/>
            </p:nvSpPr>
            <p:spPr>
              <a:xfrm rot="5889783">
                <a:off x="2873141" y="2652069"/>
                <a:ext cx="18000" cy="182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36" name="椭圆 235"/>
              <p:cNvSpPr>
                <a:spLocks noChangeAspect="1"/>
              </p:cNvSpPr>
              <p:nvPr/>
            </p:nvSpPr>
            <p:spPr>
              <a:xfrm rot="5889783">
                <a:off x="4250138" y="2561576"/>
                <a:ext cx="18000" cy="182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37" name="椭圆 236"/>
              <p:cNvSpPr>
                <a:spLocks noChangeAspect="1"/>
              </p:cNvSpPr>
              <p:nvPr/>
            </p:nvSpPr>
            <p:spPr>
              <a:xfrm rot="5889783">
                <a:off x="4228361" y="3237452"/>
                <a:ext cx="18000" cy="182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38" name="椭圆 237"/>
              <p:cNvSpPr>
                <a:spLocks noChangeAspect="1"/>
              </p:cNvSpPr>
              <p:nvPr/>
            </p:nvSpPr>
            <p:spPr>
              <a:xfrm>
                <a:off x="3594733" y="2927286"/>
                <a:ext cx="18031" cy="178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39" name="椭圆 238"/>
              <p:cNvSpPr>
                <a:spLocks noChangeAspect="1"/>
              </p:cNvSpPr>
              <p:nvPr/>
            </p:nvSpPr>
            <p:spPr>
              <a:xfrm>
                <a:off x="3675737" y="3946079"/>
                <a:ext cx="9567" cy="94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40" name="椭圆 239"/>
              <p:cNvSpPr>
                <a:spLocks noChangeAspect="1"/>
              </p:cNvSpPr>
              <p:nvPr/>
            </p:nvSpPr>
            <p:spPr>
              <a:xfrm>
                <a:off x="4431755" y="3487356"/>
                <a:ext cx="18031" cy="178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41" name="椭圆 240"/>
              <p:cNvSpPr>
                <a:spLocks noChangeAspect="1"/>
              </p:cNvSpPr>
              <p:nvPr/>
            </p:nvSpPr>
            <p:spPr>
              <a:xfrm>
                <a:off x="3276126" y="3482022"/>
                <a:ext cx="18031" cy="178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42" name="椭圆 241"/>
              <p:cNvSpPr>
                <a:spLocks noChangeAspect="1"/>
              </p:cNvSpPr>
              <p:nvPr/>
            </p:nvSpPr>
            <p:spPr>
              <a:xfrm>
                <a:off x="3956544" y="3407346"/>
                <a:ext cx="18031" cy="178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43" name="椭圆 242"/>
              <p:cNvSpPr>
                <a:spLocks noChangeAspect="1"/>
              </p:cNvSpPr>
              <p:nvPr/>
            </p:nvSpPr>
            <p:spPr>
              <a:xfrm rot="289150">
                <a:off x="4091395" y="1490611"/>
                <a:ext cx="18031" cy="178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44" name="椭圆 243"/>
              <p:cNvSpPr>
                <a:spLocks noChangeAspect="1"/>
              </p:cNvSpPr>
              <p:nvPr/>
            </p:nvSpPr>
            <p:spPr>
              <a:xfrm rot="289150">
                <a:off x="4085460" y="2512525"/>
                <a:ext cx="18031" cy="178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45" name="椭圆 244"/>
              <p:cNvSpPr>
                <a:spLocks noChangeAspect="1"/>
              </p:cNvSpPr>
              <p:nvPr/>
            </p:nvSpPr>
            <p:spPr>
              <a:xfrm rot="289150">
                <a:off x="4877822" y="2118159"/>
                <a:ext cx="18031" cy="178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46" name="椭圆 245"/>
              <p:cNvSpPr>
                <a:spLocks noChangeAspect="1"/>
              </p:cNvSpPr>
              <p:nvPr/>
            </p:nvSpPr>
            <p:spPr>
              <a:xfrm rot="289150">
                <a:off x="3898508" y="3369483"/>
                <a:ext cx="18031" cy="178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47" name="椭圆 246"/>
              <p:cNvSpPr>
                <a:spLocks noChangeAspect="1"/>
              </p:cNvSpPr>
              <p:nvPr/>
            </p:nvSpPr>
            <p:spPr>
              <a:xfrm rot="289150">
                <a:off x="3726730" y="2016947"/>
                <a:ext cx="18031" cy="178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48" name="椭圆 247"/>
              <p:cNvSpPr>
                <a:spLocks noChangeAspect="1"/>
              </p:cNvSpPr>
              <p:nvPr/>
            </p:nvSpPr>
            <p:spPr>
              <a:xfrm rot="289150">
                <a:off x="4411095" y="1998997"/>
                <a:ext cx="18031" cy="178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49" name="椭圆 248"/>
              <p:cNvSpPr>
                <a:spLocks noChangeAspect="1"/>
              </p:cNvSpPr>
              <p:nvPr/>
            </p:nvSpPr>
            <p:spPr>
              <a:xfrm rot="4662124">
                <a:off x="5239356" y="1120672"/>
                <a:ext cx="18000" cy="182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50" name="椭圆 249"/>
              <p:cNvSpPr>
                <a:spLocks noChangeAspect="1"/>
              </p:cNvSpPr>
              <p:nvPr/>
            </p:nvSpPr>
            <p:spPr>
              <a:xfrm rot="4662124">
                <a:off x="4248849" y="1415846"/>
                <a:ext cx="18000" cy="182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51" name="椭圆 250"/>
              <p:cNvSpPr>
                <a:spLocks noChangeAspect="1"/>
              </p:cNvSpPr>
              <p:nvPr/>
            </p:nvSpPr>
            <p:spPr>
              <a:xfrm rot="4662124">
                <a:off x="4863633" y="2047765"/>
                <a:ext cx="18000" cy="182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52" name="椭圆 251"/>
              <p:cNvSpPr>
                <a:spLocks noChangeAspect="1"/>
              </p:cNvSpPr>
              <p:nvPr/>
            </p:nvSpPr>
            <p:spPr>
              <a:xfrm rot="4662124">
                <a:off x="3364669" y="1491589"/>
                <a:ext cx="18000" cy="182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53" name="椭圆 252"/>
              <p:cNvSpPr>
                <a:spLocks noChangeAspect="1"/>
              </p:cNvSpPr>
              <p:nvPr/>
            </p:nvSpPr>
            <p:spPr>
              <a:xfrm rot="4662124">
                <a:off x="4622766" y="931344"/>
                <a:ext cx="18000" cy="182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54" name="椭圆 253"/>
              <p:cNvSpPr>
                <a:spLocks noChangeAspect="1"/>
              </p:cNvSpPr>
              <p:nvPr/>
            </p:nvSpPr>
            <p:spPr>
              <a:xfrm rot="4662124">
                <a:off x="4841559" y="1572102"/>
                <a:ext cx="18000" cy="182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grpSp>
        <p:grpSp>
          <p:nvGrpSpPr>
            <p:cNvPr id="196" name="组合 195"/>
            <p:cNvGrpSpPr/>
            <p:nvPr/>
          </p:nvGrpSpPr>
          <p:grpSpPr>
            <a:xfrm>
              <a:off x="5650868" y="5155192"/>
              <a:ext cx="2624113" cy="1640029"/>
              <a:chOff x="2873029" y="931456"/>
              <a:chExt cx="2384438" cy="3024073"/>
            </a:xfrm>
            <a:grpFill/>
          </p:grpSpPr>
          <p:sp>
            <p:nvSpPr>
              <p:cNvPr id="197" name="椭圆 196"/>
              <p:cNvSpPr>
                <a:spLocks noChangeAspect="1"/>
              </p:cNvSpPr>
              <p:nvPr/>
            </p:nvSpPr>
            <p:spPr>
              <a:xfrm>
                <a:off x="3700037" y="1271079"/>
                <a:ext cx="18031" cy="178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98" name="椭圆 197"/>
              <p:cNvSpPr>
                <a:spLocks noChangeAspect="1"/>
              </p:cNvSpPr>
              <p:nvPr/>
            </p:nvSpPr>
            <p:spPr>
              <a:xfrm>
                <a:off x="3781040" y="2289873"/>
                <a:ext cx="18031" cy="178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99" name="椭圆 198"/>
              <p:cNvSpPr>
                <a:spLocks noChangeAspect="1"/>
              </p:cNvSpPr>
              <p:nvPr/>
            </p:nvSpPr>
            <p:spPr>
              <a:xfrm>
                <a:off x="4537059" y="1831149"/>
                <a:ext cx="18031" cy="178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00" name="椭圆 199"/>
              <p:cNvSpPr>
                <a:spLocks noChangeAspect="1"/>
              </p:cNvSpPr>
              <p:nvPr/>
            </p:nvSpPr>
            <p:spPr>
              <a:xfrm>
                <a:off x="3667635" y="3159315"/>
                <a:ext cx="18031" cy="178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01" name="椭圆 200"/>
              <p:cNvSpPr>
                <a:spLocks noChangeAspect="1"/>
              </p:cNvSpPr>
              <p:nvPr/>
            </p:nvSpPr>
            <p:spPr>
              <a:xfrm>
                <a:off x="3381427" y="1825815"/>
                <a:ext cx="18031" cy="178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02" name="椭圆 201"/>
              <p:cNvSpPr>
                <a:spLocks noChangeAspect="1"/>
              </p:cNvSpPr>
              <p:nvPr/>
            </p:nvSpPr>
            <p:spPr>
              <a:xfrm>
                <a:off x="4061846" y="1751139"/>
                <a:ext cx="18031" cy="178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03" name="椭圆 202"/>
              <p:cNvSpPr>
                <a:spLocks noChangeAspect="1"/>
              </p:cNvSpPr>
              <p:nvPr/>
            </p:nvSpPr>
            <p:spPr>
              <a:xfrm rot="5889783">
                <a:off x="4760824" y="2951861"/>
                <a:ext cx="18000" cy="182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04" name="椭圆 203"/>
              <p:cNvSpPr>
                <a:spLocks noChangeAspect="1"/>
              </p:cNvSpPr>
              <p:nvPr/>
            </p:nvSpPr>
            <p:spPr>
              <a:xfrm rot="5889783">
                <a:off x="3728345" y="2886401"/>
                <a:ext cx="18000" cy="182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05" name="椭圆 204"/>
              <p:cNvSpPr>
                <a:spLocks noChangeAspect="1"/>
              </p:cNvSpPr>
              <p:nvPr/>
            </p:nvSpPr>
            <p:spPr>
              <a:xfrm rot="5889783">
                <a:off x="4080704" y="3690729"/>
                <a:ext cx="18000" cy="182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06" name="椭圆 205"/>
              <p:cNvSpPr>
                <a:spLocks noChangeAspect="1"/>
              </p:cNvSpPr>
              <p:nvPr/>
            </p:nvSpPr>
            <p:spPr>
              <a:xfrm rot="5889783">
                <a:off x="2873141" y="2652069"/>
                <a:ext cx="18000" cy="182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07" name="椭圆 206"/>
              <p:cNvSpPr>
                <a:spLocks noChangeAspect="1"/>
              </p:cNvSpPr>
              <p:nvPr/>
            </p:nvSpPr>
            <p:spPr>
              <a:xfrm rot="5889783">
                <a:off x="4250138" y="2561576"/>
                <a:ext cx="18000" cy="182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08" name="椭圆 207"/>
              <p:cNvSpPr>
                <a:spLocks noChangeAspect="1"/>
              </p:cNvSpPr>
              <p:nvPr/>
            </p:nvSpPr>
            <p:spPr>
              <a:xfrm rot="5889783">
                <a:off x="4228361" y="3237452"/>
                <a:ext cx="18000" cy="182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09" name="椭圆 208"/>
              <p:cNvSpPr>
                <a:spLocks noChangeAspect="1"/>
              </p:cNvSpPr>
              <p:nvPr/>
            </p:nvSpPr>
            <p:spPr>
              <a:xfrm>
                <a:off x="3594733" y="2927286"/>
                <a:ext cx="18031" cy="178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10" name="椭圆 209"/>
              <p:cNvSpPr>
                <a:spLocks noChangeAspect="1"/>
              </p:cNvSpPr>
              <p:nvPr/>
            </p:nvSpPr>
            <p:spPr>
              <a:xfrm>
                <a:off x="3675737" y="3946079"/>
                <a:ext cx="9567" cy="94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11" name="椭圆 210"/>
              <p:cNvSpPr>
                <a:spLocks noChangeAspect="1"/>
              </p:cNvSpPr>
              <p:nvPr/>
            </p:nvSpPr>
            <p:spPr>
              <a:xfrm>
                <a:off x="4431755" y="3487356"/>
                <a:ext cx="18031" cy="178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12" name="椭圆 211"/>
              <p:cNvSpPr>
                <a:spLocks noChangeAspect="1"/>
              </p:cNvSpPr>
              <p:nvPr/>
            </p:nvSpPr>
            <p:spPr>
              <a:xfrm>
                <a:off x="3276126" y="3482022"/>
                <a:ext cx="18031" cy="178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13" name="椭圆 212"/>
              <p:cNvSpPr>
                <a:spLocks noChangeAspect="1"/>
              </p:cNvSpPr>
              <p:nvPr/>
            </p:nvSpPr>
            <p:spPr>
              <a:xfrm>
                <a:off x="3956544" y="3407346"/>
                <a:ext cx="18031" cy="178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14" name="椭圆 213"/>
              <p:cNvSpPr>
                <a:spLocks noChangeAspect="1"/>
              </p:cNvSpPr>
              <p:nvPr/>
            </p:nvSpPr>
            <p:spPr>
              <a:xfrm rot="289150">
                <a:off x="4091395" y="1490611"/>
                <a:ext cx="18031" cy="178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15" name="椭圆 214"/>
              <p:cNvSpPr>
                <a:spLocks noChangeAspect="1"/>
              </p:cNvSpPr>
              <p:nvPr/>
            </p:nvSpPr>
            <p:spPr>
              <a:xfrm rot="289150">
                <a:off x="4085460" y="2512525"/>
                <a:ext cx="18031" cy="178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16" name="椭圆 215"/>
              <p:cNvSpPr>
                <a:spLocks noChangeAspect="1"/>
              </p:cNvSpPr>
              <p:nvPr/>
            </p:nvSpPr>
            <p:spPr>
              <a:xfrm rot="289150">
                <a:off x="4877822" y="2118159"/>
                <a:ext cx="18031" cy="178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17" name="椭圆 216"/>
              <p:cNvSpPr>
                <a:spLocks noChangeAspect="1"/>
              </p:cNvSpPr>
              <p:nvPr/>
            </p:nvSpPr>
            <p:spPr>
              <a:xfrm rot="289150">
                <a:off x="3898508" y="3369483"/>
                <a:ext cx="18031" cy="178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18" name="椭圆 217"/>
              <p:cNvSpPr>
                <a:spLocks noChangeAspect="1"/>
              </p:cNvSpPr>
              <p:nvPr/>
            </p:nvSpPr>
            <p:spPr>
              <a:xfrm rot="289150">
                <a:off x="3726730" y="2016947"/>
                <a:ext cx="18031" cy="178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19" name="椭圆 218"/>
              <p:cNvSpPr>
                <a:spLocks noChangeAspect="1"/>
              </p:cNvSpPr>
              <p:nvPr/>
            </p:nvSpPr>
            <p:spPr>
              <a:xfrm rot="289150">
                <a:off x="4411095" y="1998997"/>
                <a:ext cx="18031" cy="178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20" name="椭圆 219"/>
              <p:cNvSpPr>
                <a:spLocks noChangeAspect="1"/>
              </p:cNvSpPr>
              <p:nvPr/>
            </p:nvSpPr>
            <p:spPr>
              <a:xfrm rot="4662124">
                <a:off x="5239356" y="1120672"/>
                <a:ext cx="18000" cy="182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21" name="椭圆 220"/>
              <p:cNvSpPr>
                <a:spLocks noChangeAspect="1"/>
              </p:cNvSpPr>
              <p:nvPr/>
            </p:nvSpPr>
            <p:spPr>
              <a:xfrm rot="4662124">
                <a:off x="4248849" y="1415846"/>
                <a:ext cx="18000" cy="182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22" name="椭圆 221"/>
              <p:cNvSpPr>
                <a:spLocks noChangeAspect="1"/>
              </p:cNvSpPr>
              <p:nvPr/>
            </p:nvSpPr>
            <p:spPr>
              <a:xfrm rot="4662124">
                <a:off x="4863633" y="2047765"/>
                <a:ext cx="18000" cy="182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23" name="椭圆 222"/>
              <p:cNvSpPr>
                <a:spLocks noChangeAspect="1"/>
              </p:cNvSpPr>
              <p:nvPr/>
            </p:nvSpPr>
            <p:spPr>
              <a:xfrm rot="4662124">
                <a:off x="3364669" y="1491589"/>
                <a:ext cx="18000" cy="182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24" name="椭圆 223"/>
              <p:cNvSpPr>
                <a:spLocks noChangeAspect="1"/>
              </p:cNvSpPr>
              <p:nvPr/>
            </p:nvSpPr>
            <p:spPr>
              <a:xfrm rot="4662124">
                <a:off x="4622766" y="931344"/>
                <a:ext cx="18000" cy="182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25" name="椭圆 224"/>
              <p:cNvSpPr>
                <a:spLocks noChangeAspect="1"/>
              </p:cNvSpPr>
              <p:nvPr/>
            </p:nvSpPr>
            <p:spPr>
              <a:xfrm rot="4662124">
                <a:off x="4841559" y="1572102"/>
                <a:ext cx="18000" cy="182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grpSp>
      </p:grpSp>
      <p:grpSp>
        <p:nvGrpSpPr>
          <p:cNvPr id="9" name="组合 8"/>
          <p:cNvGrpSpPr/>
          <p:nvPr/>
        </p:nvGrpSpPr>
        <p:grpSpPr>
          <a:xfrm>
            <a:off x="571154" y="154904"/>
            <a:ext cx="2624113" cy="1668532"/>
            <a:chOff x="2873029" y="931456"/>
            <a:chExt cx="2384438" cy="3024073"/>
          </a:xfrm>
        </p:grpSpPr>
        <p:sp>
          <p:nvSpPr>
            <p:cNvPr id="70" name="椭圆 69"/>
            <p:cNvSpPr>
              <a:spLocks noChangeAspect="1"/>
            </p:cNvSpPr>
            <p:nvPr/>
          </p:nvSpPr>
          <p:spPr>
            <a:xfrm>
              <a:off x="3700037" y="1271079"/>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71" name="椭圆 70"/>
            <p:cNvSpPr>
              <a:spLocks noChangeAspect="1"/>
            </p:cNvSpPr>
            <p:nvPr/>
          </p:nvSpPr>
          <p:spPr>
            <a:xfrm>
              <a:off x="3781040" y="2289873"/>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72" name="椭圆 71"/>
            <p:cNvSpPr>
              <a:spLocks noChangeAspect="1"/>
            </p:cNvSpPr>
            <p:nvPr/>
          </p:nvSpPr>
          <p:spPr>
            <a:xfrm>
              <a:off x="4537059" y="1831149"/>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73" name="椭圆 72"/>
            <p:cNvSpPr>
              <a:spLocks noChangeAspect="1"/>
            </p:cNvSpPr>
            <p:nvPr/>
          </p:nvSpPr>
          <p:spPr>
            <a:xfrm>
              <a:off x="3667635" y="3159315"/>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74" name="椭圆 73"/>
            <p:cNvSpPr>
              <a:spLocks noChangeAspect="1"/>
            </p:cNvSpPr>
            <p:nvPr/>
          </p:nvSpPr>
          <p:spPr>
            <a:xfrm>
              <a:off x="3381427" y="1825815"/>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75" name="椭圆 74"/>
            <p:cNvSpPr>
              <a:spLocks noChangeAspect="1"/>
            </p:cNvSpPr>
            <p:nvPr/>
          </p:nvSpPr>
          <p:spPr>
            <a:xfrm>
              <a:off x="4061846" y="1751139"/>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76" name="椭圆 75"/>
            <p:cNvSpPr>
              <a:spLocks noChangeAspect="1"/>
            </p:cNvSpPr>
            <p:nvPr/>
          </p:nvSpPr>
          <p:spPr>
            <a:xfrm rot="5889783">
              <a:off x="4760824" y="2951861"/>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77" name="椭圆 76"/>
            <p:cNvSpPr>
              <a:spLocks noChangeAspect="1"/>
            </p:cNvSpPr>
            <p:nvPr/>
          </p:nvSpPr>
          <p:spPr>
            <a:xfrm rot="5889783">
              <a:off x="3728345" y="2886401"/>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78" name="椭圆 77"/>
            <p:cNvSpPr>
              <a:spLocks noChangeAspect="1"/>
            </p:cNvSpPr>
            <p:nvPr/>
          </p:nvSpPr>
          <p:spPr>
            <a:xfrm rot="5889783">
              <a:off x="4080704" y="3690729"/>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79" name="椭圆 78"/>
            <p:cNvSpPr>
              <a:spLocks noChangeAspect="1"/>
            </p:cNvSpPr>
            <p:nvPr/>
          </p:nvSpPr>
          <p:spPr>
            <a:xfrm rot="5889783">
              <a:off x="2873141" y="2652069"/>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80" name="椭圆 79"/>
            <p:cNvSpPr>
              <a:spLocks noChangeAspect="1"/>
            </p:cNvSpPr>
            <p:nvPr/>
          </p:nvSpPr>
          <p:spPr>
            <a:xfrm rot="5889783">
              <a:off x="4250138" y="2561576"/>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81" name="椭圆 80"/>
            <p:cNvSpPr>
              <a:spLocks noChangeAspect="1"/>
            </p:cNvSpPr>
            <p:nvPr/>
          </p:nvSpPr>
          <p:spPr>
            <a:xfrm rot="5889783">
              <a:off x="4228361" y="3237452"/>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82" name="椭圆 81"/>
            <p:cNvSpPr>
              <a:spLocks noChangeAspect="1"/>
            </p:cNvSpPr>
            <p:nvPr/>
          </p:nvSpPr>
          <p:spPr>
            <a:xfrm>
              <a:off x="3594733" y="2927286"/>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83" name="椭圆 82"/>
            <p:cNvSpPr>
              <a:spLocks noChangeAspect="1"/>
            </p:cNvSpPr>
            <p:nvPr/>
          </p:nvSpPr>
          <p:spPr>
            <a:xfrm>
              <a:off x="3675737" y="3946079"/>
              <a:ext cx="9567" cy="945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84" name="椭圆 83"/>
            <p:cNvSpPr>
              <a:spLocks noChangeAspect="1"/>
            </p:cNvSpPr>
            <p:nvPr/>
          </p:nvSpPr>
          <p:spPr>
            <a:xfrm>
              <a:off x="4431755" y="3487356"/>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85" name="椭圆 84"/>
            <p:cNvSpPr>
              <a:spLocks noChangeAspect="1"/>
            </p:cNvSpPr>
            <p:nvPr/>
          </p:nvSpPr>
          <p:spPr>
            <a:xfrm>
              <a:off x="3276126" y="3482022"/>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86" name="椭圆 85"/>
            <p:cNvSpPr>
              <a:spLocks noChangeAspect="1"/>
            </p:cNvSpPr>
            <p:nvPr/>
          </p:nvSpPr>
          <p:spPr>
            <a:xfrm>
              <a:off x="3956544" y="3407346"/>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87" name="椭圆 86"/>
            <p:cNvSpPr>
              <a:spLocks noChangeAspect="1"/>
            </p:cNvSpPr>
            <p:nvPr/>
          </p:nvSpPr>
          <p:spPr>
            <a:xfrm rot="289150">
              <a:off x="4091395" y="1490611"/>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88" name="椭圆 87"/>
            <p:cNvSpPr>
              <a:spLocks noChangeAspect="1"/>
            </p:cNvSpPr>
            <p:nvPr/>
          </p:nvSpPr>
          <p:spPr>
            <a:xfrm rot="289150">
              <a:off x="4085460" y="2512525"/>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89" name="椭圆 88"/>
            <p:cNvSpPr>
              <a:spLocks noChangeAspect="1"/>
            </p:cNvSpPr>
            <p:nvPr/>
          </p:nvSpPr>
          <p:spPr>
            <a:xfrm rot="289150">
              <a:off x="4877822" y="2118159"/>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90" name="椭圆 89"/>
            <p:cNvSpPr>
              <a:spLocks noChangeAspect="1"/>
            </p:cNvSpPr>
            <p:nvPr/>
          </p:nvSpPr>
          <p:spPr>
            <a:xfrm rot="289150">
              <a:off x="3898508" y="3369483"/>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91" name="椭圆 90"/>
            <p:cNvSpPr>
              <a:spLocks noChangeAspect="1"/>
            </p:cNvSpPr>
            <p:nvPr/>
          </p:nvSpPr>
          <p:spPr>
            <a:xfrm rot="289150">
              <a:off x="3726730" y="2016947"/>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92" name="椭圆 91"/>
            <p:cNvSpPr>
              <a:spLocks noChangeAspect="1"/>
            </p:cNvSpPr>
            <p:nvPr/>
          </p:nvSpPr>
          <p:spPr>
            <a:xfrm rot="289150">
              <a:off x="4411095" y="1998997"/>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93" name="椭圆 92"/>
            <p:cNvSpPr>
              <a:spLocks noChangeAspect="1"/>
            </p:cNvSpPr>
            <p:nvPr/>
          </p:nvSpPr>
          <p:spPr>
            <a:xfrm rot="4662124">
              <a:off x="5239356" y="1120672"/>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94" name="椭圆 93"/>
            <p:cNvSpPr>
              <a:spLocks noChangeAspect="1"/>
            </p:cNvSpPr>
            <p:nvPr/>
          </p:nvSpPr>
          <p:spPr>
            <a:xfrm rot="4662124">
              <a:off x="4248849" y="1415846"/>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95" name="椭圆 94"/>
            <p:cNvSpPr>
              <a:spLocks noChangeAspect="1"/>
            </p:cNvSpPr>
            <p:nvPr/>
          </p:nvSpPr>
          <p:spPr>
            <a:xfrm rot="4662124">
              <a:off x="4863633" y="2047765"/>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96" name="椭圆 95"/>
            <p:cNvSpPr>
              <a:spLocks noChangeAspect="1"/>
            </p:cNvSpPr>
            <p:nvPr/>
          </p:nvSpPr>
          <p:spPr>
            <a:xfrm rot="4662124">
              <a:off x="3364669" y="1491589"/>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97" name="椭圆 96"/>
            <p:cNvSpPr>
              <a:spLocks noChangeAspect="1"/>
            </p:cNvSpPr>
            <p:nvPr/>
          </p:nvSpPr>
          <p:spPr>
            <a:xfrm rot="4662124">
              <a:off x="4622766" y="931344"/>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98" name="椭圆 97"/>
            <p:cNvSpPr>
              <a:spLocks noChangeAspect="1"/>
            </p:cNvSpPr>
            <p:nvPr/>
          </p:nvSpPr>
          <p:spPr>
            <a:xfrm rot="4662124">
              <a:off x="4841559" y="1572102"/>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grpSp>
      <p:grpSp>
        <p:nvGrpSpPr>
          <p:cNvPr id="10" name="组合 9"/>
          <p:cNvGrpSpPr/>
          <p:nvPr/>
        </p:nvGrpSpPr>
        <p:grpSpPr>
          <a:xfrm>
            <a:off x="3186854" y="180608"/>
            <a:ext cx="2624113" cy="1668532"/>
            <a:chOff x="2873029" y="931456"/>
            <a:chExt cx="2384438" cy="3024073"/>
          </a:xfrm>
        </p:grpSpPr>
        <p:sp>
          <p:nvSpPr>
            <p:cNvPr id="41" name="椭圆 40"/>
            <p:cNvSpPr>
              <a:spLocks noChangeAspect="1"/>
            </p:cNvSpPr>
            <p:nvPr/>
          </p:nvSpPr>
          <p:spPr>
            <a:xfrm>
              <a:off x="3700037" y="1271079"/>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42" name="椭圆 41"/>
            <p:cNvSpPr>
              <a:spLocks noChangeAspect="1"/>
            </p:cNvSpPr>
            <p:nvPr/>
          </p:nvSpPr>
          <p:spPr>
            <a:xfrm>
              <a:off x="3781040" y="2289873"/>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43" name="椭圆 42"/>
            <p:cNvSpPr>
              <a:spLocks noChangeAspect="1"/>
            </p:cNvSpPr>
            <p:nvPr/>
          </p:nvSpPr>
          <p:spPr>
            <a:xfrm>
              <a:off x="4537059" y="1831149"/>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44" name="椭圆 43"/>
            <p:cNvSpPr>
              <a:spLocks noChangeAspect="1"/>
            </p:cNvSpPr>
            <p:nvPr/>
          </p:nvSpPr>
          <p:spPr>
            <a:xfrm>
              <a:off x="3667635" y="3159315"/>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45" name="椭圆 44"/>
            <p:cNvSpPr>
              <a:spLocks noChangeAspect="1"/>
            </p:cNvSpPr>
            <p:nvPr/>
          </p:nvSpPr>
          <p:spPr>
            <a:xfrm>
              <a:off x="3381427" y="1825815"/>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46" name="椭圆 45"/>
            <p:cNvSpPr>
              <a:spLocks noChangeAspect="1"/>
            </p:cNvSpPr>
            <p:nvPr/>
          </p:nvSpPr>
          <p:spPr>
            <a:xfrm>
              <a:off x="4061846" y="1751139"/>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47" name="椭圆 46"/>
            <p:cNvSpPr>
              <a:spLocks noChangeAspect="1"/>
            </p:cNvSpPr>
            <p:nvPr/>
          </p:nvSpPr>
          <p:spPr>
            <a:xfrm rot="5889783">
              <a:off x="4760824" y="2951861"/>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48" name="椭圆 47"/>
            <p:cNvSpPr>
              <a:spLocks noChangeAspect="1"/>
            </p:cNvSpPr>
            <p:nvPr/>
          </p:nvSpPr>
          <p:spPr>
            <a:xfrm rot="5889783">
              <a:off x="3728345" y="2886401"/>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49" name="椭圆 48"/>
            <p:cNvSpPr>
              <a:spLocks noChangeAspect="1"/>
            </p:cNvSpPr>
            <p:nvPr/>
          </p:nvSpPr>
          <p:spPr>
            <a:xfrm rot="5889783">
              <a:off x="4080704" y="3690729"/>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50" name="椭圆 49"/>
            <p:cNvSpPr>
              <a:spLocks noChangeAspect="1"/>
            </p:cNvSpPr>
            <p:nvPr/>
          </p:nvSpPr>
          <p:spPr>
            <a:xfrm rot="5889783">
              <a:off x="2873141" y="2652069"/>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51" name="椭圆 50"/>
            <p:cNvSpPr>
              <a:spLocks noChangeAspect="1"/>
            </p:cNvSpPr>
            <p:nvPr/>
          </p:nvSpPr>
          <p:spPr>
            <a:xfrm rot="5889783">
              <a:off x="4250138" y="2561576"/>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52" name="椭圆 51"/>
            <p:cNvSpPr>
              <a:spLocks noChangeAspect="1"/>
            </p:cNvSpPr>
            <p:nvPr/>
          </p:nvSpPr>
          <p:spPr>
            <a:xfrm rot="5889783">
              <a:off x="4228361" y="3237452"/>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53" name="椭圆 52"/>
            <p:cNvSpPr>
              <a:spLocks noChangeAspect="1"/>
            </p:cNvSpPr>
            <p:nvPr/>
          </p:nvSpPr>
          <p:spPr>
            <a:xfrm>
              <a:off x="3594733" y="2927286"/>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54" name="椭圆 53"/>
            <p:cNvSpPr>
              <a:spLocks noChangeAspect="1"/>
            </p:cNvSpPr>
            <p:nvPr/>
          </p:nvSpPr>
          <p:spPr>
            <a:xfrm>
              <a:off x="3675737" y="3946079"/>
              <a:ext cx="9567" cy="945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55" name="椭圆 54"/>
            <p:cNvSpPr>
              <a:spLocks noChangeAspect="1"/>
            </p:cNvSpPr>
            <p:nvPr/>
          </p:nvSpPr>
          <p:spPr>
            <a:xfrm>
              <a:off x="4431755" y="3487356"/>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56" name="椭圆 55"/>
            <p:cNvSpPr>
              <a:spLocks noChangeAspect="1"/>
            </p:cNvSpPr>
            <p:nvPr/>
          </p:nvSpPr>
          <p:spPr>
            <a:xfrm>
              <a:off x="3276126" y="3482022"/>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57" name="椭圆 56"/>
            <p:cNvSpPr>
              <a:spLocks noChangeAspect="1"/>
            </p:cNvSpPr>
            <p:nvPr/>
          </p:nvSpPr>
          <p:spPr>
            <a:xfrm>
              <a:off x="3956544" y="3407346"/>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58" name="椭圆 57"/>
            <p:cNvSpPr>
              <a:spLocks noChangeAspect="1"/>
            </p:cNvSpPr>
            <p:nvPr/>
          </p:nvSpPr>
          <p:spPr>
            <a:xfrm rot="289150">
              <a:off x="4091395" y="1490611"/>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59" name="椭圆 58"/>
            <p:cNvSpPr>
              <a:spLocks noChangeAspect="1"/>
            </p:cNvSpPr>
            <p:nvPr/>
          </p:nvSpPr>
          <p:spPr>
            <a:xfrm rot="289150">
              <a:off x="4085460" y="2512525"/>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60" name="椭圆 59"/>
            <p:cNvSpPr>
              <a:spLocks noChangeAspect="1"/>
            </p:cNvSpPr>
            <p:nvPr/>
          </p:nvSpPr>
          <p:spPr>
            <a:xfrm rot="289150">
              <a:off x="4877822" y="2118159"/>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61" name="椭圆 60"/>
            <p:cNvSpPr>
              <a:spLocks noChangeAspect="1"/>
            </p:cNvSpPr>
            <p:nvPr/>
          </p:nvSpPr>
          <p:spPr>
            <a:xfrm rot="289150">
              <a:off x="3898508" y="3369483"/>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62" name="椭圆 61"/>
            <p:cNvSpPr>
              <a:spLocks noChangeAspect="1"/>
            </p:cNvSpPr>
            <p:nvPr/>
          </p:nvSpPr>
          <p:spPr>
            <a:xfrm rot="289150">
              <a:off x="3726730" y="2016947"/>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63" name="椭圆 62"/>
            <p:cNvSpPr>
              <a:spLocks noChangeAspect="1"/>
            </p:cNvSpPr>
            <p:nvPr/>
          </p:nvSpPr>
          <p:spPr>
            <a:xfrm rot="289150">
              <a:off x="4411095" y="1998997"/>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64" name="椭圆 63"/>
            <p:cNvSpPr>
              <a:spLocks noChangeAspect="1"/>
            </p:cNvSpPr>
            <p:nvPr/>
          </p:nvSpPr>
          <p:spPr>
            <a:xfrm rot="4662124">
              <a:off x="5239356" y="1120672"/>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65" name="椭圆 64"/>
            <p:cNvSpPr>
              <a:spLocks noChangeAspect="1"/>
            </p:cNvSpPr>
            <p:nvPr/>
          </p:nvSpPr>
          <p:spPr>
            <a:xfrm rot="4662124">
              <a:off x="4248849" y="1415846"/>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66" name="椭圆 65"/>
            <p:cNvSpPr>
              <a:spLocks noChangeAspect="1"/>
            </p:cNvSpPr>
            <p:nvPr/>
          </p:nvSpPr>
          <p:spPr>
            <a:xfrm rot="4662124">
              <a:off x="4863633" y="2047765"/>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67" name="椭圆 66"/>
            <p:cNvSpPr>
              <a:spLocks noChangeAspect="1"/>
            </p:cNvSpPr>
            <p:nvPr/>
          </p:nvSpPr>
          <p:spPr>
            <a:xfrm rot="4662124">
              <a:off x="3364669" y="1491589"/>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68" name="椭圆 67"/>
            <p:cNvSpPr>
              <a:spLocks noChangeAspect="1"/>
            </p:cNvSpPr>
            <p:nvPr/>
          </p:nvSpPr>
          <p:spPr>
            <a:xfrm rot="4662124">
              <a:off x="4622766" y="931344"/>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69" name="椭圆 68"/>
            <p:cNvSpPr>
              <a:spLocks noChangeAspect="1"/>
            </p:cNvSpPr>
            <p:nvPr/>
          </p:nvSpPr>
          <p:spPr>
            <a:xfrm rot="4662124">
              <a:off x="4841559" y="1572102"/>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grpSp>
      <p:grpSp>
        <p:nvGrpSpPr>
          <p:cNvPr id="11" name="组合 10"/>
          <p:cNvGrpSpPr/>
          <p:nvPr/>
        </p:nvGrpSpPr>
        <p:grpSpPr>
          <a:xfrm>
            <a:off x="5803936" y="239664"/>
            <a:ext cx="2624113" cy="1668532"/>
            <a:chOff x="2873029" y="931456"/>
            <a:chExt cx="2384438" cy="3024073"/>
          </a:xfrm>
        </p:grpSpPr>
        <p:sp>
          <p:nvSpPr>
            <p:cNvPr id="12" name="椭圆 11"/>
            <p:cNvSpPr>
              <a:spLocks noChangeAspect="1"/>
            </p:cNvSpPr>
            <p:nvPr/>
          </p:nvSpPr>
          <p:spPr>
            <a:xfrm>
              <a:off x="3700037" y="1271079"/>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3" name="椭圆 12"/>
            <p:cNvSpPr>
              <a:spLocks noChangeAspect="1"/>
            </p:cNvSpPr>
            <p:nvPr/>
          </p:nvSpPr>
          <p:spPr>
            <a:xfrm>
              <a:off x="3781040" y="2289873"/>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4" name="椭圆 13"/>
            <p:cNvSpPr>
              <a:spLocks noChangeAspect="1"/>
            </p:cNvSpPr>
            <p:nvPr/>
          </p:nvSpPr>
          <p:spPr>
            <a:xfrm>
              <a:off x="4537059" y="1831149"/>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5" name="椭圆 14"/>
            <p:cNvSpPr>
              <a:spLocks noChangeAspect="1"/>
            </p:cNvSpPr>
            <p:nvPr/>
          </p:nvSpPr>
          <p:spPr>
            <a:xfrm>
              <a:off x="3667635" y="3159315"/>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6" name="椭圆 15"/>
            <p:cNvSpPr>
              <a:spLocks noChangeAspect="1"/>
            </p:cNvSpPr>
            <p:nvPr/>
          </p:nvSpPr>
          <p:spPr>
            <a:xfrm>
              <a:off x="3381427" y="1825815"/>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7" name="椭圆 16"/>
            <p:cNvSpPr>
              <a:spLocks noChangeAspect="1"/>
            </p:cNvSpPr>
            <p:nvPr/>
          </p:nvSpPr>
          <p:spPr>
            <a:xfrm>
              <a:off x="4061846" y="1751139"/>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8" name="椭圆 17"/>
            <p:cNvSpPr>
              <a:spLocks noChangeAspect="1"/>
            </p:cNvSpPr>
            <p:nvPr/>
          </p:nvSpPr>
          <p:spPr>
            <a:xfrm rot="5889783">
              <a:off x="4760824" y="2951861"/>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9" name="椭圆 18"/>
            <p:cNvSpPr>
              <a:spLocks noChangeAspect="1"/>
            </p:cNvSpPr>
            <p:nvPr/>
          </p:nvSpPr>
          <p:spPr>
            <a:xfrm rot="5889783">
              <a:off x="3728345" y="2886401"/>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0" name="椭圆 19"/>
            <p:cNvSpPr>
              <a:spLocks noChangeAspect="1"/>
            </p:cNvSpPr>
            <p:nvPr/>
          </p:nvSpPr>
          <p:spPr>
            <a:xfrm rot="5889783">
              <a:off x="4080704" y="3690729"/>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1" name="椭圆 20"/>
            <p:cNvSpPr>
              <a:spLocks noChangeAspect="1"/>
            </p:cNvSpPr>
            <p:nvPr/>
          </p:nvSpPr>
          <p:spPr>
            <a:xfrm rot="5889783">
              <a:off x="2873141" y="2652069"/>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2" name="椭圆 21"/>
            <p:cNvSpPr>
              <a:spLocks noChangeAspect="1"/>
            </p:cNvSpPr>
            <p:nvPr/>
          </p:nvSpPr>
          <p:spPr>
            <a:xfrm rot="5889783">
              <a:off x="4250138" y="2561576"/>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3" name="椭圆 22"/>
            <p:cNvSpPr>
              <a:spLocks noChangeAspect="1"/>
            </p:cNvSpPr>
            <p:nvPr/>
          </p:nvSpPr>
          <p:spPr>
            <a:xfrm rot="5889783">
              <a:off x="4228361" y="3237452"/>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4" name="椭圆 23"/>
            <p:cNvSpPr>
              <a:spLocks noChangeAspect="1"/>
            </p:cNvSpPr>
            <p:nvPr/>
          </p:nvSpPr>
          <p:spPr>
            <a:xfrm>
              <a:off x="3594733" y="2927286"/>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5" name="椭圆 24"/>
            <p:cNvSpPr>
              <a:spLocks noChangeAspect="1"/>
            </p:cNvSpPr>
            <p:nvPr/>
          </p:nvSpPr>
          <p:spPr>
            <a:xfrm>
              <a:off x="3675737" y="3946079"/>
              <a:ext cx="9567" cy="945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6" name="椭圆 25"/>
            <p:cNvSpPr>
              <a:spLocks noChangeAspect="1"/>
            </p:cNvSpPr>
            <p:nvPr/>
          </p:nvSpPr>
          <p:spPr>
            <a:xfrm>
              <a:off x="4431755" y="3487356"/>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7" name="椭圆 26"/>
            <p:cNvSpPr>
              <a:spLocks noChangeAspect="1"/>
            </p:cNvSpPr>
            <p:nvPr/>
          </p:nvSpPr>
          <p:spPr>
            <a:xfrm>
              <a:off x="3276126" y="3482022"/>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8" name="椭圆 27"/>
            <p:cNvSpPr>
              <a:spLocks noChangeAspect="1"/>
            </p:cNvSpPr>
            <p:nvPr/>
          </p:nvSpPr>
          <p:spPr>
            <a:xfrm>
              <a:off x="3956544" y="3407346"/>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9" name="椭圆 28"/>
            <p:cNvSpPr>
              <a:spLocks noChangeAspect="1"/>
            </p:cNvSpPr>
            <p:nvPr/>
          </p:nvSpPr>
          <p:spPr>
            <a:xfrm rot="289150">
              <a:off x="4091395" y="1490611"/>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0" name="椭圆 29"/>
            <p:cNvSpPr>
              <a:spLocks noChangeAspect="1"/>
            </p:cNvSpPr>
            <p:nvPr/>
          </p:nvSpPr>
          <p:spPr>
            <a:xfrm rot="289150">
              <a:off x="4085460" y="2512525"/>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1" name="椭圆 30"/>
            <p:cNvSpPr>
              <a:spLocks noChangeAspect="1"/>
            </p:cNvSpPr>
            <p:nvPr/>
          </p:nvSpPr>
          <p:spPr>
            <a:xfrm rot="289150">
              <a:off x="4877822" y="2118159"/>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2" name="椭圆 31"/>
            <p:cNvSpPr>
              <a:spLocks noChangeAspect="1"/>
            </p:cNvSpPr>
            <p:nvPr/>
          </p:nvSpPr>
          <p:spPr>
            <a:xfrm rot="289150">
              <a:off x="3898508" y="3369483"/>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3" name="椭圆 32"/>
            <p:cNvSpPr>
              <a:spLocks noChangeAspect="1"/>
            </p:cNvSpPr>
            <p:nvPr/>
          </p:nvSpPr>
          <p:spPr>
            <a:xfrm rot="289150">
              <a:off x="3726730" y="2016947"/>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4" name="椭圆 33"/>
            <p:cNvSpPr>
              <a:spLocks noChangeAspect="1"/>
            </p:cNvSpPr>
            <p:nvPr/>
          </p:nvSpPr>
          <p:spPr>
            <a:xfrm rot="289150">
              <a:off x="4411095" y="1998997"/>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5" name="椭圆 34"/>
            <p:cNvSpPr>
              <a:spLocks noChangeAspect="1"/>
            </p:cNvSpPr>
            <p:nvPr/>
          </p:nvSpPr>
          <p:spPr>
            <a:xfrm rot="4662124">
              <a:off x="5239356" y="1120672"/>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6" name="椭圆 35"/>
            <p:cNvSpPr>
              <a:spLocks noChangeAspect="1"/>
            </p:cNvSpPr>
            <p:nvPr/>
          </p:nvSpPr>
          <p:spPr>
            <a:xfrm rot="4662124">
              <a:off x="4248849" y="1415846"/>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7" name="椭圆 36"/>
            <p:cNvSpPr>
              <a:spLocks noChangeAspect="1"/>
            </p:cNvSpPr>
            <p:nvPr/>
          </p:nvSpPr>
          <p:spPr>
            <a:xfrm rot="4662124">
              <a:off x="4863633" y="2047765"/>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8" name="椭圆 37"/>
            <p:cNvSpPr>
              <a:spLocks noChangeAspect="1"/>
            </p:cNvSpPr>
            <p:nvPr/>
          </p:nvSpPr>
          <p:spPr>
            <a:xfrm rot="4662124">
              <a:off x="3364669" y="1491589"/>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9" name="椭圆 38"/>
            <p:cNvSpPr>
              <a:spLocks noChangeAspect="1"/>
            </p:cNvSpPr>
            <p:nvPr/>
          </p:nvSpPr>
          <p:spPr>
            <a:xfrm rot="4662124">
              <a:off x="4622766" y="931344"/>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40" name="椭圆 39"/>
            <p:cNvSpPr>
              <a:spLocks noChangeAspect="1"/>
            </p:cNvSpPr>
            <p:nvPr/>
          </p:nvSpPr>
          <p:spPr>
            <a:xfrm rot="4662124">
              <a:off x="4841559" y="1572102"/>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grpSp>
      <p:grpSp>
        <p:nvGrpSpPr>
          <p:cNvPr id="284" name="组合 283"/>
          <p:cNvGrpSpPr/>
          <p:nvPr userDrawn="1"/>
        </p:nvGrpSpPr>
        <p:grpSpPr>
          <a:xfrm>
            <a:off x="471366" y="2135945"/>
            <a:ext cx="2624113" cy="1668532"/>
            <a:chOff x="2873029" y="931456"/>
            <a:chExt cx="2384438" cy="3024073"/>
          </a:xfrm>
        </p:grpSpPr>
        <p:sp>
          <p:nvSpPr>
            <p:cNvPr id="285" name="椭圆 284"/>
            <p:cNvSpPr>
              <a:spLocks noChangeAspect="1"/>
            </p:cNvSpPr>
            <p:nvPr/>
          </p:nvSpPr>
          <p:spPr>
            <a:xfrm>
              <a:off x="3700037" y="1271079"/>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86" name="椭圆 285"/>
            <p:cNvSpPr>
              <a:spLocks noChangeAspect="1"/>
            </p:cNvSpPr>
            <p:nvPr/>
          </p:nvSpPr>
          <p:spPr>
            <a:xfrm>
              <a:off x="3781040" y="2289873"/>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87" name="椭圆 286"/>
            <p:cNvSpPr>
              <a:spLocks noChangeAspect="1"/>
            </p:cNvSpPr>
            <p:nvPr/>
          </p:nvSpPr>
          <p:spPr>
            <a:xfrm>
              <a:off x="4537059" y="1831149"/>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88" name="椭圆 287"/>
            <p:cNvSpPr>
              <a:spLocks noChangeAspect="1"/>
            </p:cNvSpPr>
            <p:nvPr/>
          </p:nvSpPr>
          <p:spPr>
            <a:xfrm>
              <a:off x="3667635" y="3159315"/>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89" name="椭圆 288"/>
            <p:cNvSpPr>
              <a:spLocks noChangeAspect="1"/>
            </p:cNvSpPr>
            <p:nvPr/>
          </p:nvSpPr>
          <p:spPr>
            <a:xfrm>
              <a:off x="3381427" y="1825815"/>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90" name="椭圆 289"/>
            <p:cNvSpPr>
              <a:spLocks noChangeAspect="1"/>
            </p:cNvSpPr>
            <p:nvPr/>
          </p:nvSpPr>
          <p:spPr>
            <a:xfrm>
              <a:off x="4061846" y="1751139"/>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91" name="椭圆 290"/>
            <p:cNvSpPr>
              <a:spLocks noChangeAspect="1"/>
            </p:cNvSpPr>
            <p:nvPr/>
          </p:nvSpPr>
          <p:spPr>
            <a:xfrm rot="5889783">
              <a:off x="4760824" y="2951861"/>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92" name="椭圆 291"/>
            <p:cNvSpPr>
              <a:spLocks noChangeAspect="1"/>
            </p:cNvSpPr>
            <p:nvPr/>
          </p:nvSpPr>
          <p:spPr>
            <a:xfrm rot="5889783">
              <a:off x="3728345" y="2886401"/>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93" name="椭圆 292"/>
            <p:cNvSpPr>
              <a:spLocks noChangeAspect="1"/>
            </p:cNvSpPr>
            <p:nvPr/>
          </p:nvSpPr>
          <p:spPr>
            <a:xfrm rot="5889783">
              <a:off x="4080704" y="3690729"/>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94" name="椭圆 293"/>
            <p:cNvSpPr>
              <a:spLocks noChangeAspect="1"/>
            </p:cNvSpPr>
            <p:nvPr/>
          </p:nvSpPr>
          <p:spPr>
            <a:xfrm rot="5889783">
              <a:off x="2873141" y="2652069"/>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95" name="椭圆 294"/>
            <p:cNvSpPr>
              <a:spLocks noChangeAspect="1"/>
            </p:cNvSpPr>
            <p:nvPr/>
          </p:nvSpPr>
          <p:spPr>
            <a:xfrm rot="5889783">
              <a:off x="4250138" y="2561576"/>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96" name="椭圆 295"/>
            <p:cNvSpPr>
              <a:spLocks noChangeAspect="1"/>
            </p:cNvSpPr>
            <p:nvPr/>
          </p:nvSpPr>
          <p:spPr>
            <a:xfrm rot="5889783">
              <a:off x="4228361" y="3237452"/>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97" name="椭圆 296"/>
            <p:cNvSpPr>
              <a:spLocks noChangeAspect="1"/>
            </p:cNvSpPr>
            <p:nvPr/>
          </p:nvSpPr>
          <p:spPr>
            <a:xfrm>
              <a:off x="3594733" y="2927286"/>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98" name="椭圆 297"/>
            <p:cNvSpPr>
              <a:spLocks noChangeAspect="1"/>
            </p:cNvSpPr>
            <p:nvPr/>
          </p:nvSpPr>
          <p:spPr>
            <a:xfrm>
              <a:off x="3675737" y="3946079"/>
              <a:ext cx="9567" cy="945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99" name="椭圆 298"/>
            <p:cNvSpPr>
              <a:spLocks noChangeAspect="1"/>
            </p:cNvSpPr>
            <p:nvPr/>
          </p:nvSpPr>
          <p:spPr>
            <a:xfrm>
              <a:off x="4431755" y="3487356"/>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00" name="椭圆 299"/>
            <p:cNvSpPr>
              <a:spLocks noChangeAspect="1"/>
            </p:cNvSpPr>
            <p:nvPr/>
          </p:nvSpPr>
          <p:spPr>
            <a:xfrm>
              <a:off x="3276126" y="3482022"/>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01" name="椭圆 300"/>
            <p:cNvSpPr>
              <a:spLocks noChangeAspect="1"/>
            </p:cNvSpPr>
            <p:nvPr/>
          </p:nvSpPr>
          <p:spPr>
            <a:xfrm>
              <a:off x="3956544" y="3407346"/>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02" name="椭圆 301"/>
            <p:cNvSpPr>
              <a:spLocks noChangeAspect="1"/>
            </p:cNvSpPr>
            <p:nvPr/>
          </p:nvSpPr>
          <p:spPr>
            <a:xfrm rot="289150">
              <a:off x="4091395" y="1490611"/>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03" name="椭圆 302"/>
            <p:cNvSpPr>
              <a:spLocks noChangeAspect="1"/>
            </p:cNvSpPr>
            <p:nvPr/>
          </p:nvSpPr>
          <p:spPr>
            <a:xfrm rot="289150">
              <a:off x="4085460" y="2512525"/>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04" name="椭圆 303"/>
            <p:cNvSpPr>
              <a:spLocks noChangeAspect="1"/>
            </p:cNvSpPr>
            <p:nvPr/>
          </p:nvSpPr>
          <p:spPr>
            <a:xfrm rot="289150">
              <a:off x="4877822" y="2118159"/>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05" name="椭圆 304"/>
            <p:cNvSpPr>
              <a:spLocks noChangeAspect="1"/>
            </p:cNvSpPr>
            <p:nvPr/>
          </p:nvSpPr>
          <p:spPr>
            <a:xfrm rot="289150">
              <a:off x="3898508" y="3369483"/>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06" name="椭圆 305"/>
            <p:cNvSpPr>
              <a:spLocks noChangeAspect="1"/>
            </p:cNvSpPr>
            <p:nvPr/>
          </p:nvSpPr>
          <p:spPr>
            <a:xfrm rot="289150">
              <a:off x="3726730" y="2016947"/>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07" name="椭圆 306"/>
            <p:cNvSpPr>
              <a:spLocks noChangeAspect="1"/>
            </p:cNvSpPr>
            <p:nvPr/>
          </p:nvSpPr>
          <p:spPr>
            <a:xfrm rot="289150">
              <a:off x="4411095" y="1998997"/>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08" name="椭圆 307"/>
            <p:cNvSpPr>
              <a:spLocks noChangeAspect="1"/>
            </p:cNvSpPr>
            <p:nvPr/>
          </p:nvSpPr>
          <p:spPr>
            <a:xfrm rot="4662124">
              <a:off x="5239356" y="1120672"/>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09" name="椭圆 308"/>
            <p:cNvSpPr>
              <a:spLocks noChangeAspect="1"/>
            </p:cNvSpPr>
            <p:nvPr/>
          </p:nvSpPr>
          <p:spPr>
            <a:xfrm rot="4662124">
              <a:off x="4248849" y="1415846"/>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10" name="椭圆 309"/>
            <p:cNvSpPr>
              <a:spLocks noChangeAspect="1"/>
            </p:cNvSpPr>
            <p:nvPr/>
          </p:nvSpPr>
          <p:spPr>
            <a:xfrm rot="4662124">
              <a:off x="4863633" y="2047765"/>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11" name="椭圆 310"/>
            <p:cNvSpPr>
              <a:spLocks noChangeAspect="1"/>
            </p:cNvSpPr>
            <p:nvPr/>
          </p:nvSpPr>
          <p:spPr>
            <a:xfrm rot="4662124">
              <a:off x="3364669" y="1491589"/>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12" name="椭圆 311"/>
            <p:cNvSpPr>
              <a:spLocks noChangeAspect="1"/>
            </p:cNvSpPr>
            <p:nvPr/>
          </p:nvSpPr>
          <p:spPr>
            <a:xfrm rot="4662124">
              <a:off x="4622766" y="931344"/>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13" name="椭圆 312"/>
            <p:cNvSpPr>
              <a:spLocks noChangeAspect="1"/>
            </p:cNvSpPr>
            <p:nvPr/>
          </p:nvSpPr>
          <p:spPr>
            <a:xfrm rot="4662124">
              <a:off x="4841559" y="1572102"/>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grpSp>
      <p:grpSp>
        <p:nvGrpSpPr>
          <p:cNvPr id="314" name="组合 313"/>
          <p:cNvGrpSpPr/>
          <p:nvPr userDrawn="1"/>
        </p:nvGrpSpPr>
        <p:grpSpPr>
          <a:xfrm>
            <a:off x="3087066" y="2161649"/>
            <a:ext cx="2624113" cy="1668532"/>
            <a:chOff x="2873029" y="931456"/>
            <a:chExt cx="2384438" cy="3024073"/>
          </a:xfrm>
        </p:grpSpPr>
        <p:sp>
          <p:nvSpPr>
            <p:cNvPr id="315" name="椭圆 314"/>
            <p:cNvSpPr>
              <a:spLocks noChangeAspect="1"/>
            </p:cNvSpPr>
            <p:nvPr/>
          </p:nvSpPr>
          <p:spPr>
            <a:xfrm>
              <a:off x="3700037" y="1271079"/>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16" name="椭圆 315"/>
            <p:cNvSpPr>
              <a:spLocks noChangeAspect="1"/>
            </p:cNvSpPr>
            <p:nvPr/>
          </p:nvSpPr>
          <p:spPr>
            <a:xfrm>
              <a:off x="3781040" y="2289873"/>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17" name="椭圆 316"/>
            <p:cNvSpPr>
              <a:spLocks noChangeAspect="1"/>
            </p:cNvSpPr>
            <p:nvPr/>
          </p:nvSpPr>
          <p:spPr>
            <a:xfrm>
              <a:off x="4537059" y="1831149"/>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18" name="椭圆 317"/>
            <p:cNvSpPr>
              <a:spLocks noChangeAspect="1"/>
            </p:cNvSpPr>
            <p:nvPr/>
          </p:nvSpPr>
          <p:spPr>
            <a:xfrm>
              <a:off x="3667635" y="3159315"/>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19" name="椭圆 318"/>
            <p:cNvSpPr>
              <a:spLocks noChangeAspect="1"/>
            </p:cNvSpPr>
            <p:nvPr/>
          </p:nvSpPr>
          <p:spPr>
            <a:xfrm>
              <a:off x="3381427" y="1825815"/>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20" name="椭圆 319"/>
            <p:cNvSpPr>
              <a:spLocks noChangeAspect="1"/>
            </p:cNvSpPr>
            <p:nvPr/>
          </p:nvSpPr>
          <p:spPr>
            <a:xfrm>
              <a:off x="4061846" y="1751139"/>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21" name="椭圆 320"/>
            <p:cNvSpPr>
              <a:spLocks noChangeAspect="1"/>
            </p:cNvSpPr>
            <p:nvPr/>
          </p:nvSpPr>
          <p:spPr>
            <a:xfrm rot="5889783">
              <a:off x="4760824" y="2951861"/>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22" name="椭圆 321"/>
            <p:cNvSpPr>
              <a:spLocks noChangeAspect="1"/>
            </p:cNvSpPr>
            <p:nvPr/>
          </p:nvSpPr>
          <p:spPr>
            <a:xfrm rot="5889783">
              <a:off x="3728345" y="2886401"/>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23" name="椭圆 322"/>
            <p:cNvSpPr>
              <a:spLocks noChangeAspect="1"/>
            </p:cNvSpPr>
            <p:nvPr/>
          </p:nvSpPr>
          <p:spPr>
            <a:xfrm rot="5889783">
              <a:off x="4080704" y="3690729"/>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24" name="椭圆 323"/>
            <p:cNvSpPr>
              <a:spLocks noChangeAspect="1"/>
            </p:cNvSpPr>
            <p:nvPr/>
          </p:nvSpPr>
          <p:spPr>
            <a:xfrm rot="5889783">
              <a:off x="2873141" y="2652069"/>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25" name="椭圆 324"/>
            <p:cNvSpPr>
              <a:spLocks noChangeAspect="1"/>
            </p:cNvSpPr>
            <p:nvPr/>
          </p:nvSpPr>
          <p:spPr>
            <a:xfrm rot="5889783">
              <a:off x="4250138" y="2561576"/>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26" name="椭圆 325"/>
            <p:cNvSpPr>
              <a:spLocks noChangeAspect="1"/>
            </p:cNvSpPr>
            <p:nvPr/>
          </p:nvSpPr>
          <p:spPr>
            <a:xfrm rot="5889783">
              <a:off x="4228361" y="3237452"/>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27" name="椭圆 326"/>
            <p:cNvSpPr>
              <a:spLocks noChangeAspect="1"/>
            </p:cNvSpPr>
            <p:nvPr/>
          </p:nvSpPr>
          <p:spPr>
            <a:xfrm>
              <a:off x="3594733" y="2927286"/>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28" name="椭圆 327"/>
            <p:cNvSpPr>
              <a:spLocks noChangeAspect="1"/>
            </p:cNvSpPr>
            <p:nvPr/>
          </p:nvSpPr>
          <p:spPr>
            <a:xfrm>
              <a:off x="3675737" y="3946079"/>
              <a:ext cx="9567" cy="945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29" name="椭圆 328"/>
            <p:cNvSpPr>
              <a:spLocks noChangeAspect="1"/>
            </p:cNvSpPr>
            <p:nvPr/>
          </p:nvSpPr>
          <p:spPr>
            <a:xfrm>
              <a:off x="4431755" y="3487356"/>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30" name="椭圆 329"/>
            <p:cNvSpPr>
              <a:spLocks noChangeAspect="1"/>
            </p:cNvSpPr>
            <p:nvPr/>
          </p:nvSpPr>
          <p:spPr>
            <a:xfrm>
              <a:off x="3276126" y="3482022"/>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31" name="椭圆 330"/>
            <p:cNvSpPr>
              <a:spLocks noChangeAspect="1"/>
            </p:cNvSpPr>
            <p:nvPr/>
          </p:nvSpPr>
          <p:spPr>
            <a:xfrm>
              <a:off x="3956544" y="3407346"/>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32" name="椭圆 331"/>
            <p:cNvSpPr>
              <a:spLocks noChangeAspect="1"/>
            </p:cNvSpPr>
            <p:nvPr/>
          </p:nvSpPr>
          <p:spPr>
            <a:xfrm rot="289150">
              <a:off x="4091395" y="1490611"/>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33" name="椭圆 332"/>
            <p:cNvSpPr>
              <a:spLocks noChangeAspect="1"/>
            </p:cNvSpPr>
            <p:nvPr/>
          </p:nvSpPr>
          <p:spPr>
            <a:xfrm rot="289150">
              <a:off x="4085460" y="2512525"/>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34" name="椭圆 333"/>
            <p:cNvSpPr>
              <a:spLocks noChangeAspect="1"/>
            </p:cNvSpPr>
            <p:nvPr/>
          </p:nvSpPr>
          <p:spPr>
            <a:xfrm rot="289150">
              <a:off x="4877822" y="2118159"/>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35" name="椭圆 334"/>
            <p:cNvSpPr>
              <a:spLocks noChangeAspect="1"/>
            </p:cNvSpPr>
            <p:nvPr/>
          </p:nvSpPr>
          <p:spPr>
            <a:xfrm rot="289150">
              <a:off x="3898508" y="3369483"/>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36" name="椭圆 335"/>
            <p:cNvSpPr>
              <a:spLocks noChangeAspect="1"/>
            </p:cNvSpPr>
            <p:nvPr/>
          </p:nvSpPr>
          <p:spPr>
            <a:xfrm rot="289150">
              <a:off x="3726730" y="2016947"/>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37" name="椭圆 336"/>
            <p:cNvSpPr>
              <a:spLocks noChangeAspect="1"/>
            </p:cNvSpPr>
            <p:nvPr/>
          </p:nvSpPr>
          <p:spPr>
            <a:xfrm rot="289150">
              <a:off x="4411095" y="1998997"/>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38" name="椭圆 337"/>
            <p:cNvSpPr>
              <a:spLocks noChangeAspect="1"/>
            </p:cNvSpPr>
            <p:nvPr/>
          </p:nvSpPr>
          <p:spPr>
            <a:xfrm rot="4662124">
              <a:off x="5239356" y="1120672"/>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39" name="椭圆 338"/>
            <p:cNvSpPr>
              <a:spLocks noChangeAspect="1"/>
            </p:cNvSpPr>
            <p:nvPr/>
          </p:nvSpPr>
          <p:spPr>
            <a:xfrm rot="4662124">
              <a:off x="4248849" y="1415846"/>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40" name="椭圆 339"/>
            <p:cNvSpPr>
              <a:spLocks noChangeAspect="1"/>
            </p:cNvSpPr>
            <p:nvPr/>
          </p:nvSpPr>
          <p:spPr>
            <a:xfrm rot="4662124">
              <a:off x="4863633" y="2047765"/>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41" name="椭圆 340"/>
            <p:cNvSpPr>
              <a:spLocks noChangeAspect="1"/>
            </p:cNvSpPr>
            <p:nvPr/>
          </p:nvSpPr>
          <p:spPr>
            <a:xfrm rot="4662124">
              <a:off x="3364669" y="1491589"/>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42" name="椭圆 341"/>
            <p:cNvSpPr>
              <a:spLocks noChangeAspect="1"/>
            </p:cNvSpPr>
            <p:nvPr/>
          </p:nvSpPr>
          <p:spPr>
            <a:xfrm rot="4662124">
              <a:off x="4622766" y="931344"/>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43" name="椭圆 342"/>
            <p:cNvSpPr>
              <a:spLocks noChangeAspect="1"/>
            </p:cNvSpPr>
            <p:nvPr/>
          </p:nvSpPr>
          <p:spPr>
            <a:xfrm rot="4662124">
              <a:off x="4841559" y="1572102"/>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grpSp>
      <p:grpSp>
        <p:nvGrpSpPr>
          <p:cNvPr id="344" name="组合 343"/>
          <p:cNvGrpSpPr/>
          <p:nvPr userDrawn="1"/>
        </p:nvGrpSpPr>
        <p:grpSpPr>
          <a:xfrm>
            <a:off x="4115449" y="2212160"/>
            <a:ext cx="2624113" cy="1668532"/>
            <a:chOff x="2873029" y="931456"/>
            <a:chExt cx="2384438" cy="3024073"/>
          </a:xfrm>
        </p:grpSpPr>
        <p:sp>
          <p:nvSpPr>
            <p:cNvPr id="345" name="椭圆 344"/>
            <p:cNvSpPr>
              <a:spLocks noChangeAspect="1"/>
            </p:cNvSpPr>
            <p:nvPr/>
          </p:nvSpPr>
          <p:spPr>
            <a:xfrm>
              <a:off x="3700037" y="1271079"/>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46" name="椭圆 345"/>
            <p:cNvSpPr>
              <a:spLocks noChangeAspect="1"/>
            </p:cNvSpPr>
            <p:nvPr/>
          </p:nvSpPr>
          <p:spPr>
            <a:xfrm>
              <a:off x="3781040" y="2289873"/>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47" name="椭圆 346"/>
            <p:cNvSpPr>
              <a:spLocks noChangeAspect="1"/>
            </p:cNvSpPr>
            <p:nvPr/>
          </p:nvSpPr>
          <p:spPr>
            <a:xfrm>
              <a:off x="4537059" y="1831149"/>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48" name="椭圆 347"/>
            <p:cNvSpPr>
              <a:spLocks noChangeAspect="1"/>
            </p:cNvSpPr>
            <p:nvPr/>
          </p:nvSpPr>
          <p:spPr>
            <a:xfrm>
              <a:off x="3667635" y="3159315"/>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49" name="椭圆 348"/>
            <p:cNvSpPr>
              <a:spLocks noChangeAspect="1"/>
            </p:cNvSpPr>
            <p:nvPr/>
          </p:nvSpPr>
          <p:spPr>
            <a:xfrm>
              <a:off x="3381427" y="1825815"/>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50" name="椭圆 349"/>
            <p:cNvSpPr>
              <a:spLocks noChangeAspect="1"/>
            </p:cNvSpPr>
            <p:nvPr/>
          </p:nvSpPr>
          <p:spPr>
            <a:xfrm>
              <a:off x="4061846" y="1751139"/>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51" name="椭圆 350"/>
            <p:cNvSpPr>
              <a:spLocks noChangeAspect="1"/>
            </p:cNvSpPr>
            <p:nvPr/>
          </p:nvSpPr>
          <p:spPr>
            <a:xfrm rot="5889783">
              <a:off x="4760824" y="2951861"/>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52" name="椭圆 351"/>
            <p:cNvSpPr>
              <a:spLocks noChangeAspect="1"/>
            </p:cNvSpPr>
            <p:nvPr/>
          </p:nvSpPr>
          <p:spPr>
            <a:xfrm rot="5889783">
              <a:off x="3728345" y="2886401"/>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53" name="椭圆 352"/>
            <p:cNvSpPr>
              <a:spLocks noChangeAspect="1"/>
            </p:cNvSpPr>
            <p:nvPr/>
          </p:nvSpPr>
          <p:spPr>
            <a:xfrm rot="5889783">
              <a:off x="4080704" y="3690729"/>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54" name="椭圆 353"/>
            <p:cNvSpPr>
              <a:spLocks noChangeAspect="1"/>
            </p:cNvSpPr>
            <p:nvPr/>
          </p:nvSpPr>
          <p:spPr>
            <a:xfrm rot="5889783">
              <a:off x="2873141" y="2652069"/>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55" name="椭圆 354"/>
            <p:cNvSpPr>
              <a:spLocks noChangeAspect="1"/>
            </p:cNvSpPr>
            <p:nvPr/>
          </p:nvSpPr>
          <p:spPr>
            <a:xfrm rot="5889783">
              <a:off x="4250138" y="2561576"/>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56" name="椭圆 355"/>
            <p:cNvSpPr>
              <a:spLocks noChangeAspect="1"/>
            </p:cNvSpPr>
            <p:nvPr/>
          </p:nvSpPr>
          <p:spPr>
            <a:xfrm rot="5889783">
              <a:off x="4228361" y="3237452"/>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57" name="椭圆 356"/>
            <p:cNvSpPr>
              <a:spLocks noChangeAspect="1"/>
            </p:cNvSpPr>
            <p:nvPr/>
          </p:nvSpPr>
          <p:spPr>
            <a:xfrm>
              <a:off x="3594733" y="2927286"/>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58" name="椭圆 357"/>
            <p:cNvSpPr>
              <a:spLocks noChangeAspect="1"/>
            </p:cNvSpPr>
            <p:nvPr/>
          </p:nvSpPr>
          <p:spPr>
            <a:xfrm>
              <a:off x="3675737" y="3946079"/>
              <a:ext cx="9567" cy="945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59" name="椭圆 358"/>
            <p:cNvSpPr>
              <a:spLocks noChangeAspect="1"/>
            </p:cNvSpPr>
            <p:nvPr/>
          </p:nvSpPr>
          <p:spPr>
            <a:xfrm>
              <a:off x="4431755" y="3487356"/>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60" name="椭圆 359"/>
            <p:cNvSpPr>
              <a:spLocks noChangeAspect="1"/>
            </p:cNvSpPr>
            <p:nvPr/>
          </p:nvSpPr>
          <p:spPr>
            <a:xfrm>
              <a:off x="3276126" y="3482022"/>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61" name="椭圆 360"/>
            <p:cNvSpPr>
              <a:spLocks noChangeAspect="1"/>
            </p:cNvSpPr>
            <p:nvPr/>
          </p:nvSpPr>
          <p:spPr>
            <a:xfrm>
              <a:off x="3956544" y="3407346"/>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62" name="椭圆 361"/>
            <p:cNvSpPr>
              <a:spLocks noChangeAspect="1"/>
            </p:cNvSpPr>
            <p:nvPr/>
          </p:nvSpPr>
          <p:spPr>
            <a:xfrm rot="289150">
              <a:off x="4091395" y="1490611"/>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63" name="椭圆 362"/>
            <p:cNvSpPr>
              <a:spLocks noChangeAspect="1"/>
            </p:cNvSpPr>
            <p:nvPr/>
          </p:nvSpPr>
          <p:spPr>
            <a:xfrm rot="289150">
              <a:off x="4085460" y="2512525"/>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64" name="椭圆 363"/>
            <p:cNvSpPr>
              <a:spLocks noChangeAspect="1"/>
            </p:cNvSpPr>
            <p:nvPr/>
          </p:nvSpPr>
          <p:spPr>
            <a:xfrm rot="289150">
              <a:off x="4877822" y="2118159"/>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65" name="椭圆 364"/>
            <p:cNvSpPr>
              <a:spLocks noChangeAspect="1"/>
            </p:cNvSpPr>
            <p:nvPr/>
          </p:nvSpPr>
          <p:spPr>
            <a:xfrm rot="289150">
              <a:off x="3898508" y="3369483"/>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66" name="椭圆 365"/>
            <p:cNvSpPr>
              <a:spLocks noChangeAspect="1"/>
            </p:cNvSpPr>
            <p:nvPr/>
          </p:nvSpPr>
          <p:spPr>
            <a:xfrm rot="289150">
              <a:off x="3726730" y="2016947"/>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67" name="椭圆 366"/>
            <p:cNvSpPr>
              <a:spLocks noChangeAspect="1"/>
            </p:cNvSpPr>
            <p:nvPr/>
          </p:nvSpPr>
          <p:spPr>
            <a:xfrm rot="289150">
              <a:off x="4411095" y="1998997"/>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68" name="椭圆 367"/>
            <p:cNvSpPr>
              <a:spLocks noChangeAspect="1"/>
            </p:cNvSpPr>
            <p:nvPr/>
          </p:nvSpPr>
          <p:spPr>
            <a:xfrm rot="4662124">
              <a:off x="5239356" y="1120672"/>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69" name="椭圆 368"/>
            <p:cNvSpPr>
              <a:spLocks noChangeAspect="1"/>
            </p:cNvSpPr>
            <p:nvPr/>
          </p:nvSpPr>
          <p:spPr>
            <a:xfrm rot="4662124">
              <a:off x="4248849" y="1415846"/>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70" name="椭圆 369"/>
            <p:cNvSpPr>
              <a:spLocks noChangeAspect="1"/>
            </p:cNvSpPr>
            <p:nvPr/>
          </p:nvSpPr>
          <p:spPr>
            <a:xfrm rot="4662124">
              <a:off x="4863633" y="2047765"/>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71" name="椭圆 370"/>
            <p:cNvSpPr>
              <a:spLocks noChangeAspect="1"/>
            </p:cNvSpPr>
            <p:nvPr/>
          </p:nvSpPr>
          <p:spPr>
            <a:xfrm rot="4662124">
              <a:off x="3364669" y="1491589"/>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72" name="椭圆 371"/>
            <p:cNvSpPr>
              <a:spLocks noChangeAspect="1"/>
            </p:cNvSpPr>
            <p:nvPr/>
          </p:nvSpPr>
          <p:spPr>
            <a:xfrm rot="4662124">
              <a:off x="4622766" y="931344"/>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73" name="椭圆 372"/>
            <p:cNvSpPr>
              <a:spLocks noChangeAspect="1"/>
            </p:cNvSpPr>
            <p:nvPr/>
          </p:nvSpPr>
          <p:spPr>
            <a:xfrm rot="4662124">
              <a:off x="4841559" y="1572102"/>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grpSp>
      <p:grpSp>
        <p:nvGrpSpPr>
          <p:cNvPr id="374" name="组合 373"/>
          <p:cNvGrpSpPr/>
          <p:nvPr userDrawn="1"/>
        </p:nvGrpSpPr>
        <p:grpSpPr>
          <a:xfrm>
            <a:off x="6731149" y="2237864"/>
            <a:ext cx="2624113" cy="1668532"/>
            <a:chOff x="2873029" y="931456"/>
            <a:chExt cx="2384438" cy="3024073"/>
          </a:xfrm>
        </p:grpSpPr>
        <p:sp>
          <p:nvSpPr>
            <p:cNvPr id="375" name="椭圆 374"/>
            <p:cNvSpPr>
              <a:spLocks noChangeAspect="1"/>
            </p:cNvSpPr>
            <p:nvPr/>
          </p:nvSpPr>
          <p:spPr>
            <a:xfrm>
              <a:off x="3700037" y="1271079"/>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76" name="椭圆 375"/>
            <p:cNvSpPr>
              <a:spLocks noChangeAspect="1"/>
            </p:cNvSpPr>
            <p:nvPr/>
          </p:nvSpPr>
          <p:spPr>
            <a:xfrm>
              <a:off x="3781040" y="2289873"/>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77" name="椭圆 376"/>
            <p:cNvSpPr>
              <a:spLocks noChangeAspect="1"/>
            </p:cNvSpPr>
            <p:nvPr/>
          </p:nvSpPr>
          <p:spPr>
            <a:xfrm>
              <a:off x="4537059" y="1831149"/>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78" name="椭圆 377"/>
            <p:cNvSpPr>
              <a:spLocks noChangeAspect="1"/>
            </p:cNvSpPr>
            <p:nvPr/>
          </p:nvSpPr>
          <p:spPr>
            <a:xfrm>
              <a:off x="3667635" y="3159315"/>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79" name="椭圆 378"/>
            <p:cNvSpPr>
              <a:spLocks noChangeAspect="1"/>
            </p:cNvSpPr>
            <p:nvPr/>
          </p:nvSpPr>
          <p:spPr>
            <a:xfrm>
              <a:off x="3381427" y="1825815"/>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80" name="椭圆 379"/>
            <p:cNvSpPr>
              <a:spLocks noChangeAspect="1"/>
            </p:cNvSpPr>
            <p:nvPr/>
          </p:nvSpPr>
          <p:spPr>
            <a:xfrm>
              <a:off x="4061846" y="1751139"/>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81" name="椭圆 380"/>
            <p:cNvSpPr>
              <a:spLocks noChangeAspect="1"/>
            </p:cNvSpPr>
            <p:nvPr/>
          </p:nvSpPr>
          <p:spPr>
            <a:xfrm rot="5889783">
              <a:off x="4760824" y="2951861"/>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82" name="椭圆 381"/>
            <p:cNvSpPr>
              <a:spLocks noChangeAspect="1"/>
            </p:cNvSpPr>
            <p:nvPr/>
          </p:nvSpPr>
          <p:spPr>
            <a:xfrm rot="5889783">
              <a:off x="3728345" y="2886401"/>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83" name="椭圆 382"/>
            <p:cNvSpPr>
              <a:spLocks noChangeAspect="1"/>
            </p:cNvSpPr>
            <p:nvPr/>
          </p:nvSpPr>
          <p:spPr>
            <a:xfrm rot="5889783">
              <a:off x="4080704" y="3690729"/>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84" name="椭圆 383"/>
            <p:cNvSpPr>
              <a:spLocks noChangeAspect="1"/>
            </p:cNvSpPr>
            <p:nvPr/>
          </p:nvSpPr>
          <p:spPr>
            <a:xfrm rot="5889783">
              <a:off x="2873141" y="2652069"/>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85" name="椭圆 384"/>
            <p:cNvSpPr>
              <a:spLocks noChangeAspect="1"/>
            </p:cNvSpPr>
            <p:nvPr/>
          </p:nvSpPr>
          <p:spPr>
            <a:xfrm rot="5889783">
              <a:off x="4250138" y="2561576"/>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86" name="椭圆 385"/>
            <p:cNvSpPr>
              <a:spLocks noChangeAspect="1"/>
            </p:cNvSpPr>
            <p:nvPr/>
          </p:nvSpPr>
          <p:spPr>
            <a:xfrm rot="5889783">
              <a:off x="4228361" y="3237452"/>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87" name="椭圆 386"/>
            <p:cNvSpPr>
              <a:spLocks noChangeAspect="1"/>
            </p:cNvSpPr>
            <p:nvPr/>
          </p:nvSpPr>
          <p:spPr>
            <a:xfrm>
              <a:off x="3594733" y="2927286"/>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88" name="椭圆 387"/>
            <p:cNvSpPr>
              <a:spLocks noChangeAspect="1"/>
            </p:cNvSpPr>
            <p:nvPr/>
          </p:nvSpPr>
          <p:spPr>
            <a:xfrm>
              <a:off x="3675737" y="3946079"/>
              <a:ext cx="9567" cy="945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89" name="椭圆 388"/>
            <p:cNvSpPr>
              <a:spLocks noChangeAspect="1"/>
            </p:cNvSpPr>
            <p:nvPr/>
          </p:nvSpPr>
          <p:spPr>
            <a:xfrm>
              <a:off x="4431755" y="3487356"/>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90" name="椭圆 389"/>
            <p:cNvSpPr>
              <a:spLocks noChangeAspect="1"/>
            </p:cNvSpPr>
            <p:nvPr/>
          </p:nvSpPr>
          <p:spPr>
            <a:xfrm>
              <a:off x="3276126" y="3482022"/>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91" name="椭圆 390"/>
            <p:cNvSpPr>
              <a:spLocks noChangeAspect="1"/>
            </p:cNvSpPr>
            <p:nvPr/>
          </p:nvSpPr>
          <p:spPr>
            <a:xfrm>
              <a:off x="3956544" y="3407346"/>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92" name="椭圆 391"/>
            <p:cNvSpPr>
              <a:spLocks noChangeAspect="1"/>
            </p:cNvSpPr>
            <p:nvPr/>
          </p:nvSpPr>
          <p:spPr>
            <a:xfrm rot="289150">
              <a:off x="4091395" y="1490611"/>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93" name="椭圆 392"/>
            <p:cNvSpPr>
              <a:spLocks noChangeAspect="1"/>
            </p:cNvSpPr>
            <p:nvPr/>
          </p:nvSpPr>
          <p:spPr>
            <a:xfrm rot="289150">
              <a:off x="4085460" y="2512525"/>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94" name="椭圆 393"/>
            <p:cNvSpPr>
              <a:spLocks noChangeAspect="1"/>
            </p:cNvSpPr>
            <p:nvPr/>
          </p:nvSpPr>
          <p:spPr>
            <a:xfrm rot="289150">
              <a:off x="4877822" y="2118159"/>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95" name="椭圆 394"/>
            <p:cNvSpPr>
              <a:spLocks noChangeAspect="1"/>
            </p:cNvSpPr>
            <p:nvPr/>
          </p:nvSpPr>
          <p:spPr>
            <a:xfrm rot="289150">
              <a:off x="3898508" y="3369483"/>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96" name="椭圆 395"/>
            <p:cNvSpPr>
              <a:spLocks noChangeAspect="1"/>
            </p:cNvSpPr>
            <p:nvPr/>
          </p:nvSpPr>
          <p:spPr>
            <a:xfrm rot="289150">
              <a:off x="3726730" y="2016947"/>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97" name="椭圆 396"/>
            <p:cNvSpPr>
              <a:spLocks noChangeAspect="1"/>
            </p:cNvSpPr>
            <p:nvPr/>
          </p:nvSpPr>
          <p:spPr>
            <a:xfrm rot="289150">
              <a:off x="4411095" y="1998997"/>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98" name="椭圆 397"/>
            <p:cNvSpPr>
              <a:spLocks noChangeAspect="1"/>
            </p:cNvSpPr>
            <p:nvPr/>
          </p:nvSpPr>
          <p:spPr>
            <a:xfrm rot="4662124">
              <a:off x="5239356" y="1120672"/>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399" name="椭圆 398"/>
            <p:cNvSpPr>
              <a:spLocks noChangeAspect="1"/>
            </p:cNvSpPr>
            <p:nvPr/>
          </p:nvSpPr>
          <p:spPr>
            <a:xfrm rot="4662124">
              <a:off x="4248849" y="1415846"/>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400" name="椭圆 399"/>
            <p:cNvSpPr>
              <a:spLocks noChangeAspect="1"/>
            </p:cNvSpPr>
            <p:nvPr/>
          </p:nvSpPr>
          <p:spPr>
            <a:xfrm rot="4662124">
              <a:off x="4863633" y="2047765"/>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401" name="椭圆 400"/>
            <p:cNvSpPr>
              <a:spLocks noChangeAspect="1"/>
            </p:cNvSpPr>
            <p:nvPr/>
          </p:nvSpPr>
          <p:spPr>
            <a:xfrm rot="4662124">
              <a:off x="3364669" y="1491589"/>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402" name="椭圆 401"/>
            <p:cNvSpPr>
              <a:spLocks noChangeAspect="1"/>
            </p:cNvSpPr>
            <p:nvPr/>
          </p:nvSpPr>
          <p:spPr>
            <a:xfrm rot="4662124">
              <a:off x="4622766" y="931344"/>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403" name="椭圆 402"/>
            <p:cNvSpPr>
              <a:spLocks noChangeAspect="1"/>
            </p:cNvSpPr>
            <p:nvPr/>
          </p:nvSpPr>
          <p:spPr>
            <a:xfrm rot="4662124">
              <a:off x="4841559" y="1572102"/>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audio" Target="../media/audio1.wav"/><Relationship Id="rId3" Type="http://schemas.openxmlformats.org/officeDocument/2006/relationships/image" Target="../media/image3.png"/><Relationship Id="rId2" Type="http://schemas.microsoft.com/office/2007/relationships/hdphoto" Target="../media/image2.wdp"/><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xml"/><Relationship Id="rId2" Type="http://schemas.openxmlformats.org/officeDocument/2006/relationships/image" Target="../media/image11.jpeg"/><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2.xml"/><Relationship Id="rId2" Type="http://schemas.openxmlformats.org/officeDocument/2006/relationships/audio" Target="../media/audio1.wav"/><Relationship Id="rId1" Type="http://schemas.openxmlformats.org/officeDocument/2006/relationships/audio" Target="../media/audio2.wav"/></Relationships>
</file>

<file path=ppt/slides/_rels/slide12.xml.rels><?xml version="1.0" encoding="UTF-8" standalone="yes"?>
<Relationships xmlns="http://schemas.openxmlformats.org/package/2006/relationships"><Relationship Id="rId9" Type="http://schemas.openxmlformats.org/officeDocument/2006/relationships/notesSlide" Target="../notesSlides/notesSlide12.xml"/><Relationship Id="rId8" Type="http://schemas.openxmlformats.org/officeDocument/2006/relationships/slideLayout" Target="../slideLayouts/slideLayout14.xml"/><Relationship Id="rId7" Type="http://schemas.openxmlformats.org/officeDocument/2006/relationships/audio" Target="../media/audio2.wav"/><Relationship Id="rId6" Type="http://schemas.openxmlformats.org/officeDocument/2006/relationships/audio" Target="../media/audio1.wav"/><Relationship Id="rId5" Type="http://schemas.openxmlformats.org/officeDocument/2006/relationships/image" Target="../media/image16.jpeg"/><Relationship Id="rId4" Type="http://schemas.openxmlformats.org/officeDocument/2006/relationships/image" Target="../media/image15.jpeg"/><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image" Target="../media/image12.jpe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1.xml"/><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3.xml"/><Relationship Id="rId2" Type="http://schemas.openxmlformats.org/officeDocument/2006/relationships/audio" Target="../media/audio2.wav"/><Relationship Id="rId1" Type="http://schemas.openxmlformats.org/officeDocument/2006/relationships/image" Target="../media/image21.pn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1.xml"/><Relationship Id="rId5" Type="http://schemas.openxmlformats.org/officeDocument/2006/relationships/audio" Target="../media/audio1.wav"/><Relationship Id="rId4" Type="http://schemas.openxmlformats.org/officeDocument/2006/relationships/audio" Target="../media/audio2.wav"/><Relationship Id="rId3" Type="http://schemas.openxmlformats.org/officeDocument/2006/relationships/image" Target="../media/image3.png"/><Relationship Id="rId2" Type="http://schemas.microsoft.com/office/2007/relationships/hdphoto" Target="../media/image23.wdp"/><Relationship Id="rId1" Type="http://schemas.openxmlformats.org/officeDocument/2006/relationships/image" Target="../media/image22.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2.xml"/><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12.xml"/><Relationship Id="rId6" Type="http://schemas.openxmlformats.org/officeDocument/2006/relationships/audio" Target="../media/audio1.wav"/><Relationship Id="rId5" Type="http://schemas.openxmlformats.org/officeDocument/2006/relationships/audio" Target="../media/audio2.wav"/><Relationship Id="rId4" Type="http://schemas.openxmlformats.org/officeDocument/2006/relationships/image" Target="../media/image9.jpeg"/><Relationship Id="rId3" Type="http://schemas.openxmlformats.org/officeDocument/2006/relationships/image" Target="../media/image8.jpeg"/><Relationship Id="rId2" Type="http://schemas.microsoft.com/office/2007/relationships/hdphoto" Target="../media/image7.wdp"/><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00B0F0">
                <a:alpha val="9000"/>
              </a:srgbClr>
            </a:gs>
            <a:gs pos="100000">
              <a:srgbClr val="4CCEE3">
                <a:alpha val="48000"/>
              </a:srgbClr>
            </a:gs>
          </a:gsLst>
          <a:lin ang="5400000" scaled="1"/>
        </a:gradFill>
        <a:effectLst/>
      </p:bgPr>
    </p:bg>
    <p:spTree>
      <p:nvGrpSpPr>
        <p:cNvPr id="1" name=""/>
        <p:cNvGrpSpPr/>
        <p:nvPr/>
      </p:nvGrpSpPr>
      <p:grpSpPr>
        <a:xfrm>
          <a:off x="0" y="0"/>
          <a:ext cx="0" cy="0"/>
          <a:chOff x="0" y="0"/>
          <a:chExt cx="0" cy="0"/>
        </a:xfrm>
      </p:grpSpPr>
      <p:grpSp>
        <p:nvGrpSpPr>
          <p:cNvPr id="150" name="组合 149"/>
          <p:cNvGrpSpPr/>
          <p:nvPr/>
        </p:nvGrpSpPr>
        <p:grpSpPr>
          <a:xfrm>
            <a:off x="8236738" y="1040071"/>
            <a:ext cx="304800" cy="166021"/>
            <a:chOff x="8008620" y="355948"/>
            <a:chExt cx="701040" cy="164055"/>
          </a:xfrm>
        </p:grpSpPr>
        <p:cxnSp>
          <p:nvCxnSpPr>
            <p:cNvPr id="151" name="直接连接符 150"/>
            <p:cNvCxnSpPr/>
            <p:nvPr/>
          </p:nvCxnSpPr>
          <p:spPr>
            <a:xfrm>
              <a:off x="8008620" y="355948"/>
              <a:ext cx="701040" cy="0"/>
            </a:xfrm>
            <a:prstGeom prst="line">
              <a:avLst/>
            </a:prstGeom>
            <a:ln>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52" name="直接连接符 151"/>
            <p:cNvCxnSpPr/>
            <p:nvPr/>
          </p:nvCxnSpPr>
          <p:spPr>
            <a:xfrm>
              <a:off x="8008620" y="437078"/>
              <a:ext cx="701040" cy="0"/>
            </a:xfrm>
            <a:prstGeom prst="line">
              <a:avLst/>
            </a:prstGeom>
            <a:ln>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53" name="直接连接符 152"/>
            <p:cNvCxnSpPr/>
            <p:nvPr/>
          </p:nvCxnSpPr>
          <p:spPr>
            <a:xfrm>
              <a:off x="8008620" y="520003"/>
              <a:ext cx="701040" cy="0"/>
            </a:xfrm>
            <a:prstGeom prst="line">
              <a:avLst/>
            </a:prstGeom>
            <a:ln>
              <a:solidFill>
                <a:srgbClr val="00FFFF"/>
              </a:solidFill>
            </a:ln>
          </p:spPr>
          <p:style>
            <a:lnRef idx="1">
              <a:schemeClr val="accent1"/>
            </a:lnRef>
            <a:fillRef idx="0">
              <a:schemeClr val="accent1"/>
            </a:fillRef>
            <a:effectRef idx="0">
              <a:schemeClr val="accent1"/>
            </a:effectRef>
            <a:fontRef idx="minor">
              <a:schemeClr val="tx1"/>
            </a:fontRef>
          </p:style>
        </p:cxnSp>
      </p:grpSp>
      <p:sp>
        <p:nvSpPr>
          <p:cNvPr id="154" name="文本框 153"/>
          <p:cNvSpPr txBox="1"/>
          <p:nvPr/>
        </p:nvSpPr>
        <p:spPr>
          <a:xfrm>
            <a:off x="8162969" y="610323"/>
            <a:ext cx="590977" cy="429895"/>
          </a:xfrm>
          <a:prstGeom prst="rect">
            <a:avLst/>
          </a:prstGeom>
          <a:noFill/>
        </p:spPr>
        <p:txBody>
          <a:bodyPr wrap="square" rtlCol="0">
            <a:spAutoFit/>
          </a:bodyPr>
          <a:lstStyle/>
          <a:p>
            <a:r>
              <a:rPr lang="en-US" altLang="zh-CN" sz="1100" spc="300" dirty="0">
                <a:solidFill>
                  <a:srgbClr val="00FFFF"/>
                </a:solidFill>
                <a:latin typeface="Arial" panose="020B0604020202020204" pitchFamily="34" charset="0"/>
                <a:ea typeface="Adobe Gothic Std B" panose="020B0800000000000000" pitchFamily="34" charset="-128"/>
                <a:cs typeface="Arial" panose="020B0604020202020204" pitchFamily="34" charset="0"/>
              </a:rPr>
              <a:t>2 0</a:t>
            </a:r>
            <a:endParaRPr lang="en-US" altLang="zh-CN" sz="1100" spc="300" dirty="0">
              <a:solidFill>
                <a:srgbClr val="00FFFF"/>
              </a:solidFill>
              <a:latin typeface="Arial" panose="020B0604020202020204" pitchFamily="34" charset="0"/>
              <a:ea typeface="Adobe Gothic Std B" panose="020B0800000000000000" pitchFamily="34" charset="-128"/>
              <a:cs typeface="Arial" panose="020B0604020202020204" pitchFamily="34" charset="0"/>
            </a:endParaRPr>
          </a:p>
          <a:p>
            <a:r>
              <a:rPr lang="en-US" altLang="zh-CN" sz="1100" spc="300" dirty="0">
                <a:solidFill>
                  <a:srgbClr val="00FFFF"/>
                </a:solidFill>
                <a:latin typeface="Arial" panose="020B0604020202020204" pitchFamily="34" charset="0"/>
                <a:ea typeface="Adobe Gothic Std B" panose="020B0800000000000000" pitchFamily="34" charset="-128"/>
                <a:cs typeface="Arial" panose="020B0604020202020204" pitchFamily="34" charset="0"/>
              </a:rPr>
              <a:t>1 9</a:t>
            </a:r>
            <a:endParaRPr lang="zh-CN" altLang="en-US" sz="1100" spc="300" dirty="0">
              <a:solidFill>
                <a:srgbClr val="00FFFF"/>
              </a:solidFill>
              <a:latin typeface="Arial" panose="020B0604020202020204" pitchFamily="34" charset="0"/>
              <a:cs typeface="Arial" panose="020B0604020202020204" pitchFamily="34" charset="0"/>
            </a:endParaRPr>
          </a:p>
        </p:txBody>
      </p:sp>
      <p:sp>
        <p:nvSpPr>
          <p:cNvPr id="182" name="文本框 181"/>
          <p:cNvSpPr txBox="1"/>
          <p:nvPr/>
        </p:nvSpPr>
        <p:spPr>
          <a:xfrm>
            <a:off x="2524760" y="3952875"/>
            <a:ext cx="4251325" cy="450215"/>
          </a:xfrm>
          <a:prstGeom prst="rect">
            <a:avLst/>
          </a:prstGeom>
          <a:noFill/>
        </p:spPr>
        <p:txBody>
          <a:bodyPr wrap="square" rtlCol="0">
            <a:spAutoFit/>
          </a:bodyPr>
          <a:lstStyle/>
          <a:p>
            <a:pPr algn="ctr">
              <a:lnSpc>
                <a:spcPts val="2800"/>
              </a:lnSpc>
            </a:pPr>
            <a:r>
              <a:rPr lang="zh-CN" altLang="en-US" sz="2000" dirty="0" smtClean="0">
                <a:solidFill>
                  <a:schemeClr val="bg1"/>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cs typeface="微软雅黑" panose="020B0503020204020204" pitchFamily="34" charset="-122"/>
              </a:rPr>
              <a:t>广东荣旭智能技术有限公司  李强</a:t>
            </a:r>
            <a:endParaRPr lang="zh-CN" altLang="en-US" sz="2000" dirty="0" smtClean="0">
              <a:solidFill>
                <a:schemeClr val="bg1"/>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0" name="文本框 179"/>
          <p:cNvSpPr txBox="1"/>
          <p:nvPr/>
        </p:nvSpPr>
        <p:spPr>
          <a:xfrm>
            <a:off x="2873454" y="721815"/>
            <a:ext cx="3554730" cy="615315"/>
          </a:xfrm>
          <a:prstGeom prst="rect">
            <a:avLst/>
          </a:prstGeom>
          <a:noFill/>
        </p:spPr>
        <p:txBody>
          <a:bodyPr wrap="none" lIns="0" tIns="0" rIns="0" bIns="0" rtlCol="0">
            <a:spAutoFit/>
          </a:bodyPr>
          <a:lstStyle>
            <a:defPPr>
              <a:defRPr lang="en-US"/>
            </a:defPPr>
            <a:lvl1pPr>
              <a:defRPr sz="3200">
                <a:gradFill flip="none" rotWithShape="1">
                  <a:gsLst>
                    <a:gs pos="77000">
                      <a:srgbClr val="71728F"/>
                    </a:gs>
                    <a:gs pos="52000">
                      <a:srgbClr val="E8EEF8"/>
                    </a:gs>
                    <a:gs pos="0">
                      <a:schemeClr val="bg1"/>
                    </a:gs>
                    <a:gs pos="100000">
                      <a:srgbClr val="464569"/>
                    </a:gs>
                  </a:gsLst>
                  <a:lin ang="5400000" scaled="1"/>
                  <a:tileRect/>
                </a:gradFill>
                <a:latin typeface="Mobitale Versalete (正文)"/>
              </a:defRPr>
            </a:lvl1pPr>
          </a:lstStyle>
          <a:p>
            <a:pPr algn="l"/>
            <a:r>
              <a:rPr lang="en-US" altLang="zh-CN" sz="4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AI</a:t>
            </a:r>
            <a:r>
              <a:rPr lang="zh-CN" altLang="en-US" sz="4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助力智能制造</a:t>
            </a:r>
            <a:endParaRPr lang="zh-CN" altLang="en-US" sz="4000" dirty="0" smtClean="0">
              <a:ln w="12700">
                <a:solidFill>
                  <a:srgbClr val="00FFFF"/>
                </a:solidFill>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10" name="AutoShape 20"/>
          <p:cNvSpPr>
            <a:spLocks noChangeAspect="1" noChangeArrowheads="1" noTextEdit="1"/>
          </p:cNvSpPr>
          <p:nvPr/>
        </p:nvSpPr>
        <p:spPr bwMode="auto">
          <a:xfrm rot="16866144" flipV="1">
            <a:off x="867055" y="1154114"/>
            <a:ext cx="1395776" cy="1248030"/>
          </a:xfrm>
          <a:prstGeom prst="rect">
            <a:avLst/>
          </a:prstGeom>
          <a:noFill/>
          <a:ln>
            <a:noFill/>
          </a:ln>
        </p:spPr>
        <p:txBody>
          <a:bodyPr vert="horz" wrap="square" lIns="91440" tIns="45720" rIns="91440" bIns="45720" numCol="1" anchor="t" anchorCtr="0" compatLnSpc="1"/>
          <a:lstStyle/>
          <a:p>
            <a:endParaRPr lang="zh-CN" altLang="en-US"/>
          </a:p>
        </p:txBody>
      </p:sp>
      <p:cxnSp>
        <p:nvCxnSpPr>
          <p:cNvPr id="59" name="直接连接符 58"/>
          <p:cNvCxnSpPr/>
          <p:nvPr/>
        </p:nvCxnSpPr>
        <p:spPr>
          <a:xfrm flipH="1">
            <a:off x="7055448" y="357907"/>
            <a:ext cx="958404" cy="1453000"/>
          </a:xfrm>
          <a:prstGeom prst="line">
            <a:avLst/>
          </a:prstGeom>
          <a:noFill/>
          <a:ln w="9525">
            <a:gradFill flip="none" rotWithShape="1">
              <a:gsLst>
                <a:gs pos="0">
                  <a:srgbClr val="E27FF6"/>
                </a:gs>
                <a:gs pos="100000">
                  <a:srgbClr val="80ECDF">
                    <a:alpha val="0"/>
                  </a:srgbClr>
                </a:gs>
                <a:gs pos="55000">
                  <a:srgbClr val="00A2E9"/>
                </a:gs>
              </a:gsLst>
              <a:lin ang="0" scaled="1"/>
              <a:tileRect/>
            </a:gra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cxnSp>
      <p:cxnSp>
        <p:nvCxnSpPr>
          <p:cNvPr id="419" name="直接连接符 418"/>
          <p:cNvCxnSpPr/>
          <p:nvPr/>
        </p:nvCxnSpPr>
        <p:spPr>
          <a:xfrm flipH="1">
            <a:off x="7733449" y="2787528"/>
            <a:ext cx="352080" cy="572431"/>
          </a:xfrm>
          <a:prstGeom prst="line">
            <a:avLst/>
          </a:prstGeom>
          <a:noFill/>
          <a:ln w="9525">
            <a:gradFill flip="none" rotWithShape="1">
              <a:gsLst>
                <a:gs pos="0">
                  <a:srgbClr val="E27FF6"/>
                </a:gs>
                <a:gs pos="100000">
                  <a:srgbClr val="80ECDF">
                    <a:alpha val="0"/>
                  </a:srgbClr>
                </a:gs>
                <a:gs pos="55000">
                  <a:srgbClr val="00A2E9"/>
                </a:gs>
              </a:gsLst>
              <a:lin ang="0" scaled="1"/>
              <a:tileRect/>
            </a:gra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cxnSp>
      <p:cxnSp>
        <p:nvCxnSpPr>
          <p:cNvPr id="422" name="直接连接符 421"/>
          <p:cNvCxnSpPr/>
          <p:nvPr/>
        </p:nvCxnSpPr>
        <p:spPr>
          <a:xfrm flipH="1">
            <a:off x="781467" y="3664523"/>
            <a:ext cx="783614" cy="1211445"/>
          </a:xfrm>
          <a:prstGeom prst="line">
            <a:avLst/>
          </a:prstGeom>
          <a:noFill/>
          <a:ln w="9525">
            <a:gradFill flip="none" rotWithShape="1">
              <a:gsLst>
                <a:gs pos="0">
                  <a:srgbClr val="E27FF6"/>
                </a:gs>
                <a:gs pos="100000">
                  <a:srgbClr val="80ECDF">
                    <a:alpha val="0"/>
                  </a:srgbClr>
                </a:gs>
                <a:gs pos="55000">
                  <a:srgbClr val="00A2E9"/>
                </a:gs>
              </a:gsLst>
              <a:lin ang="0" scaled="1"/>
              <a:tileRect/>
            </a:gra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cxnSp>
      <p:grpSp>
        <p:nvGrpSpPr>
          <p:cNvPr id="483" name="组合 482"/>
          <p:cNvGrpSpPr/>
          <p:nvPr/>
        </p:nvGrpSpPr>
        <p:grpSpPr>
          <a:xfrm>
            <a:off x="3333133" y="1546007"/>
            <a:ext cx="2624113" cy="1668532"/>
            <a:chOff x="2873029" y="931456"/>
            <a:chExt cx="2384438" cy="3024073"/>
          </a:xfrm>
        </p:grpSpPr>
        <p:sp>
          <p:nvSpPr>
            <p:cNvPr id="484" name="椭圆 483"/>
            <p:cNvSpPr>
              <a:spLocks noChangeAspect="1"/>
            </p:cNvSpPr>
            <p:nvPr/>
          </p:nvSpPr>
          <p:spPr>
            <a:xfrm>
              <a:off x="3700037" y="1271079"/>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485" name="椭圆 484"/>
            <p:cNvSpPr>
              <a:spLocks noChangeAspect="1"/>
            </p:cNvSpPr>
            <p:nvPr/>
          </p:nvSpPr>
          <p:spPr>
            <a:xfrm>
              <a:off x="3781040" y="2289873"/>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486" name="椭圆 485"/>
            <p:cNvSpPr>
              <a:spLocks noChangeAspect="1"/>
            </p:cNvSpPr>
            <p:nvPr/>
          </p:nvSpPr>
          <p:spPr>
            <a:xfrm>
              <a:off x="4537059" y="1831149"/>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487" name="椭圆 486"/>
            <p:cNvSpPr>
              <a:spLocks noChangeAspect="1"/>
            </p:cNvSpPr>
            <p:nvPr/>
          </p:nvSpPr>
          <p:spPr>
            <a:xfrm>
              <a:off x="3667635" y="3159315"/>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488" name="椭圆 487"/>
            <p:cNvSpPr>
              <a:spLocks noChangeAspect="1"/>
            </p:cNvSpPr>
            <p:nvPr/>
          </p:nvSpPr>
          <p:spPr>
            <a:xfrm>
              <a:off x="3381427" y="1825815"/>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489" name="椭圆 488"/>
            <p:cNvSpPr>
              <a:spLocks noChangeAspect="1"/>
            </p:cNvSpPr>
            <p:nvPr/>
          </p:nvSpPr>
          <p:spPr>
            <a:xfrm>
              <a:off x="4061846" y="1751139"/>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490" name="椭圆 489"/>
            <p:cNvSpPr>
              <a:spLocks noChangeAspect="1"/>
            </p:cNvSpPr>
            <p:nvPr/>
          </p:nvSpPr>
          <p:spPr>
            <a:xfrm rot="5889783">
              <a:off x="4760824" y="2951861"/>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491" name="椭圆 490"/>
            <p:cNvSpPr>
              <a:spLocks noChangeAspect="1"/>
            </p:cNvSpPr>
            <p:nvPr/>
          </p:nvSpPr>
          <p:spPr>
            <a:xfrm rot="5889783">
              <a:off x="3728345" y="2886401"/>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492" name="椭圆 491"/>
            <p:cNvSpPr>
              <a:spLocks noChangeAspect="1"/>
            </p:cNvSpPr>
            <p:nvPr/>
          </p:nvSpPr>
          <p:spPr>
            <a:xfrm rot="5889783">
              <a:off x="4080704" y="3690729"/>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493" name="椭圆 492"/>
            <p:cNvSpPr>
              <a:spLocks noChangeAspect="1"/>
            </p:cNvSpPr>
            <p:nvPr/>
          </p:nvSpPr>
          <p:spPr>
            <a:xfrm rot="5889783">
              <a:off x="2873141" y="2652069"/>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494" name="椭圆 493"/>
            <p:cNvSpPr>
              <a:spLocks noChangeAspect="1"/>
            </p:cNvSpPr>
            <p:nvPr/>
          </p:nvSpPr>
          <p:spPr>
            <a:xfrm rot="5889783">
              <a:off x="4250138" y="2561576"/>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495" name="椭圆 494"/>
            <p:cNvSpPr>
              <a:spLocks noChangeAspect="1"/>
            </p:cNvSpPr>
            <p:nvPr/>
          </p:nvSpPr>
          <p:spPr>
            <a:xfrm rot="5889783">
              <a:off x="4228361" y="3237452"/>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496" name="椭圆 495"/>
            <p:cNvSpPr>
              <a:spLocks noChangeAspect="1"/>
            </p:cNvSpPr>
            <p:nvPr/>
          </p:nvSpPr>
          <p:spPr>
            <a:xfrm>
              <a:off x="3594733" y="2927286"/>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497" name="椭圆 496"/>
            <p:cNvSpPr>
              <a:spLocks noChangeAspect="1"/>
            </p:cNvSpPr>
            <p:nvPr/>
          </p:nvSpPr>
          <p:spPr>
            <a:xfrm>
              <a:off x="3675737" y="3946079"/>
              <a:ext cx="9567" cy="945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498" name="椭圆 497"/>
            <p:cNvSpPr>
              <a:spLocks noChangeAspect="1"/>
            </p:cNvSpPr>
            <p:nvPr/>
          </p:nvSpPr>
          <p:spPr>
            <a:xfrm>
              <a:off x="4431755" y="3487356"/>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499" name="椭圆 498"/>
            <p:cNvSpPr>
              <a:spLocks noChangeAspect="1"/>
            </p:cNvSpPr>
            <p:nvPr/>
          </p:nvSpPr>
          <p:spPr>
            <a:xfrm>
              <a:off x="3276126" y="3482022"/>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500" name="椭圆 499"/>
            <p:cNvSpPr>
              <a:spLocks noChangeAspect="1"/>
            </p:cNvSpPr>
            <p:nvPr/>
          </p:nvSpPr>
          <p:spPr>
            <a:xfrm>
              <a:off x="3956544" y="3407346"/>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501" name="椭圆 500"/>
            <p:cNvSpPr>
              <a:spLocks noChangeAspect="1"/>
            </p:cNvSpPr>
            <p:nvPr/>
          </p:nvSpPr>
          <p:spPr>
            <a:xfrm rot="289150">
              <a:off x="4091395" y="1490611"/>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502" name="椭圆 501"/>
            <p:cNvSpPr>
              <a:spLocks noChangeAspect="1"/>
            </p:cNvSpPr>
            <p:nvPr/>
          </p:nvSpPr>
          <p:spPr>
            <a:xfrm rot="289150">
              <a:off x="4085460" y="2512525"/>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503" name="椭圆 502"/>
            <p:cNvSpPr>
              <a:spLocks noChangeAspect="1"/>
            </p:cNvSpPr>
            <p:nvPr/>
          </p:nvSpPr>
          <p:spPr>
            <a:xfrm rot="289150">
              <a:off x="4877822" y="2118159"/>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504" name="椭圆 503"/>
            <p:cNvSpPr>
              <a:spLocks noChangeAspect="1"/>
            </p:cNvSpPr>
            <p:nvPr/>
          </p:nvSpPr>
          <p:spPr>
            <a:xfrm rot="289150">
              <a:off x="3898508" y="3369483"/>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505" name="椭圆 504"/>
            <p:cNvSpPr>
              <a:spLocks noChangeAspect="1"/>
            </p:cNvSpPr>
            <p:nvPr/>
          </p:nvSpPr>
          <p:spPr>
            <a:xfrm rot="289150">
              <a:off x="3726730" y="2018947"/>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506" name="椭圆 505"/>
            <p:cNvSpPr>
              <a:spLocks noChangeAspect="1"/>
            </p:cNvSpPr>
            <p:nvPr/>
          </p:nvSpPr>
          <p:spPr>
            <a:xfrm rot="289150">
              <a:off x="4411095" y="1998997"/>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507" name="椭圆 506"/>
            <p:cNvSpPr>
              <a:spLocks noChangeAspect="1"/>
            </p:cNvSpPr>
            <p:nvPr/>
          </p:nvSpPr>
          <p:spPr>
            <a:xfrm rot="4662124">
              <a:off x="5239356" y="1120672"/>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508" name="椭圆 507"/>
            <p:cNvSpPr>
              <a:spLocks noChangeAspect="1"/>
            </p:cNvSpPr>
            <p:nvPr/>
          </p:nvSpPr>
          <p:spPr>
            <a:xfrm rot="4662124">
              <a:off x="4248849" y="1415846"/>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509" name="椭圆 508"/>
            <p:cNvSpPr>
              <a:spLocks noChangeAspect="1"/>
            </p:cNvSpPr>
            <p:nvPr/>
          </p:nvSpPr>
          <p:spPr>
            <a:xfrm rot="4662124">
              <a:off x="4863633" y="2047765"/>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510" name="椭圆 509"/>
            <p:cNvSpPr>
              <a:spLocks noChangeAspect="1"/>
            </p:cNvSpPr>
            <p:nvPr/>
          </p:nvSpPr>
          <p:spPr>
            <a:xfrm rot="4662124">
              <a:off x="3364669" y="1491589"/>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511" name="椭圆 510"/>
            <p:cNvSpPr>
              <a:spLocks noChangeAspect="1"/>
            </p:cNvSpPr>
            <p:nvPr/>
          </p:nvSpPr>
          <p:spPr>
            <a:xfrm rot="4662124">
              <a:off x="4622766" y="931344"/>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512" name="椭圆 511"/>
            <p:cNvSpPr>
              <a:spLocks noChangeAspect="1"/>
            </p:cNvSpPr>
            <p:nvPr/>
          </p:nvSpPr>
          <p:spPr>
            <a:xfrm rot="4662124">
              <a:off x="4841559" y="1572102"/>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grpSp>
      <p:sp>
        <p:nvSpPr>
          <p:cNvPr id="584" name="椭圆 583"/>
          <p:cNvSpPr/>
          <p:nvPr/>
        </p:nvSpPr>
        <p:spPr>
          <a:xfrm rot="2480085" flipH="1">
            <a:off x="6979609" y="3357702"/>
            <a:ext cx="1166563" cy="924223"/>
          </a:xfrm>
          <a:prstGeom prst="ellipse">
            <a:avLst/>
          </a:prstGeom>
          <a:gradFill>
            <a:gsLst>
              <a:gs pos="29000">
                <a:srgbClr val="00FFFF">
                  <a:alpha val="13000"/>
                </a:srgbClr>
              </a:gs>
              <a:gs pos="66000">
                <a:srgbClr val="0000FF">
                  <a:alpha val="0"/>
                </a:srgbClr>
              </a:gs>
              <a:gs pos="89000">
                <a:srgbClr val="00FFFF">
                  <a:alpha val="0"/>
                </a:srgbClr>
              </a:gs>
            </a:gsLst>
            <a:path path="circle">
              <a:fillToRect r="100000" b="100000"/>
            </a:path>
          </a:gradFill>
          <a:ln w="15875">
            <a:noFill/>
          </a:ln>
          <a:effectLst>
            <a:glow>
              <a:srgbClr val="00FFFF">
                <a:alpha val="84000"/>
              </a:srgb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200">
              <a:solidFill>
                <a:schemeClr val="bg1"/>
              </a:solidFill>
              <a:effectLst>
                <a:glow rad="1168400">
                  <a:schemeClr val="accent3">
                    <a:satMod val="175000"/>
                    <a:alpha val="42000"/>
                  </a:schemeClr>
                </a:glow>
              </a:effectLst>
              <a:latin typeface="微软雅黑" panose="020B0503020204020204" pitchFamily="34" charset="-122"/>
              <a:ea typeface="微软雅黑" panose="020B0503020204020204" pitchFamily="34" charset="-122"/>
            </a:endParaRPr>
          </a:p>
        </p:txBody>
      </p:sp>
      <p:grpSp>
        <p:nvGrpSpPr>
          <p:cNvPr id="598" name="组合 597"/>
          <p:cNvGrpSpPr/>
          <p:nvPr/>
        </p:nvGrpSpPr>
        <p:grpSpPr>
          <a:xfrm>
            <a:off x="-260687" y="4394141"/>
            <a:ext cx="9439915" cy="832279"/>
            <a:chOff x="-260687" y="4394141"/>
            <a:chExt cx="9439915" cy="832279"/>
          </a:xfrm>
        </p:grpSpPr>
        <p:grpSp>
          <p:nvGrpSpPr>
            <p:cNvPr id="599" name="组合 598"/>
            <p:cNvGrpSpPr/>
            <p:nvPr/>
          </p:nvGrpSpPr>
          <p:grpSpPr>
            <a:xfrm>
              <a:off x="-135097" y="4394141"/>
              <a:ext cx="9314325" cy="832279"/>
              <a:chOff x="-155682" y="4071532"/>
              <a:chExt cx="9314325" cy="1134477"/>
            </a:xfrm>
          </p:grpSpPr>
          <p:sp>
            <p:nvSpPr>
              <p:cNvPr id="603" name="Line 7"/>
              <p:cNvSpPr>
                <a:spLocks noChangeShapeType="1"/>
              </p:cNvSpPr>
              <p:nvPr/>
            </p:nvSpPr>
            <p:spPr bwMode="auto">
              <a:xfrm flipV="1">
                <a:off x="-155682" y="4071532"/>
                <a:ext cx="3168886" cy="1015786"/>
              </a:xfrm>
              <a:prstGeom prst="line">
                <a:avLst/>
              </a:prstGeom>
              <a:noFill/>
              <a:ln w="9525">
                <a:gradFill flip="none" rotWithShape="1">
                  <a:gsLst>
                    <a:gs pos="0">
                      <a:srgbClr val="00FFFF"/>
                    </a:gs>
                    <a:gs pos="100000">
                      <a:srgbClr val="80ECDF">
                        <a:alpha val="0"/>
                      </a:srgbClr>
                    </a:gs>
                    <a:gs pos="55000">
                      <a:srgbClr val="00A2E9"/>
                    </a:gs>
                  </a:gsLst>
                  <a:lin ang="0" scaled="1"/>
                  <a:tileRect/>
                </a:gra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604" name="Line 8"/>
              <p:cNvSpPr>
                <a:spLocks noChangeShapeType="1"/>
              </p:cNvSpPr>
              <p:nvPr/>
            </p:nvSpPr>
            <p:spPr bwMode="auto">
              <a:xfrm flipV="1">
                <a:off x="2630802" y="4131045"/>
                <a:ext cx="1367168" cy="996019"/>
              </a:xfrm>
              <a:prstGeom prst="line">
                <a:avLst/>
              </a:prstGeom>
              <a:noFill/>
              <a:ln w="9525">
                <a:gradFill flip="none" rotWithShape="1">
                  <a:gsLst>
                    <a:gs pos="0">
                      <a:srgbClr val="00FFFF"/>
                    </a:gs>
                    <a:gs pos="100000">
                      <a:srgbClr val="80ECDF">
                        <a:alpha val="0"/>
                      </a:srgbClr>
                    </a:gs>
                    <a:gs pos="55000">
                      <a:srgbClr val="00A2E9"/>
                    </a:gs>
                  </a:gsLst>
                  <a:lin ang="0" scaled="1"/>
                  <a:tileRect/>
                </a:gra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605" name="Line 9"/>
              <p:cNvSpPr>
                <a:spLocks noChangeShapeType="1"/>
              </p:cNvSpPr>
              <p:nvPr/>
            </p:nvSpPr>
            <p:spPr bwMode="auto">
              <a:xfrm flipV="1">
                <a:off x="3656482" y="4258804"/>
                <a:ext cx="609683" cy="906997"/>
              </a:xfrm>
              <a:prstGeom prst="line">
                <a:avLst/>
              </a:prstGeom>
              <a:noFill/>
              <a:ln w="9525">
                <a:gradFill flip="none" rotWithShape="1">
                  <a:gsLst>
                    <a:gs pos="0">
                      <a:srgbClr val="00FFFF"/>
                    </a:gs>
                    <a:gs pos="100000">
                      <a:srgbClr val="80ECDF">
                        <a:alpha val="0"/>
                      </a:srgbClr>
                    </a:gs>
                    <a:gs pos="55000">
                      <a:srgbClr val="00A2E9"/>
                    </a:gs>
                  </a:gsLst>
                  <a:lin ang="0" scaled="1"/>
                  <a:tileRect/>
                </a:gra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606" name="Line 10"/>
              <p:cNvSpPr>
                <a:spLocks noChangeShapeType="1"/>
              </p:cNvSpPr>
              <p:nvPr/>
            </p:nvSpPr>
            <p:spPr bwMode="auto">
              <a:xfrm flipV="1">
                <a:off x="4803386" y="4284666"/>
                <a:ext cx="45480" cy="915036"/>
              </a:xfrm>
              <a:prstGeom prst="line">
                <a:avLst/>
              </a:prstGeom>
              <a:noFill/>
              <a:ln w="9525">
                <a:gradFill flip="none" rotWithShape="1">
                  <a:gsLst>
                    <a:gs pos="0">
                      <a:srgbClr val="00FFFF"/>
                    </a:gs>
                    <a:gs pos="100000">
                      <a:srgbClr val="80ECDF">
                        <a:alpha val="0"/>
                      </a:srgbClr>
                    </a:gs>
                    <a:gs pos="55000">
                      <a:srgbClr val="00A2E9"/>
                    </a:gs>
                  </a:gsLst>
                  <a:lin ang="0" scaled="1"/>
                  <a:tileRect/>
                </a:gra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607" name="Line 11"/>
              <p:cNvSpPr>
                <a:spLocks noChangeShapeType="1"/>
              </p:cNvSpPr>
              <p:nvPr/>
            </p:nvSpPr>
            <p:spPr bwMode="auto">
              <a:xfrm flipH="1" flipV="1">
                <a:off x="5809640" y="4223722"/>
                <a:ext cx="1965759" cy="982287"/>
              </a:xfrm>
              <a:prstGeom prst="line">
                <a:avLst/>
              </a:prstGeom>
              <a:noFill/>
              <a:ln w="9525">
                <a:gradFill flip="none" rotWithShape="1">
                  <a:gsLst>
                    <a:gs pos="0">
                      <a:srgbClr val="00FFFF"/>
                    </a:gs>
                    <a:gs pos="100000">
                      <a:srgbClr val="80ECDF">
                        <a:alpha val="0"/>
                      </a:srgbClr>
                    </a:gs>
                    <a:gs pos="55000">
                      <a:srgbClr val="00A2E9"/>
                    </a:gs>
                  </a:gsLst>
                  <a:lin ang="0" scaled="1"/>
                  <a:tileRect/>
                </a:gra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608" name="Line 12"/>
              <p:cNvSpPr>
                <a:spLocks noChangeShapeType="1"/>
              </p:cNvSpPr>
              <p:nvPr/>
            </p:nvSpPr>
            <p:spPr bwMode="auto">
              <a:xfrm flipH="1" flipV="1">
                <a:off x="6121897" y="4083544"/>
                <a:ext cx="2832134" cy="1006140"/>
              </a:xfrm>
              <a:prstGeom prst="line">
                <a:avLst/>
              </a:prstGeom>
              <a:noFill/>
              <a:ln w="9525">
                <a:gradFill flip="none" rotWithShape="1">
                  <a:gsLst>
                    <a:gs pos="0">
                      <a:srgbClr val="00FFFF"/>
                    </a:gs>
                    <a:gs pos="100000">
                      <a:srgbClr val="80ECDF">
                        <a:alpha val="0"/>
                      </a:srgbClr>
                    </a:gs>
                    <a:gs pos="55000">
                      <a:srgbClr val="00A2E9"/>
                    </a:gs>
                  </a:gsLst>
                  <a:lin ang="0" scaled="1"/>
                  <a:tileRect/>
                </a:gra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609" name="Line 13"/>
              <p:cNvSpPr>
                <a:spLocks noChangeShapeType="1"/>
              </p:cNvSpPr>
              <p:nvPr/>
            </p:nvSpPr>
            <p:spPr bwMode="auto">
              <a:xfrm flipH="1" flipV="1">
                <a:off x="7381306" y="4171671"/>
                <a:ext cx="1777337" cy="492811"/>
              </a:xfrm>
              <a:prstGeom prst="line">
                <a:avLst/>
              </a:prstGeom>
              <a:noFill/>
              <a:ln w="9525">
                <a:gradFill flip="none" rotWithShape="1">
                  <a:gsLst>
                    <a:gs pos="0">
                      <a:srgbClr val="E27FF6">
                        <a:alpha val="10000"/>
                      </a:srgbClr>
                    </a:gs>
                    <a:gs pos="100000">
                      <a:srgbClr val="80ECDF">
                        <a:alpha val="0"/>
                      </a:srgbClr>
                    </a:gs>
                    <a:gs pos="55000">
                      <a:srgbClr val="00A2E9"/>
                    </a:gs>
                  </a:gsLst>
                  <a:lin ang="0" scaled="1"/>
                  <a:tileRect/>
                </a:gra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610" name="Line 13"/>
              <p:cNvSpPr>
                <a:spLocks noChangeShapeType="1"/>
              </p:cNvSpPr>
              <p:nvPr/>
            </p:nvSpPr>
            <p:spPr bwMode="auto">
              <a:xfrm flipV="1">
                <a:off x="-57705" y="4117718"/>
                <a:ext cx="1964362" cy="502123"/>
              </a:xfrm>
              <a:prstGeom prst="line">
                <a:avLst/>
              </a:prstGeom>
              <a:noFill/>
              <a:ln w="9525">
                <a:gradFill flip="none" rotWithShape="1">
                  <a:gsLst>
                    <a:gs pos="0">
                      <a:srgbClr val="00FFFF"/>
                    </a:gs>
                    <a:gs pos="100000">
                      <a:srgbClr val="80ECDF">
                        <a:alpha val="0"/>
                      </a:srgbClr>
                    </a:gs>
                    <a:gs pos="55000">
                      <a:srgbClr val="00A2E9"/>
                    </a:gs>
                  </a:gsLst>
                  <a:lin ang="0" scaled="1"/>
                  <a:tileRect/>
                </a:gra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611" name="Line 11"/>
              <p:cNvSpPr>
                <a:spLocks noChangeShapeType="1"/>
              </p:cNvSpPr>
              <p:nvPr/>
            </p:nvSpPr>
            <p:spPr bwMode="auto">
              <a:xfrm flipH="1" flipV="1">
                <a:off x="5315762" y="4203687"/>
                <a:ext cx="1107108" cy="996020"/>
              </a:xfrm>
              <a:prstGeom prst="line">
                <a:avLst/>
              </a:prstGeom>
              <a:noFill/>
              <a:ln w="9525">
                <a:gradFill flip="none" rotWithShape="1">
                  <a:gsLst>
                    <a:gs pos="0">
                      <a:srgbClr val="00FFFF"/>
                    </a:gs>
                    <a:gs pos="100000">
                      <a:srgbClr val="80ECDF">
                        <a:alpha val="0"/>
                      </a:srgbClr>
                    </a:gs>
                    <a:gs pos="55000">
                      <a:srgbClr val="00A2E9"/>
                    </a:gs>
                  </a:gsLst>
                  <a:lin ang="0" scaled="1"/>
                  <a:tileRect/>
                </a:gra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612" name="Line 8"/>
              <p:cNvSpPr>
                <a:spLocks noChangeShapeType="1"/>
              </p:cNvSpPr>
              <p:nvPr/>
            </p:nvSpPr>
            <p:spPr bwMode="auto">
              <a:xfrm flipV="1">
                <a:off x="1466293" y="4131048"/>
                <a:ext cx="1839164" cy="988626"/>
              </a:xfrm>
              <a:prstGeom prst="line">
                <a:avLst/>
              </a:prstGeom>
              <a:noFill/>
              <a:ln w="9525">
                <a:gradFill flip="none" rotWithShape="1">
                  <a:gsLst>
                    <a:gs pos="0">
                      <a:srgbClr val="00FFFF"/>
                    </a:gs>
                    <a:gs pos="100000">
                      <a:srgbClr val="80ECDF">
                        <a:alpha val="0"/>
                      </a:srgbClr>
                    </a:gs>
                    <a:gs pos="55000">
                      <a:srgbClr val="00A2E9"/>
                    </a:gs>
                  </a:gsLst>
                  <a:lin ang="0" scaled="1"/>
                  <a:tileRect/>
                </a:gra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grpSp>
        <p:sp>
          <p:nvSpPr>
            <p:cNvPr id="600" name="Line 11"/>
            <p:cNvSpPr>
              <a:spLocks noChangeShapeType="1"/>
            </p:cNvSpPr>
            <p:nvPr/>
          </p:nvSpPr>
          <p:spPr bwMode="auto">
            <a:xfrm flipH="1">
              <a:off x="-260687" y="4676035"/>
              <a:ext cx="9349566" cy="56606"/>
            </a:xfrm>
            <a:prstGeom prst="line">
              <a:avLst/>
            </a:prstGeom>
            <a:noFill/>
            <a:ln w="9525">
              <a:gradFill flip="none" rotWithShape="1">
                <a:gsLst>
                  <a:gs pos="0">
                    <a:srgbClr val="00FFFF">
                      <a:alpha val="34000"/>
                    </a:srgbClr>
                  </a:gs>
                  <a:gs pos="100000">
                    <a:srgbClr val="80ECDF">
                      <a:alpha val="0"/>
                    </a:srgbClr>
                  </a:gs>
                  <a:gs pos="55000">
                    <a:srgbClr val="00A2E9"/>
                  </a:gs>
                </a:gsLst>
                <a:lin ang="0" scaled="1"/>
                <a:tileRect/>
              </a:gra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602" name="Line 11"/>
            <p:cNvSpPr>
              <a:spLocks noChangeShapeType="1"/>
            </p:cNvSpPr>
            <p:nvPr/>
          </p:nvSpPr>
          <p:spPr bwMode="auto">
            <a:xfrm flipH="1">
              <a:off x="-260687" y="4970007"/>
              <a:ext cx="9349566" cy="56606"/>
            </a:xfrm>
            <a:prstGeom prst="line">
              <a:avLst/>
            </a:prstGeom>
            <a:noFill/>
            <a:ln w="9525">
              <a:gradFill flip="none" rotWithShape="1">
                <a:gsLst>
                  <a:gs pos="0">
                    <a:srgbClr val="00FFFF">
                      <a:alpha val="27000"/>
                    </a:srgbClr>
                  </a:gs>
                  <a:gs pos="100000">
                    <a:srgbClr val="80ECDF">
                      <a:alpha val="0"/>
                    </a:srgbClr>
                  </a:gs>
                  <a:gs pos="55000">
                    <a:srgbClr val="00A2E9"/>
                  </a:gs>
                </a:gsLst>
                <a:lin ang="0" scaled="1"/>
                <a:tileRect/>
              </a:gra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grpSp>
      <p:sp>
        <p:nvSpPr>
          <p:cNvPr id="179" name="文本框 178"/>
          <p:cNvSpPr txBox="1"/>
          <p:nvPr/>
        </p:nvSpPr>
        <p:spPr>
          <a:xfrm>
            <a:off x="1555115" y="2049145"/>
            <a:ext cx="6033770" cy="1198880"/>
          </a:xfrm>
          <a:prstGeom prst="rect">
            <a:avLst/>
          </a:prstGeom>
          <a:noFill/>
          <a:effectLst>
            <a:outerShdw blurRad="457200" dist="152400" dir="1680000" algn="l" rotWithShape="0">
              <a:prstClr val="black">
                <a:alpha val="40000"/>
              </a:prstClr>
            </a:outerShdw>
          </a:effectLst>
        </p:spPr>
        <p:txBody>
          <a:bodyPr wrap="square" rtlCol="0">
            <a:spAutoFit/>
          </a:bodyPr>
          <a:lstStyle>
            <a:defPPr>
              <a:defRPr lang="en-US"/>
            </a:defPPr>
            <a:lvl1pPr>
              <a:defRPr sz="6000" b="1">
                <a:gradFill flip="none" rotWithShape="1">
                  <a:gsLst>
                    <a:gs pos="0">
                      <a:srgbClr val="0066FF"/>
                    </a:gs>
                    <a:gs pos="100000">
                      <a:srgbClr val="80ECDF"/>
                    </a:gs>
                  </a:gsLst>
                  <a:lin ang="16200000" scaled="1"/>
                  <a:tileRect/>
                </a:gradFill>
                <a:latin typeface="微软雅黑" panose="020B0503020204020204" pitchFamily="34" charset="-122"/>
                <a:ea typeface="微软雅黑" panose="020B0503020204020204" pitchFamily="34" charset="-122"/>
              </a:defRPr>
            </a:lvl1pPr>
          </a:lstStyle>
          <a:p>
            <a:pPr algn="ctr"/>
            <a:r>
              <a:rPr lang="zh-CN" altLang="en-US" sz="3600" dirty="0">
                <a:gradFill flip="none" rotWithShape="1">
                  <a:gsLst>
                    <a:gs pos="53000">
                      <a:srgbClr val="64CEE6"/>
                    </a:gs>
                    <a:gs pos="0">
                      <a:srgbClr val="0066FF"/>
                    </a:gs>
                    <a:gs pos="100000">
                      <a:srgbClr val="80ECDF"/>
                    </a:gs>
                  </a:gsLst>
                  <a:lin ang="16200000" scaled="1"/>
                  <a:tileRect/>
                </a:gradFill>
                <a:effectLst>
                  <a:glow>
                    <a:schemeClr val="bg1">
                      <a:alpha val="40000"/>
                    </a:schemeClr>
                  </a:glow>
                </a:effectLst>
                <a:sym typeface="+mn-ea"/>
              </a:rPr>
              <a:t>完美解决电子元器件</a:t>
            </a:r>
            <a:endParaRPr lang="zh-CN" altLang="en-US" sz="3600" dirty="0">
              <a:gradFill flip="none" rotWithShape="1">
                <a:gsLst>
                  <a:gs pos="53000">
                    <a:srgbClr val="64CEE6"/>
                  </a:gs>
                  <a:gs pos="0">
                    <a:srgbClr val="0066FF"/>
                  </a:gs>
                  <a:gs pos="100000">
                    <a:srgbClr val="80ECDF"/>
                  </a:gs>
                </a:gsLst>
                <a:lin ang="16200000" scaled="1"/>
                <a:tileRect/>
              </a:gradFill>
              <a:effectLst>
                <a:glow>
                  <a:schemeClr val="bg1">
                    <a:alpha val="40000"/>
                  </a:schemeClr>
                </a:glow>
              </a:effectLst>
              <a:sym typeface="+mn-ea"/>
            </a:endParaRPr>
          </a:p>
          <a:p>
            <a:pPr algn="ctr"/>
            <a:r>
              <a:rPr lang="zh-CN" altLang="en-US" sz="3600" dirty="0">
                <a:gradFill flip="none" rotWithShape="1">
                  <a:gsLst>
                    <a:gs pos="53000">
                      <a:srgbClr val="64CEE6"/>
                    </a:gs>
                    <a:gs pos="0">
                      <a:srgbClr val="0066FF"/>
                    </a:gs>
                    <a:gs pos="100000">
                      <a:srgbClr val="80ECDF"/>
                    </a:gs>
                  </a:gsLst>
                  <a:lin ang="16200000" scaled="1"/>
                  <a:tileRect/>
                </a:gradFill>
                <a:effectLst>
                  <a:glow>
                    <a:schemeClr val="bg1">
                      <a:alpha val="40000"/>
                    </a:schemeClr>
                  </a:glow>
                </a:effectLst>
                <a:sym typeface="+mn-ea"/>
              </a:rPr>
              <a:t>外观检测难题</a:t>
            </a:r>
            <a:endParaRPr lang="zh-CN" altLang="en-US" sz="3600" dirty="0">
              <a:gradFill flip="none" rotWithShape="1">
                <a:gsLst>
                  <a:gs pos="53000">
                    <a:srgbClr val="64CEE6"/>
                  </a:gs>
                  <a:gs pos="0">
                    <a:srgbClr val="0066FF"/>
                  </a:gs>
                  <a:gs pos="100000">
                    <a:srgbClr val="80ECDF"/>
                  </a:gs>
                </a:gsLst>
                <a:lin ang="16200000" scaled="1"/>
                <a:tileRect/>
              </a:gradFill>
              <a:effectLst>
                <a:glow>
                  <a:schemeClr val="bg1">
                    <a:alpha val="40000"/>
                  </a:schemeClr>
                </a:glow>
              </a:effectLst>
              <a:sym typeface="+mn-ea"/>
            </a:endParaRPr>
          </a:p>
        </p:txBody>
      </p:sp>
      <p:pic>
        <p:nvPicPr>
          <p:cNvPr id="85" name="图片 84"/>
          <p:cNvPicPr>
            <a:picLocks noChangeAspect="1"/>
          </p:cNvPicPr>
          <p:nvPr/>
        </p:nvPicPr>
        <p:blipFill rotWithShape="1">
          <a:blip r:embed="rId1">
            <a:extLst>
              <a:ext uri="{BEBA8EAE-BF5A-486C-A8C5-ECC9F3942E4B}">
                <a14:imgProps xmlns:a14="http://schemas.microsoft.com/office/drawing/2010/main">
                  <a14:imgLayer r:embed="rId2">
                    <a14:imgEffect>
                      <a14:brightnessContrast bright="40000" contrast="-40000"/>
                    </a14:imgEffect>
                    <a14:imgEffect>
                      <a14:colorTemperature colorTemp="11200"/>
                    </a14:imgEffect>
                  </a14:imgLayer>
                </a14:imgProps>
              </a:ext>
              <a:ext uri="{28A0092B-C50C-407E-A947-70E740481C1C}">
                <a14:useLocalDpi xmlns:a14="http://schemas.microsoft.com/office/drawing/2010/main" val="0"/>
              </a:ext>
            </a:extLst>
          </a:blip>
          <a:srcRect l="10882" t="36657" r="11065" b="36784"/>
          <a:stretch>
            <a:fillRect/>
          </a:stretch>
        </p:blipFill>
        <p:spPr>
          <a:xfrm>
            <a:off x="1537876" y="3572751"/>
            <a:ext cx="6475978" cy="369005"/>
          </a:xfrm>
          <a:prstGeom prst="rect">
            <a:avLst/>
          </a:prstGeom>
          <a:effectLst>
            <a:softEdge rad="0"/>
          </a:effectLst>
        </p:spPr>
      </p:pic>
      <p:pic>
        <p:nvPicPr>
          <p:cNvPr id="4" name="图片 3" descr="LOGO"/>
          <p:cNvPicPr>
            <a:picLocks noChangeAspect="1"/>
          </p:cNvPicPr>
          <p:nvPr/>
        </p:nvPicPr>
        <p:blipFill>
          <a:blip r:embed="rId3">
            <a:grayscl/>
            <a:lum bright="70000" contrast="-70000"/>
          </a:blip>
          <a:stretch>
            <a:fillRect/>
          </a:stretch>
        </p:blipFill>
        <p:spPr>
          <a:xfrm>
            <a:off x="264795" y="226695"/>
            <a:ext cx="1440000" cy="34506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14:flythrough dir="ou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up)">
                                      <p:cBhvr>
                                        <p:cTn id="7" dur="500"/>
                                        <p:tgtEl>
                                          <p:spTgt spid="59"/>
                                        </p:tgtEl>
                                      </p:cBhvr>
                                    </p:animEffect>
                                  </p:childTnLst>
                                </p:cTn>
                              </p:par>
                              <p:par>
                                <p:cTn id="8" presetID="22" presetClass="entr" presetSubtype="1" fill="hold" nodeType="withEffect">
                                  <p:stCondLst>
                                    <p:cond delay="0"/>
                                  </p:stCondLst>
                                  <p:childTnLst>
                                    <p:set>
                                      <p:cBhvr>
                                        <p:cTn id="9" dur="1" fill="hold">
                                          <p:stCondLst>
                                            <p:cond delay="0"/>
                                          </p:stCondLst>
                                        </p:cTn>
                                        <p:tgtEl>
                                          <p:spTgt spid="419"/>
                                        </p:tgtEl>
                                        <p:attrNameLst>
                                          <p:attrName>style.visibility</p:attrName>
                                        </p:attrNameLst>
                                      </p:cBhvr>
                                      <p:to>
                                        <p:strVal val="visible"/>
                                      </p:to>
                                    </p:set>
                                    <p:animEffect transition="in" filter="wipe(up)">
                                      <p:cBhvr>
                                        <p:cTn id="10" dur="500"/>
                                        <p:tgtEl>
                                          <p:spTgt spid="419"/>
                                        </p:tgtEl>
                                      </p:cBhvr>
                                    </p:animEffect>
                                  </p:childTnLst>
                                </p:cTn>
                              </p:par>
                              <p:par>
                                <p:cTn id="11" presetID="22" presetClass="entr" presetSubtype="1" fill="hold" nodeType="withEffect">
                                  <p:stCondLst>
                                    <p:cond delay="0"/>
                                  </p:stCondLst>
                                  <p:childTnLst>
                                    <p:set>
                                      <p:cBhvr>
                                        <p:cTn id="12" dur="1" fill="hold">
                                          <p:stCondLst>
                                            <p:cond delay="0"/>
                                          </p:stCondLst>
                                        </p:cTn>
                                        <p:tgtEl>
                                          <p:spTgt spid="422"/>
                                        </p:tgtEl>
                                        <p:attrNameLst>
                                          <p:attrName>style.visibility</p:attrName>
                                        </p:attrNameLst>
                                      </p:cBhvr>
                                      <p:to>
                                        <p:strVal val="visible"/>
                                      </p:to>
                                    </p:set>
                                    <p:animEffect transition="in" filter="wipe(up)">
                                      <p:cBhvr>
                                        <p:cTn id="13" dur="500"/>
                                        <p:tgtEl>
                                          <p:spTgt spid="422"/>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584"/>
                                        </p:tgtEl>
                                        <p:attrNameLst>
                                          <p:attrName>style.visibility</p:attrName>
                                        </p:attrNameLst>
                                      </p:cBhvr>
                                      <p:to>
                                        <p:strVal val="visible"/>
                                      </p:to>
                                    </p:set>
                                    <p:animEffect transition="in" filter="fade">
                                      <p:cBhvr>
                                        <p:cTn id="16" dur="1000"/>
                                        <p:tgtEl>
                                          <p:spTgt spid="584"/>
                                        </p:tgtEl>
                                      </p:cBhvr>
                                    </p:animEffect>
                                    <p:anim calcmode="lin" valueType="num">
                                      <p:cBhvr>
                                        <p:cTn id="17" dur="1000" fill="hold"/>
                                        <p:tgtEl>
                                          <p:spTgt spid="584"/>
                                        </p:tgtEl>
                                        <p:attrNameLst>
                                          <p:attrName>ppt_x</p:attrName>
                                        </p:attrNameLst>
                                      </p:cBhvr>
                                      <p:tavLst>
                                        <p:tav tm="0">
                                          <p:val>
                                            <p:strVal val="#ppt_x"/>
                                          </p:val>
                                        </p:tav>
                                        <p:tav tm="100000">
                                          <p:val>
                                            <p:strVal val="#ppt_x"/>
                                          </p:val>
                                        </p:tav>
                                      </p:tavLst>
                                    </p:anim>
                                    <p:anim calcmode="lin" valueType="num">
                                      <p:cBhvr>
                                        <p:cTn id="18" dur="1000" fill="hold"/>
                                        <p:tgtEl>
                                          <p:spTgt spid="584"/>
                                        </p:tgtEl>
                                        <p:attrNameLst>
                                          <p:attrName>ppt_y</p:attrName>
                                        </p:attrNameLst>
                                      </p:cBhvr>
                                      <p:tavLst>
                                        <p:tav tm="0">
                                          <p:val>
                                            <p:strVal val="#ppt_y+.1"/>
                                          </p:val>
                                        </p:tav>
                                        <p:tav tm="100000">
                                          <p:val>
                                            <p:strVal val="#ppt_y"/>
                                          </p:val>
                                        </p:tav>
                                      </p:tavLst>
                                    </p:anim>
                                  </p:childTnLst>
                                </p:cTn>
                              </p:par>
                            </p:childTnLst>
                          </p:cTn>
                        </p:par>
                        <p:par>
                          <p:cTn id="19" fill="hold">
                            <p:stCondLst>
                              <p:cond delay="500"/>
                            </p:stCondLst>
                            <p:childTnLst>
                              <p:par>
                                <p:cTn id="20" presetID="23" presetClass="entr" presetSubtype="32" fill="hold" grpId="0" nodeType="afterEffect">
                                  <p:stCondLst>
                                    <p:cond delay="0"/>
                                  </p:stCondLst>
                                  <p:childTnLst>
                                    <p:set>
                                      <p:cBhvr>
                                        <p:cTn id="21" dur="1" fill="hold">
                                          <p:stCondLst>
                                            <p:cond delay="0"/>
                                          </p:stCondLst>
                                        </p:cTn>
                                        <p:tgtEl>
                                          <p:spTgt spid="180"/>
                                        </p:tgtEl>
                                        <p:attrNameLst>
                                          <p:attrName>style.visibility</p:attrName>
                                        </p:attrNameLst>
                                      </p:cBhvr>
                                      <p:to>
                                        <p:strVal val="visible"/>
                                      </p:to>
                                    </p:set>
                                    <p:anim calcmode="lin" valueType="num">
                                      <p:cBhvr>
                                        <p:cTn id="22" dur="200" fill="hold"/>
                                        <p:tgtEl>
                                          <p:spTgt spid="180"/>
                                        </p:tgtEl>
                                        <p:attrNameLst>
                                          <p:attrName>ppt_w</p:attrName>
                                        </p:attrNameLst>
                                      </p:cBhvr>
                                      <p:tavLst>
                                        <p:tav tm="0">
                                          <p:val>
                                            <p:strVal val="4*#ppt_w"/>
                                          </p:val>
                                        </p:tav>
                                        <p:tav tm="100000">
                                          <p:val>
                                            <p:strVal val="#ppt_w"/>
                                          </p:val>
                                        </p:tav>
                                      </p:tavLst>
                                    </p:anim>
                                    <p:anim calcmode="lin" valueType="num">
                                      <p:cBhvr>
                                        <p:cTn id="23" dur="200" fill="hold"/>
                                        <p:tgtEl>
                                          <p:spTgt spid="180"/>
                                        </p:tgtEl>
                                        <p:attrNameLst>
                                          <p:attrName>ppt_h</p:attrName>
                                        </p:attrNameLst>
                                      </p:cBhvr>
                                      <p:tavLst>
                                        <p:tav tm="0">
                                          <p:val>
                                            <p:strVal val="4*#ppt_h"/>
                                          </p:val>
                                        </p:tav>
                                        <p:tav tm="100000">
                                          <p:val>
                                            <p:strVal val="#ppt_h"/>
                                          </p:val>
                                        </p:tav>
                                      </p:tavLst>
                                    </p:anim>
                                  </p:childTnLst>
                                </p:cTn>
                              </p:par>
                              <p:par>
                                <p:cTn id="24" presetID="6" presetClass="emph" presetSubtype="0" autoRev="1" fill="hold" grpId="1" nodeType="withEffect">
                                  <p:stCondLst>
                                    <p:cond delay="200"/>
                                  </p:stCondLst>
                                  <p:childTnLst>
                                    <p:animScale>
                                      <p:cBhvr>
                                        <p:cTn id="25" dur="100" fill="hold"/>
                                        <p:tgtEl>
                                          <p:spTgt spid="180"/>
                                        </p:tgtEl>
                                      </p:cBhvr>
                                      <p:by x="120000" y="120000"/>
                                    </p:animScale>
                                  </p:childTnLst>
                                </p:cTn>
                              </p:par>
                            </p:childTnLst>
                          </p:cTn>
                        </p:par>
                        <p:par>
                          <p:cTn id="26" fill="hold">
                            <p:stCondLst>
                              <p:cond delay="1000"/>
                            </p:stCondLst>
                            <p:childTnLst>
                              <p:par>
                                <p:cTn id="27" presetID="23" presetClass="entr" presetSubtype="32" fill="hold" grpId="0" nodeType="afterEffect">
                                  <p:stCondLst>
                                    <p:cond delay="0"/>
                                  </p:stCondLst>
                                  <p:childTnLst>
                                    <p:set>
                                      <p:cBhvr>
                                        <p:cTn id="28" dur="1" fill="hold">
                                          <p:stCondLst>
                                            <p:cond delay="0"/>
                                          </p:stCondLst>
                                        </p:cTn>
                                        <p:tgtEl>
                                          <p:spTgt spid="179"/>
                                        </p:tgtEl>
                                        <p:attrNameLst>
                                          <p:attrName>style.visibility</p:attrName>
                                        </p:attrNameLst>
                                      </p:cBhvr>
                                      <p:to>
                                        <p:strVal val="visible"/>
                                      </p:to>
                                    </p:set>
                                    <p:anim calcmode="lin" valueType="num">
                                      <p:cBhvr>
                                        <p:cTn id="29" dur="200" fill="hold"/>
                                        <p:tgtEl>
                                          <p:spTgt spid="179"/>
                                        </p:tgtEl>
                                        <p:attrNameLst>
                                          <p:attrName>ppt_w</p:attrName>
                                        </p:attrNameLst>
                                      </p:cBhvr>
                                      <p:tavLst>
                                        <p:tav tm="0">
                                          <p:val>
                                            <p:strVal val="4*#ppt_w"/>
                                          </p:val>
                                        </p:tav>
                                        <p:tav tm="100000">
                                          <p:val>
                                            <p:strVal val="#ppt_w"/>
                                          </p:val>
                                        </p:tav>
                                      </p:tavLst>
                                    </p:anim>
                                    <p:anim calcmode="lin" valueType="num">
                                      <p:cBhvr>
                                        <p:cTn id="30" dur="200" fill="hold"/>
                                        <p:tgtEl>
                                          <p:spTgt spid="179"/>
                                        </p:tgtEl>
                                        <p:attrNameLst>
                                          <p:attrName>ppt_h</p:attrName>
                                        </p:attrNameLst>
                                      </p:cBhvr>
                                      <p:tavLst>
                                        <p:tav tm="0">
                                          <p:val>
                                            <p:strVal val="4*#ppt_h"/>
                                          </p:val>
                                        </p:tav>
                                        <p:tav tm="100000">
                                          <p:val>
                                            <p:strVal val="#ppt_h"/>
                                          </p:val>
                                        </p:tav>
                                      </p:tavLst>
                                    </p:anim>
                                  </p:childTnLst>
                                </p:cTn>
                              </p:par>
                              <p:par>
                                <p:cTn id="31" presetID="6" presetClass="emph" presetSubtype="0" autoRev="1" fill="hold" grpId="1" nodeType="withEffect">
                                  <p:stCondLst>
                                    <p:cond delay="200"/>
                                  </p:stCondLst>
                                  <p:childTnLst>
                                    <p:animScale>
                                      <p:cBhvr>
                                        <p:cTn id="32" dur="100" fill="hold"/>
                                        <p:tgtEl>
                                          <p:spTgt spid="179"/>
                                        </p:tgtEl>
                                      </p:cBhvr>
                                      <p:by x="120000" y="120000"/>
                                    </p:animScale>
                                  </p:childTnLst>
                                </p:cTn>
                              </p:par>
                            </p:childTnLst>
                          </p:cTn>
                        </p:par>
                        <p:par>
                          <p:cTn id="33" fill="hold">
                            <p:stCondLst>
                              <p:cond delay="1500"/>
                            </p:stCondLst>
                            <p:childTnLst>
                              <p:par>
                                <p:cTn id="34" presetID="42" presetClass="entr" presetSubtype="0" fill="hold" grpId="0" nodeType="afterEffect">
                                  <p:stCondLst>
                                    <p:cond delay="0"/>
                                  </p:stCondLst>
                                  <p:childTnLst>
                                    <p:set>
                                      <p:cBhvr>
                                        <p:cTn id="35" dur="1" fill="hold">
                                          <p:stCondLst>
                                            <p:cond delay="0"/>
                                          </p:stCondLst>
                                        </p:cTn>
                                        <p:tgtEl>
                                          <p:spTgt spid="182"/>
                                        </p:tgtEl>
                                        <p:attrNameLst>
                                          <p:attrName>style.visibility</p:attrName>
                                        </p:attrNameLst>
                                      </p:cBhvr>
                                      <p:to>
                                        <p:strVal val="visible"/>
                                      </p:to>
                                    </p:set>
                                    <p:animEffect transition="in" filter="fade">
                                      <p:cBhvr>
                                        <p:cTn id="36" dur="500"/>
                                        <p:tgtEl>
                                          <p:spTgt spid="182"/>
                                        </p:tgtEl>
                                      </p:cBhvr>
                                    </p:animEffect>
                                    <p:anim calcmode="lin" valueType="num">
                                      <p:cBhvr>
                                        <p:cTn id="37" dur="500" fill="hold"/>
                                        <p:tgtEl>
                                          <p:spTgt spid="182"/>
                                        </p:tgtEl>
                                        <p:attrNameLst>
                                          <p:attrName>ppt_x</p:attrName>
                                        </p:attrNameLst>
                                      </p:cBhvr>
                                      <p:tavLst>
                                        <p:tav tm="0">
                                          <p:val>
                                            <p:strVal val="#ppt_x"/>
                                          </p:val>
                                        </p:tav>
                                        <p:tav tm="100000">
                                          <p:val>
                                            <p:strVal val="#ppt_x"/>
                                          </p:val>
                                        </p:tav>
                                      </p:tavLst>
                                    </p:anim>
                                    <p:anim calcmode="lin" valueType="num">
                                      <p:cBhvr>
                                        <p:cTn id="38" dur="500" fill="hold"/>
                                        <p:tgtEl>
                                          <p:spTgt spid="18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4" name="button2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 grpId="0"/>
      <p:bldP spid="180" grpId="0"/>
      <p:bldP spid="180" grpId="1"/>
      <p:bldP spid="584" grpId="0" animBg="1"/>
      <p:bldP spid="179" grpId="0" bldLvl="0" animBg="1"/>
      <p:bldP spid="179" grpId="1"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 name="组合 166"/>
          <p:cNvGrpSpPr/>
          <p:nvPr/>
        </p:nvGrpSpPr>
        <p:grpSpPr>
          <a:xfrm>
            <a:off x="887730" y="732790"/>
            <a:ext cx="2278380" cy="379730"/>
            <a:chOff x="1130111" y="710398"/>
            <a:chExt cx="3011746" cy="379766"/>
          </a:xfrm>
        </p:grpSpPr>
        <p:cxnSp>
          <p:nvCxnSpPr>
            <p:cNvPr id="168" name="直接连接符 167"/>
            <p:cNvCxnSpPr/>
            <p:nvPr/>
          </p:nvCxnSpPr>
          <p:spPr>
            <a:xfrm>
              <a:off x="1640654" y="802890"/>
              <a:ext cx="2501203" cy="0"/>
            </a:xfrm>
            <a:prstGeom prst="line">
              <a:avLst/>
            </a:prstGeom>
            <a:ln w="9525">
              <a:gradFill>
                <a:gsLst>
                  <a:gs pos="0">
                    <a:srgbClr val="0066FF"/>
                  </a:gs>
                  <a:gs pos="100000">
                    <a:srgbClr val="80ECDF"/>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9" name="直接连接符 168"/>
            <p:cNvCxnSpPr/>
            <p:nvPr/>
          </p:nvCxnSpPr>
          <p:spPr>
            <a:xfrm>
              <a:off x="4141857" y="710398"/>
              <a:ext cx="0" cy="177501"/>
            </a:xfrm>
            <a:prstGeom prst="line">
              <a:avLst/>
            </a:prstGeom>
            <a:ln w="9525">
              <a:gradFill>
                <a:gsLst>
                  <a:gs pos="0">
                    <a:srgbClr val="0066FF"/>
                  </a:gs>
                  <a:gs pos="100000">
                    <a:srgbClr val="80ECDF"/>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0" name="直接连接符 169"/>
            <p:cNvCxnSpPr/>
            <p:nvPr/>
          </p:nvCxnSpPr>
          <p:spPr>
            <a:xfrm flipH="1">
              <a:off x="1190768" y="802890"/>
              <a:ext cx="449886" cy="235760"/>
            </a:xfrm>
            <a:prstGeom prst="line">
              <a:avLst/>
            </a:prstGeom>
            <a:ln w="9525">
              <a:gradFill>
                <a:gsLst>
                  <a:gs pos="0">
                    <a:srgbClr val="0066FF"/>
                  </a:gs>
                  <a:gs pos="100000">
                    <a:srgbClr val="80ECDF"/>
                  </a:gs>
                </a:gsLst>
                <a:lin ang="5400000" scaled="1"/>
              </a:gradFill>
            </a:ln>
          </p:spPr>
          <p:style>
            <a:lnRef idx="1">
              <a:schemeClr val="accent1"/>
            </a:lnRef>
            <a:fillRef idx="0">
              <a:schemeClr val="accent1"/>
            </a:fillRef>
            <a:effectRef idx="0">
              <a:schemeClr val="accent1"/>
            </a:effectRef>
            <a:fontRef idx="minor">
              <a:schemeClr val="tx1"/>
            </a:fontRef>
          </p:style>
        </p:cxnSp>
        <p:sp>
          <p:nvSpPr>
            <p:cNvPr id="171" name="椭圆 170"/>
            <p:cNvSpPr/>
            <p:nvPr/>
          </p:nvSpPr>
          <p:spPr>
            <a:xfrm>
              <a:off x="1130111" y="1019098"/>
              <a:ext cx="71066" cy="71066"/>
            </a:xfrm>
            <a:prstGeom prst="ellipse">
              <a:avLst/>
            </a:prstGeom>
            <a:ln w="9525">
              <a:gradFill>
                <a:gsLst>
                  <a:gs pos="0">
                    <a:srgbClr val="0066FF"/>
                  </a:gs>
                  <a:gs pos="100000">
                    <a:srgbClr val="80ECDF"/>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72" name="组合 171"/>
          <p:cNvGrpSpPr/>
          <p:nvPr/>
        </p:nvGrpSpPr>
        <p:grpSpPr>
          <a:xfrm flipH="1">
            <a:off x="6035675" y="732790"/>
            <a:ext cx="2249805" cy="379730"/>
            <a:chOff x="1130111" y="710398"/>
            <a:chExt cx="3011746" cy="379766"/>
          </a:xfrm>
        </p:grpSpPr>
        <p:cxnSp>
          <p:nvCxnSpPr>
            <p:cNvPr id="173" name="直接连接符 172"/>
            <p:cNvCxnSpPr/>
            <p:nvPr/>
          </p:nvCxnSpPr>
          <p:spPr>
            <a:xfrm>
              <a:off x="1640654" y="802890"/>
              <a:ext cx="2501203" cy="0"/>
            </a:xfrm>
            <a:prstGeom prst="line">
              <a:avLst/>
            </a:prstGeom>
            <a:ln w="9525">
              <a:gradFill>
                <a:gsLst>
                  <a:gs pos="0">
                    <a:srgbClr val="0066FF"/>
                  </a:gs>
                  <a:gs pos="100000">
                    <a:srgbClr val="80ECDF"/>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4" name="直接连接符 173"/>
            <p:cNvCxnSpPr/>
            <p:nvPr/>
          </p:nvCxnSpPr>
          <p:spPr>
            <a:xfrm>
              <a:off x="4141857" y="710398"/>
              <a:ext cx="0" cy="177501"/>
            </a:xfrm>
            <a:prstGeom prst="line">
              <a:avLst/>
            </a:prstGeom>
            <a:ln w="9525">
              <a:gradFill>
                <a:gsLst>
                  <a:gs pos="0">
                    <a:srgbClr val="0066FF"/>
                  </a:gs>
                  <a:gs pos="100000">
                    <a:srgbClr val="80ECDF"/>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5" name="直接连接符 174"/>
            <p:cNvCxnSpPr/>
            <p:nvPr/>
          </p:nvCxnSpPr>
          <p:spPr>
            <a:xfrm flipH="1">
              <a:off x="1190768" y="802890"/>
              <a:ext cx="449886" cy="235760"/>
            </a:xfrm>
            <a:prstGeom prst="line">
              <a:avLst/>
            </a:prstGeom>
            <a:ln w="9525">
              <a:gradFill>
                <a:gsLst>
                  <a:gs pos="0">
                    <a:srgbClr val="0066FF"/>
                  </a:gs>
                  <a:gs pos="100000">
                    <a:srgbClr val="80ECDF"/>
                  </a:gs>
                </a:gsLst>
                <a:lin ang="5400000" scaled="1"/>
              </a:gradFill>
            </a:ln>
          </p:spPr>
          <p:style>
            <a:lnRef idx="1">
              <a:schemeClr val="accent1"/>
            </a:lnRef>
            <a:fillRef idx="0">
              <a:schemeClr val="accent1"/>
            </a:fillRef>
            <a:effectRef idx="0">
              <a:schemeClr val="accent1"/>
            </a:effectRef>
            <a:fontRef idx="minor">
              <a:schemeClr val="tx1"/>
            </a:fontRef>
          </p:style>
        </p:cxnSp>
        <p:sp>
          <p:nvSpPr>
            <p:cNvPr id="176" name="椭圆 175"/>
            <p:cNvSpPr/>
            <p:nvPr/>
          </p:nvSpPr>
          <p:spPr>
            <a:xfrm>
              <a:off x="1130111" y="1019098"/>
              <a:ext cx="71066" cy="71066"/>
            </a:xfrm>
            <a:prstGeom prst="ellipse">
              <a:avLst/>
            </a:prstGeom>
            <a:ln w="9525">
              <a:gradFill>
                <a:gsLst>
                  <a:gs pos="0">
                    <a:srgbClr val="0066FF"/>
                  </a:gs>
                  <a:gs pos="100000">
                    <a:srgbClr val="80ECDF"/>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177" name="文本框 176"/>
          <p:cNvSpPr txBox="1"/>
          <p:nvPr/>
        </p:nvSpPr>
        <p:spPr>
          <a:xfrm>
            <a:off x="2891155" y="622300"/>
            <a:ext cx="3433445" cy="706755"/>
          </a:xfrm>
          <a:prstGeom prst="rect">
            <a:avLst/>
          </a:prstGeom>
          <a:noFill/>
          <a:effectLst>
            <a:outerShdw blurRad="457200" dist="152400" dir="1680000" algn="l" rotWithShape="0">
              <a:prstClr val="black">
                <a:alpha val="40000"/>
              </a:prstClr>
            </a:outerShdw>
          </a:effectLst>
        </p:spPr>
        <p:txBody>
          <a:bodyPr wrap="square" rtlCol="0">
            <a:spAutoFit/>
          </a:bodyPr>
          <a:lstStyle>
            <a:defPPr>
              <a:defRPr lang="en-US"/>
            </a:defPPr>
            <a:lvl1pPr>
              <a:defRPr sz="6000" b="1">
                <a:gradFill flip="none" rotWithShape="1">
                  <a:gsLst>
                    <a:gs pos="0">
                      <a:srgbClr val="0066FF"/>
                    </a:gs>
                    <a:gs pos="100000">
                      <a:srgbClr val="80ECDF"/>
                    </a:gs>
                  </a:gsLst>
                  <a:lin ang="16200000" scaled="1"/>
                  <a:tileRect/>
                </a:gradFill>
                <a:latin typeface="微软雅黑" panose="020B0503020204020204" pitchFamily="34" charset="-122"/>
                <a:ea typeface="微软雅黑" panose="020B0503020204020204" pitchFamily="34" charset="-122"/>
              </a:defRPr>
            </a:lvl1pPr>
          </a:lstStyle>
          <a:p>
            <a:pPr algn="ctr"/>
            <a:r>
              <a:rPr lang="zh-CN" altLang="en-US" sz="2000" dirty="0" smtClean="0">
                <a:sym typeface="+mn-ea"/>
              </a:rPr>
              <a:t>深度学习 </a:t>
            </a:r>
            <a:r>
              <a:rPr lang="en-US" altLang="zh-CN" sz="2000" dirty="0" smtClean="0">
                <a:sym typeface="+mn-ea"/>
              </a:rPr>
              <a:t>vs </a:t>
            </a:r>
            <a:r>
              <a:rPr lang="zh-CN" altLang="en-US" sz="2000" dirty="0" smtClean="0">
                <a:sym typeface="+mn-ea"/>
              </a:rPr>
              <a:t>人类能力</a:t>
            </a:r>
            <a:endParaRPr lang="zh-CN" altLang="en-US" sz="2000" dirty="0"/>
          </a:p>
          <a:p>
            <a:endParaRPr lang="zh-CN" altLang="en-US" sz="2000" b="0" dirty="0">
              <a:effectLst>
                <a:glow>
                  <a:schemeClr val="bg1">
                    <a:alpha val="40000"/>
                  </a:schemeClr>
                </a:glow>
              </a:effectLst>
            </a:endParaRPr>
          </a:p>
        </p:txBody>
      </p:sp>
      <p:grpSp>
        <p:nvGrpSpPr>
          <p:cNvPr id="179" name="组合 178"/>
          <p:cNvGrpSpPr/>
          <p:nvPr/>
        </p:nvGrpSpPr>
        <p:grpSpPr>
          <a:xfrm>
            <a:off x="-37120" y="4402954"/>
            <a:ext cx="9216348" cy="823467"/>
            <a:chOff x="-57705" y="4083544"/>
            <a:chExt cx="9216348" cy="1122465"/>
          </a:xfrm>
        </p:grpSpPr>
        <p:sp>
          <p:nvSpPr>
            <p:cNvPr id="180" name="Line 7"/>
            <p:cNvSpPr>
              <a:spLocks noChangeShapeType="1"/>
            </p:cNvSpPr>
            <p:nvPr/>
          </p:nvSpPr>
          <p:spPr bwMode="auto">
            <a:xfrm flipV="1">
              <a:off x="34536" y="4084760"/>
              <a:ext cx="3168886" cy="1015787"/>
            </a:xfrm>
            <a:prstGeom prst="line">
              <a:avLst/>
            </a:prstGeom>
            <a:solidFill>
              <a:srgbClr val="150D3E"/>
            </a:solidFill>
            <a:ln w="9525">
              <a:gradFill flip="none" rotWithShape="1">
                <a:gsLst>
                  <a:gs pos="0">
                    <a:srgbClr val="61E1EA">
                      <a:alpha val="0"/>
                    </a:srgbClr>
                  </a:gs>
                  <a:gs pos="98230">
                    <a:srgbClr val="80ECDF">
                      <a:alpha val="0"/>
                    </a:srgbClr>
                  </a:gs>
                  <a:gs pos="55000">
                    <a:srgbClr val="E27FF6">
                      <a:alpha val="70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181" name="Line 8"/>
            <p:cNvSpPr>
              <a:spLocks noChangeShapeType="1"/>
            </p:cNvSpPr>
            <p:nvPr/>
          </p:nvSpPr>
          <p:spPr bwMode="auto">
            <a:xfrm flipV="1">
              <a:off x="1942771" y="4084760"/>
              <a:ext cx="1839164" cy="988625"/>
            </a:xfrm>
            <a:prstGeom prst="line">
              <a:avLst/>
            </a:prstGeom>
            <a:solidFill>
              <a:srgbClr val="150D3E"/>
            </a:solidFill>
            <a:ln w="9525">
              <a:gradFill flip="none" rotWithShape="1">
                <a:gsLst>
                  <a:gs pos="0">
                    <a:srgbClr val="61E1EA">
                      <a:alpha val="11000"/>
                    </a:srgbClr>
                  </a:gs>
                  <a:gs pos="98230">
                    <a:srgbClr val="80ECDF">
                      <a:alpha val="0"/>
                    </a:srgbClr>
                  </a:gs>
                  <a:gs pos="55000">
                    <a:srgbClr val="00A2E9">
                      <a:alpha val="40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182" name="Line 9"/>
            <p:cNvSpPr>
              <a:spLocks noChangeShapeType="1"/>
            </p:cNvSpPr>
            <p:nvPr/>
          </p:nvSpPr>
          <p:spPr bwMode="auto">
            <a:xfrm flipV="1">
              <a:off x="3669682" y="4171672"/>
              <a:ext cx="535343" cy="918011"/>
            </a:xfrm>
            <a:prstGeom prst="line">
              <a:avLst/>
            </a:prstGeom>
            <a:solidFill>
              <a:srgbClr val="150D3E"/>
            </a:solidFill>
            <a:ln w="9525">
              <a:gradFill flip="none" rotWithShape="1">
                <a:gsLst>
                  <a:gs pos="0">
                    <a:srgbClr val="61E1EA">
                      <a:alpha val="11000"/>
                    </a:srgbClr>
                  </a:gs>
                  <a:gs pos="98230">
                    <a:srgbClr val="80ECDF">
                      <a:alpha val="0"/>
                    </a:srgbClr>
                  </a:gs>
                  <a:gs pos="55000">
                    <a:srgbClr val="E27FF6">
                      <a:alpha val="73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183" name="Line 10"/>
            <p:cNvSpPr>
              <a:spLocks noChangeShapeType="1"/>
            </p:cNvSpPr>
            <p:nvPr/>
          </p:nvSpPr>
          <p:spPr bwMode="auto">
            <a:xfrm flipH="1" flipV="1">
              <a:off x="4731822" y="4171672"/>
              <a:ext cx="526711" cy="918011"/>
            </a:xfrm>
            <a:prstGeom prst="line">
              <a:avLst/>
            </a:prstGeom>
            <a:solidFill>
              <a:srgbClr val="150D3E"/>
            </a:solidFill>
            <a:ln w="9525">
              <a:gradFill flip="none" rotWithShape="1">
                <a:gsLst>
                  <a:gs pos="0">
                    <a:srgbClr val="61E1EA">
                      <a:alpha val="11000"/>
                    </a:srgbClr>
                  </a:gs>
                  <a:gs pos="98230">
                    <a:srgbClr val="80ECDF">
                      <a:alpha val="0"/>
                    </a:srgbClr>
                  </a:gs>
                  <a:gs pos="55000">
                    <a:srgbClr val="61E1EA">
                      <a:alpha val="61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184" name="Line 11"/>
            <p:cNvSpPr>
              <a:spLocks noChangeShapeType="1"/>
            </p:cNvSpPr>
            <p:nvPr/>
          </p:nvSpPr>
          <p:spPr bwMode="auto">
            <a:xfrm flipH="1" flipV="1">
              <a:off x="5464433" y="4223722"/>
              <a:ext cx="1965759" cy="982287"/>
            </a:xfrm>
            <a:prstGeom prst="line">
              <a:avLst/>
            </a:prstGeom>
            <a:solidFill>
              <a:srgbClr val="150D3E"/>
            </a:solidFill>
            <a:ln w="9525">
              <a:gradFill flip="none" rotWithShape="1">
                <a:gsLst>
                  <a:gs pos="0">
                    <a:srgbClr val="61E1EA">
                      <a:alpha val="11000"/>
                    </a:srgbClr>
                  </a:gs>
                  <a:gs pos="98230">
                    <a:srgbClr val="80ECDF">
                      <a:alpha val="0"/>
                    </a:srgbClr>
                  </a:gs>
                  <a:gs pos="55000">
                    <a:srgbClr val="61E1EA">
                      <a:alpha val="61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185" name="Line 12"/>
            <p:cNvSpPr>
              <a:spLocks noChangeShapeType="1"/>
            </p:cNvSpPr>
            <p:nvPr/>
          </p:nvSpPr>
          <p:spPr bwMode="auto">
            <a:xfrm flipH="1" flipV="1">
              <a:off x="6121897" y="4083544"/>
              <a:ext cx="2832134" cy="1006140"/>
            </a:xfrm>
            <a:prstGeom prst="line">
              <a:avLst/>
            </a:prstGeom>
            <a:solidFill>
              <a:srgbClr val="150D3E"/>
            </a:solidFill>
            <a:ln w="9525">
              <a:gradFill flip="none" rotWithShape="1">
                <a:gsLst>
                  <a:gs pos="0">
                    <a:srgbClr val="61E1EA">
                      <a:alpha val="11000"/>
                    </a:srgbClr>
                  </a:gs>
                  <a:gs pos="98230">
                    <a:srgbClr val="80ECDF">
                      <a:alpha val="0"/>
                    </a:srgbClr>
                  </a:gs>
                  <a:gs pos="55000">
                    <a:srgbClr val="E27FF6">
                      <a:alpha val="91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186" name="Line 13"/>
            <p:cNvSpPr>
              <a:spLocks noChangeShapeType="1"/>
            </p:cNvSpPr>
            <p:nvPr/>
          </p:nvSpPr>
          <p:spPr bwMode="auto">
            <a:xfrm flipH="1" flipV="1">
              <a:off x="7381306" y="4171671"/>
              <a:ext cx="1777337" cy="492811"/>
            </a:xfrm>
            <a:prstGeom prst="line">
              <a:avLst/>
            </a:prstGeom>
            <a:solidFill>
              <a:srgbClr val="150D3E"/>
            </a:solidFill>
            <a:ln w="9525">
              <a:gradFill flip="none" rotWithShape="1">
                <a:gsLst>
                  <a:gs pos="0">
                    <a:srgbClr val="61E1EA">
                      <a:alpha val="11000"/>
                    </a:srgbClr>
                  </a:gs>
                  <a:gs pos="98230">
                    <a:srgbClr val="80ECDF">
                      <a:alpha val="0"/>
                    </a:srgbClr>
                  </a:gs>
                  <a:gs pos="55000">
                    <a:srgbClr val="00A2E9">
                      <a:alpha val="40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199" name="Line 13"/>
            <p:cNvSpPr>
              <a:spLocks noChangeShapeType="1"/>
            </p:cNvSpPr>
            <p:nvPr/>
          </p:nvSpPr>
          <p:spPr bwMode="auto">
            <a:xfrm flipV="1">
              <a:off x="-57705" y="4117718"/>
              <a:ext cx="1964362" cy="502123"/>
            </a:xfrm>
            <a:prstGeom prst="line">
              <a:avLst/>
            </a:prstGeom>
            <a:solidFill>
              <a:srgbClr val="150D3E"/>
            </a:solidFill>
            <a:ln w="9525">
              <a:gradFill flip="none" rotWithShape="1">
                <a:gsLst>
                  <a:gs pos="0">
                    <a:srgbClr val="61E1EA">
                      <a:alpha val="11000"/>
                    </a:srgbClr>
                  </a:gs>
                  <a:gs pos="98230">
                    <a:srgbClr val="80ECDF">
                      <a:alpha val="0"/>
                    </a:srgbClr>
                  </a:gs>
                  <a:gs pos="55000">
                    <a:srgbClr val="00A2E9">
                      <a:alpha val="40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grpSp>
      <p:sp>
        <p:nvSpPr>
          <p:cNvPr id="200" name="Line 11"/>
          <p:cNvSpPr>
            <a:spLocks noChangeShapeType="1"/>
          </p:cNvSpPr>
          <p:nvPr/>
        </p:nvSpPr>
        <p:spPr bwMode="auto">
          <a:xfrm flipH="1">
            <a:off x="-260687" y="4676035"/>
            <a:ext cx="9349566" cy="56606"/>
          </a:xfrm>
          <a:prstGeom prst="line">
            <a:avLst/>
          </a:prstGeom>
          <a:solidFill>
            <a:srgbClr val="150D3E"/>
          </a:solidFill>
          <a:ln w="9525">
            <a:gradFill flip="none" rotWithShape="1">
              <a:gsLst>
                <a:gs pos="0">
                  <a:srgbClr val="61E1EA">
                    <a:alpha val="11000"/>
                  </a:srgbClr>
                </a:gs>
                <a:gs pos="98230">
                  <a:srgbClr val="80ECDF">
                    <a:alpha val="0"/>
                  </a:srgbClr>
                </a:gs>
                <a:gs pos="55000">
                  <a:srgbClr val="00A2E9">
                    <a:alpha val="40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201" name="Line 11"/>
          <p:cNvSpPr>
            <a:spLocks noChangeShapeType="1"/>
          </p:cNvSpPr>
          <p:nvPr/>
        </p:nvSpPr>
        <p:spPr bwMode="auto">
          <a:xfrm flipH="1">
            <a:off x="-260687" y="4465678"/>
            <a:ext cx="9349566" cy="56606"/>
          </a:xfrm>
          <a:prstGeom prst="line">
            <a:avLst/>
          </a:prstGeom>
          <a:solidFill>
            <a:srgbClr val="150D3E"/>
          </a:solidFill>
          <a:ln w="9525">
            <a:gradFill flip="none" rotWithShape="1">
              <a:gsLst>
                <a:gs pos="0">
                  <a:srgbClr val="61E1EA">
                    <a:alpha val="11000"/>
                  </a:srgbClr>
                </a:gs>
                <a:gs pos="98230">
                  <a:srgbClr val="80ECDF">
                    <a:alpha val="0"/>
                  </a:srgbClr>
                </a:gs>
                <a:gs pos="51000">
                  <a:srgbClr val="61E1EA">
                    <a:alpha val="6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202" name="Line 11"/>
          <p:cNvSpPr>
            <a:spLocks noChangeShapeType="1"/>
          </p:cNvSpPr>
          <p:nvPr/>
        </p:nvSpPr>
        <p:spPr bwMode="auto">
          <a:xfrm flipH="1">
            <a:off x="-260687" y="4970007"/>
            <a:ext cx="9349566" cy="56606"/>
          </a:xfrm>
          <a:prstGeom prst="line">
            <a:avLst/>
          </a:prstGeom>
          <a:solidFill>
            <a:srgbClr val="150D3E"/>
          </a:solidFill>
          <a:ln w="9525">
            <a:gradFill flip="none" rotWithShape="1">
              <a:gsLst>
                <a:gs pos="0">
                  <a:srgbClr val="61E1EA">
                    <a:alpha val="11000"/>
                  </a:srgbClr>
                </a:gs>
                <a:gs pos="98230">
                  <a:srgbClr val="80ECDF">
                    <a:alpha val="0"/>
                  </a:srgbClr>
                </a:gs>
                <a:gs pos="55000">
                  <a:srgbClr val="61E1EA">
                    <a:alpha val="27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37260" y="1329055"/>
            <a:ext cx="3463925" cy="2858135"/>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9620" y="1329055"/>
            <a:ext cx="3655060" cy="2857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8" name="直接连接符 117"/>
          <p:cNvCxnSpPr/>
          <p:nvPr/>
        </p:nvCxnSpPr>
        <p:spPr>
          <a:xfrm flipH="1">
            <a:off x="1757045" y="1951355"/>
            <a:ext cx="1010285" cy="1296035"/>
          </a:xfrm>
          <a:prstGeom prst="line">
            <a:avLst/>
          </a:prstGeom>
          <a:solidFill>
            <a:srgbClr val="150D3E"/>
          </a:solidFill>
          <a:ln w="6350">
            <a:gradFill flip="none" rotWithShape="1">
              <a:gsLst>
                <a:gs pos="98230">
                  <a:srgbClr val="80ECDF"/>
                </a:gs>
                <a:gs pos="0">
                  <a:srgbClr val="00A2E9"/>
                </a:gs>
              </a:gsLst>
              <a:lin ang="8100000" scaled="1"/>
              <a:tileRect/>
            </a:gradFill>
            <a:prstDash val="lgDash"/>
            <a:tailEnd type="none"/>
          </a:ln>
        </p:spPr>
        <p:style>
          <a:lnRef idx="2">
            <a:schemeClr val="accent1">
              <a:shade val="50000"/>
            </a:schemeClr>
          </a:lnRef>
          <a:fillRef idx="1">
            <a:schemeClr val="accent1"/>
          </a:fillRef>
          <a:effectRef idx="0">
            <a:schemeClr val="accent1"/>
          </a:effectRef>
          <a:fontRef idx="minor">
            <a:schemeClr val="lt1"/>
          </a:fontRef>
        </p:style>
      </p:cxnSp>
      <p:cxnSp>
        <p:nvCxnSpPr>
          <p:cNvPr id="120" name="直接连接符 119"/>
          <p:cNvCxnSpPr>
            <a:endCxn id="248" idx="0"/>
          </p:cNvCxnSpPr>
          <p:nvPr/>
        </p:nvCxnSpPr>
        <p:spPr>
          <a:xfrm>
            <a:off x="2822575" y="2028825"/>
            <a:ext cx="725805" cy="1098550"/>
          </a:xfrm>
          <a:prstGeom prst="line">
            <a:avLst/>
          </a:prstGeom>
          <a:solidFill>
            <a:srgbClr val="150D3E"/>
          </a:solidFill>
          <a:ln w="6350">
            <a:gradFill flip="none" rotWithShape="1">
              <a:gsLst>
                <a:gs pos="98230">
                  <a:srgbClr val="80ECDF"/>
                </a:gs>
                <a:gs pos="0">
                  <a:srgbClr val="00A2E9"/>
                </a:gs>
              </a:gsLst>
              <a:lin ang="8100000" scaled="1"/>
              <a:tileRect/>
            </a:gradFill>
            <a:prstDash val="lgDash"/>
            <a:tailEnd type="none"/>
          </a:ln>
        </p:spPr>
        <p:style>
          <a:lnRef idx="2">
            <a:schemeClr val="accent1">
              <a:shade val="50000"/>
            </a:schemeClr>
          </a:lnRef>
          <a:fillRef idx="1">
            <a:schemeClr val="accent1"/>
          </a:fillRef>
          <a:effectRef idx="0">
            <a:schemeClr val="accent1"/>
          </a:effectRef>
          <a:fontRef idx="minor">
            <a:schemeClr val="lt1"/>
          </a:fontRef>
        </p:style>
      </p:cxnSp>
      <p:cxnSp>
        <p:nvCxnSpPr>
          <p:cNvPr id="122" name="直接连接符 121"/>
          <p:cNvCxnSpPr>
            <a:endCxn id="242" idx="5"/>
          </p:cNvCxnSpPr>
          <p:nvPr/>
        </p:nvCxnSpPr>
        <p:spPr>
          <a:xfrm>
            <a:off x="2807335" y="2018665"/>
            <a:ext cx="2512695" cy="604520"/>
          </a:xfrm>
          <a:prstGeom prst="line">
            <a:avLst/>
          </a:prstGeom>
          <a:solidFill>
            <a:srgbClr val="150D3E"/>
          </a:solidFill>
          <a:ln w="6350">
            <a:gradFill flip="none" rotWithShape="1">
              <a:gsLst>
                <a:gs pos="98230">
                  <a:srgbClr val="80ECDF"/>
                </a:gs>
                <a:gs pos="0">
                  <a:srgbClr val="00A2E9"/>
                </a:gs>
              </a:gsLst>
              <a:lin ang="8100000" scaled="1"/>
              <a:tileRect/>
            </a:gradFill>
            <a:prstDash val="lgDash"/>
            <a:tailEnd type="none" w="sm" len="sm"/>
          </a:ln>
        </p:spPr>
        <p:style>
          <a:lnRef idx="2">
            <a:schemeClr val="accent1">
              <a:shade val="50000"/>
            </a:schemeClr>
          </a:lnRef>
          <a:fillRef idx="1">
            <a:schemeClr val="accent1"/>
          </a:fillRef>
          <a:effectRef idx="0">
            <a:schemeClr val="accent1"/>
          </a:effectRef>
          <a:fontRef idx="minor">
            <a:schemeClr val="lt1"/>
          </a:fontRef>
        </p:style>
      </p:cxnSp>
      <p:cxnSp>
        <p:nvCxnSpPr>
          <p:cNvPr id="124" name="直接连接符 123"/>
          <p:cNvCxnSpPr>
            <a:stCxn id="262" idx="6"/>
            <a:endCxn id="228" idx="5"/>
          </p:cNvCxnSpPr>
          <p:nvPr/>
        </p:nvCxnSpPr>
        <p:spPr>
          <a:xfrm flipV="1">
            <a:off x="3628390" y="1768475"/>
            <a:ext cx="3039110" cy="174625"/>
          </a:xfrm>
          <a:prstGeom prst="line">
            <a:avLst/>
          </a:prstGeom>
          <a:solidFill>
            <a:srgbClr val="150D3E"/>
          </a:solidFill>
          <a:ln w="6350">
            <a:gradFill flip="none" rotWithShape="1">
              <a:gsLst>
                <a:gs pos="98230">
                  <a:srgbClr val="80ECDF"/>
                </a:gs>
                <a:gs pos="0">
                  <a:srgbClr val="00A2E9"/>
                </a:gs>
              </a:gsLst>
              <a:lin ang="8100000" scaled="1"/>
              <a:tileRect/>
            </a:gradFill>
            <a:prstDash val="lgDash"/>
            <a:tailEnd type="none"/>
          </a:ln>
        </p:spPr>
        <p:style>
          <a:lnRef idx="2">
            <a:schemeClr val="accent1">
              <a:shade val="50000"/>
            </a:schemeClr>
          </a:lnRef>
          <a:fillRef idx="1">
            <a:schemeClr val="accent1"/>
          </a:fillRef>
          <a:effectRef idx="0">
            <a:schemeClr val="accent1"/>
          </a:effectRef>
          <a:fontRef idx="minor">
            <a:schemeClr val="lt1"/>
          </a:fontRef>
        </p:style>
      </p:cxnSp>
      <p:grpSp>
        <p:nvGrpSpPr>
          <p:cNvPr id="227" name="组合 226"/>
          <p:cNvGrpSpPr/>
          <p:nvPr/>
        </p:nvGrpSpPr>
        <p:grpSpPr>
          <a:xfrm>
            <a:off x="6615135" y="1583690"/>
            <a:ext cx="533126" cy="607272"/>
            <a:chOff x="7973555" y="2327276"/>
            <a:chExt cx="939112" cy="1187450"/>
          </a:xfrm>
        </p:grpSpPr>
        <p:sp>
          <p:nvSpPr>
            <p:cNvPr id="228" name="Freeform 23"/>
            <p:cNvSpPr/>
            <p:nvPr/>
          </p:nvSpPr>
          <p:spPr bwMode="auto">
            <a:xfrm>
              <a:off x="8066088" y="2327276"/>
              <a:ext cx="719137" cy="1187450"/>
            </a:xfrm>
            <a:custGeom>
              <a:avLst/>
              <a:gdLst>
                <a:gd name="T0" fmla="*/ 420 w 840"/>
                <a:gd name="T1" fmla="*/ 0 h 1380"/>
                <a:gd name="T2" fmla="*/ 840 w 840"/>
                <a:gd name="T3" fmla="*/ 420 h 1380"/>
                <a:gd name="T4" fmla="*/ 717 w 840"/>
                <a:gd name="T5" fmla="*/ 802 h 1380"/>
                <a:gd name="T6" fmla="*/ 420 w 840"/>
                <a:gd name="T7" fmla="*/ 1380 h 1380"/>
                <a:gd name="T8" fmla="*/ 122 w 840"/>
                <a:gd name="T9" fmla="*/ 800 h 1380"/>
                <a:gd name="T10" fmla="*/ 0 w 840"/>
                <a:gd name="T11" fmla="*/ 420 h 1380"/>
                <a:gd name="T12" fmla="*/ 420 w 840"/>
                <a:gd name="T13" fmla="*/ 0 h 1380"/>
              </a:gdLst>
              <a:ahLst/>
              <a:cxnLst>
                <a:cxn ang="0">
                  <a:pos x="T0" y="T1"/>
                </a:cxn>
                <a:cxn ang="0">
                  <a:pos x="T2" y="T3"/>
                </a:cxn>
                <a:cxn ang="0">
                  <a:pos x="T4" y="T5"/>
                </a:cxn>
                <a:cxn ang="0">
                  <a:pos x="T6" y="T7"/>
                </a:cxn>
                <a:cxn ang="0">
                  <a:pos x="T8" y="T9"/>
                </a:cxn>
                <a:cxn ang="0">
                  <a:pos x="T10" y="T11"/>
                </a:cxn>
                <a:cxn ang="0">
                  <a:pos x="T12" y="T13"/>
                </a:cxn>
              </a:cxnLst>
              <a:rect l="0" t="0" r="r" b="b"/>
              <a:pathLst>
                <a:path w="840" h="1380">
                  <a:moveTo>
                    <a:pt x="420" y="0"/>
                  </a:moveTo>
                  <a:cubicBezTo>
                    <a:pt x="652" y="0"/>
                    <a:pt x="840" y="188"/>
                    <a:pt x="840" y="420"/>
                  </a:cubicBezTo>
                  <a:cubicBezTo>
                    <a:pt x="840" y="536"/>
                    <a:pt x="779" y="686"/>
                    <a:pt x="717" y="802"/>
                  </a:cubicBezTo>
                  <a:lnTo>
                    <a:pt x="420" y="1380"/>
                  </a:lnTo>
                  <a:lnTo>
                    <a:pt x="122" y="800"/>
                  </a:lnTo>
                  <a:cubicBezTo>
                    <a:pt x="74" y="708"/>
                    <a:pt x="9" y="531"/>
                    <a:pt x="0" y="420"/>
                  </a:cubicBezTo>
                  <a:cubicBezTo>
                    <a:pt x="0" y="188"/>
                    <a:pt x="188" y="0"/>
                    <a:pt x="420" y="0"/>
                  </a:cubicBezTo>
                  <a:close/>
                </a:path>
              </a:pathLst>
            </a:custGeom>
            <a:solidFill>
              <a:srgbClr val="150D3E"/>
            </a:solidFill>
            <a:ln w="12700">
              <a:gradFill flip="none" rotWithShape="1">
                <a:gsLst>
                  <a:gs pos="0">
                    <a:srgbClr val="61E1EA"/>
                  </a:gs>
                  <a:gs pos="98230">
                    <a:srgbClr val="80ECDF"/>
                  </a:gs>
                  <a:gs pos="55000">
                    <a:srgbClr val="00A2E9"/>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050">
                <a:solidFill>
                  <a:srgbClr val="80ECDF"/>
                </a:solidFill>
                <a:latin typeface="微软雅黑" panose="020B0503020204020204" pitchFamily="34" charset="-122"/>
                <a:ea typeface="微软雅黑" panose="020B0503020204020204" pitchFamily="34" charset="-122"/>
              </a:endParaRPr>
            </a:p>
          </p:txBody>
        </p:sp>
        <p:sp>
          <p:nvSpPr>
            <p:cNvPr id="229" name="矩形 228"/>
            <p:cNvSpPr/>
            <p:nvPr/>
          </p:nvSpPr>
          <p:spPr>
            <a:xfrm>
              <a:off x="7973555" y="2388345"/>
              <a:ext cx="939112" cy="645904"/>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1600" b="1" dirty="0">
                  <a:solidFill>
                    <a:schemeClr val="bg1"/>
                  </a:solidFill>
                  <a:latin typeface="微软雅黑" panose="020B0503020204020204" pitchFamily="34" charset="-122"/>
                  <a:ea typeface="微软雅黑" panose="020B0503020204020204" pitchFamily="34" charset="-122"/>
                </a:rPr>
                <a:t>AI</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6400265" y="2158688"/>
            <a:ext cx="1051108" cy="347587"/>
            <a:chOff x="6976210" y="1771338"/>
            <a:chExt cx="1051108" cy="347587"/>
          </a:xfrm>
        </p:grpSpPr>
        <p:sp>
          <p:nvSpPr>
            <p:cNvPr id="131" name="椭圆 130"/>
            <p:cNvSpPr/>
            <p:nvPr/>
          </p:nvSpPr>
          <p:spPr>
            <a:xfrm>
              <a:off x="6976210" y="1771338"/>
              <a:ext cx="1051108" cy="347587"/>
            </a:xfrm>
            <a:prstGeom prst="ellipse">
              <a:avLst/>
            </a:prstGeom>
            <a:gradFill>
              <a:gsLst>
                <a:gs pos="0">
                  <a:srgbClr val="F3C9FB">
                    <a:alpha val="33000"/>
                  </a:srgbClr>
                </a:gs>
                <a:gs pos="98230">
                  <a:srgbClr val="80ECDF">
                    <a:alpha val="18000"/>
                  </a:srgbClr>
                </a:gs>
                <a:gs pos="55000">
                  <a:srgbClr val="00A2E9">
                    <a:alpha val="7000"/>
                  </a:srgbClr>
                </a:gs>
              </a:gsLst>
              <a:lin ang="8100000" scaled="1"/>
            </a:gradFill>
            <a:ln w="9525">
              <a:gradFill flip="none" rotWithShape="1">
                <a:gsLst>
                  <a:gs pos="0">
                    <a:srgbClr val="F3C9FB"/>
                  </a:gs>
                  <a:gs pos="98230">
                    <a:srgbClr val="80ECDF"/>
                  </a:gs>
                  <a:gs pos="55000">
                    <a:srgbClr val="00A2E9"/>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050">
                <a:solidFill>
                  <a:schemeClr val="bg1"/>
                </a:solidFill>
                <a:latin typeface="微软雅黑" panose="020B0503020204020204" pitchFamily="34" charset="-122"/>
                <a:ea typeface="微软雅黑" panose="020B0503020204020204" pitchFamily="34" charset="-122"/>
              </a:endParaRPr>
            </a:p>
          </p:txBody>
        </p:sp>
        <p:sp>
          <p:nvSpPr>
            <p:cNvPr id="239" name="椭圆 238"/>
            <p:cNvSpPr/>
            <p:nvPr/>
          </p:nvSpPr>
          <p:spPr>
            <a:xfrm>
              <a:off x="7387692" y="1857933"/>
              <a:ext cx="192542" cy="86272"/>
            </a:xfrm>
            <a:prstGeom prst="ellipse">
              <a:avLst/>
            </a:prstGeom>
            <a:gradFill>
              <a:gsLst>
                <a:gs pos="0">
                  <a:srgbClr val="F3C9FB">
                    <a:alpha val="33000"/>
                  </a:srgbClr>
                </a:gs>
                <a:gs pos="98230">
                  <a:srgbClr val="80ECDF">
                    <a:alpha val="18000"/>
                  </a:srgbClr>
                </a:gs>
                <a:gs pos="55000">
                  <a:srgbClr val="00A2E9">
                    <a:alpha val="7000"/>
                  </a:srgbClr>
                </a:gs>
              </a:gsLst>
              <a:lin ang="8100000" scaled="1"/>
            </a:gradFill>
            <a:ln w="9525">
              <a:gradFill flip="none" rotWithShape="1">
                <a:gsLst>
                  <a:gs pos="0">
                    <a:srgbClr val="F3C9FB"/>
                  </a:gs>
                  <a:gs pos="98230">
                    <a:srgbClr val="80ECDF"/>
                  </a:gs>
                  <a:gs pos="55000">
                    <a:srgbClr val="00A2E9"/>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050">
                <a:solidFill>
                  <a:schemeClr val="bg1"/>
                </a:solidFill>
                <a:latin typeface="微软雅黑" panose="020B0503020204020204" pitchFamily="34" charset="-122"/>
                <a:ea typeface="微软雅黑" panose="020B0503020204020204" pitchFamily="34" charset="-122"/>
              </a:endParaRPr>
            </a:p>
          </p:txBody>
        </p:sp>
      </p:grpSp>
      <p:grpSp>
        <p:nvGrpSpPr>
          <p:cNvPr id="246" name="组合 245"/>
          <p:cNvGrpSpPr/>
          <p:nvPr/>
        </p:nvGrpSpPr>
        <p:grpSpPr>
          <a:xfrm>
            <a:off x="3306054" y="3097185"/>
            <a:ext cx="485431" cy="607272"/>
            <a:chOff x="8013940" y="2327276"/>
            <a:chExt cx="855096" cy="1187450"/>
          </a:xfrm>
        </p:grpSpPr>
        <p:sp>
          <p:nvSpPr>
            <p:cNvPr id="247" name="Freeform 23"/>
            <p:cNvSpPr/>
            <p:nvPr/>
          </p:nvSpPr>
          <p:spPr bwMode="auto">
            <a:xfrm>
              <a:off x="8066088" y="2327276"/>
              <a:ext cx="719137" cy="1187450"/>
            </a:xfrm>
            <a:custGeom>
              <a:avLst/>
              <a:gdLst>
                <a:gd name="T0" fmla="*/ 420 w 840"/>
                <a:gd name="T1" fmla="*/ 0 h 1380"/>
                <a:gd name="T2" fmla="*/ 840 w 840"/>
                <a:gd name="T3" fmla="*/ 420 h 1380"/>
                <a:gd name="T4" fmla="*/ 717 w 840"/>
                <a:gd name="T5" fmla="*/ 802 h 1380"/>
                <a:gd name="T6" fmla="*/ 420 w 840"/>
                <a:gd name="T7" fmla="*/ 1380 h 1380"/>
                <a:gd name="T8" fmla="*/ 122 w 840"/>
                <a:gd name="T9" fmla="*/ 800 h 1380"/>
                <a:gd name="T10" fmla="*/ 0 w 840"/>
                <a:gd name="T11" fmla="*/ 420 h 1380"/>
                <a:gd name="T12" fmla="*/ 420 w 840"/>
                <a:gd name="T13" fmla="*/ 0 h 1380"/>
              </a:gdLst>
              <a:ahLst/>
              <a:cxnLst>
                <a:cxn ang="0">
                  <a:pos x="T0" y="T1"/>
                </a:cxn>
                <a:cxn ang="0">
                  <a:pos x="T2" y="T3"/>
                </a:cxn>
                <a:cxn ang="0">
                  <a:pos x="T4" y="T5"/>
                </a:cxn>
                <a:cxn ang="0">
                  <a:pos x="T6" y="T7"/>
                </a:cxn>
                <a:cxn ang="0">
                  <a:pos x="T8" y="T9"/>
                </a:cxn>
                <a:cxn ang="0">
                  <a:pos x="T10" y="T11"/>
                </a:cxn>
                <a:cxn ang="0">
                  <a:pos x="T12" y="T13"/>
                </a:cxn>
              </a:cxnLst>
              <a:rect l="0" t="0" r="r" b="b"/>
              <a:pathLst>
                <a:path w="840" h="1380">
                  <a:moveTo>
                    <a:pt x="420" y="0"/>
                  </a:moveTo>
                  <a:cubicBezTo>
                    <a:pt x="652" y="0"/>
                    <a:pt x="840" y="188"/>
                    <a:pt x="840" y="420"/>
                  </a:cubicBezTo>
                  <a:cubicBezTo>
                    <a:pt x="840" y="536"/>
                    <a:pt x="779" y="686"/>
                    <a:pt x="717" y="802"/>
                  </a:cubicBezTo>
                  <a:lnTo>
                    <a:pt x="420" y="1380"/>
                  </a:lnTo>
                  <a:lnTo>
                    <a:pt x="122" y="800"/>
                  </a:lnTo>
                  <a:cubicBezTo>
                    <a:pt x="74" y="708"/>
                    <a:pt x="9" y="531"/>
                    <a:pt x="0" y="420"/>
                  </a:cubicBezTo>
                  <a:cubicBezTo>
                    <a:pt x="0" y="188"/>
                    <a:pt x="188" y="0"/>
                    <a:pt x="420" y="0"/>
                  </a:cubicBezTo>
                  <a:close/>
                </a:path>
              </a:pathLst>
            </a:custGeom>
            <a:solidFill>
              <a:srgbClr val="150D3E"/>
            </a:solidFill>
            <a:ln w="12700">
              <a:gradFill flip="none" rotWithShape="1">
                <a:gsLst>
                  <a:gs pos="0">
                    <a:srgbClr val="61E1EA"/>
                  </a:gs>
                  <a:gs pos="98230">
                    <a:srgbClr val="80ECDF"/>
                  </a:gs>
                  <a:gs pos="55000">
                    <a:srgbClr val="00A2E9"/>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050" dirty="0">
                <a:solidFill>
                  <a:srgbClr val="80ECDF"/>
                </a:solidFill>
                <a:latin typeface="微软雅黑" panose="020B0503020204020204" pitchFamily="34" charset="-122"/>
                <a:ea typeface="微软雅黑" panose="020B0503020204020204" pitchFamily="34" charset="-122"/>
              </a:endParaRPr>
            </a:p>
          </p:txBody>
        </p:sp>
        <p:sp>
          <p:nvSpPr>
            <p:cNvPr id="248" name="矩形 247"/>
            <p:cNvSpPr/>
            <p:nvPr/>
          </p:nvSpPr>
          <p:spPr>
            <a:xfrm>
              <a:off x="8013940" y="2386471"/>
              <a:ext cx="855096" cy="645904"/>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电</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grpSp>
        <p:nvGrpSpPr>
          <p:cNvPr id="3" name="组合 2"/>
          <p:cNvGrpSpPr/>
          <p:nvPr/>
        </p:nvGrpSpPr>
        <p:grpSpPr>
          <a:xfrm>
            <a:off x="3040951" y="3672818"/>
            <a:ext cx="1051108" cy="347587"/>
            <a:chOff x="2991421" y="3762988"/>
            <a:chExt cx="1051108" cy="347587"/>
          </a:xfrm>
        </p:grpSpPr>
        <p:sp>
          <p:nvSpPr>
            <p:cNvPr id="245" name="椭圆 244"/>
            <p:cNvSpPr/>
            <p:nvPr/>
          </p:nvSpPr>
          <p:spPr>
            <a:xfrm>
              <a:off x="2991421" y="3762988"/>
              <a:ext cx="1051108" cy="347587"/>
            </a:xfrm>
            <a:prstGeom prst="ellipse">
              <a:avLst/>
            </a:prstGeom>
            <a:gradFill>
              <a:gsLst>
                <a:gs pos="0">
                  <a:srgbClr val="F3C9FB">
                    <a:alpha val="33000"/>
                  </a:srgbClr>
                </a:gs>
                <a:gs pos="98230">
                  <a:srgbClr val="80ECDF">
                    <a:alpha val="18000"/>
                  </a:srgbClr>
                </a:gs>
                <a:gs pos="55000">
                  <a:srgbClr val="00A2E9">
                    <a:alpha val="7000"/>
                  </a:srgbClr>
                </a:gs>
              </a:gsLst>
              <a:lin ang="8100000" scaled="1"/>
            </a:gradFill>
            <a:ln w="9525">
              <a:gradFill flip="none" rotWithShape="1">
                <a:gsLst>
                  <a:gs pos="0">
                    <a:srgbClr val="F3C9FB"/>
                  </a:gs>
                  <a:gs pos="98230">
                    <a:srgbClr val="80ECDF"/>
                  </a:gs>
                  <a:gs pos="55000">
                    <a:srgbClr val="00A2E9"/>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050">
                <a:solidFill>
                  <a:schemeClr val="bg1"/>
                </a:solidFill>
                <a:latin typeface="微软雅黑" panose="020B0503020204020204" pitchFamily="34" charset="-122"/>
                <a:ea typeface="微软雅黑" panose="020B0503020204020204" pitchFamily="34" charset="-122"/>
              </a:endParaRPr>
            </a:p>
          </p:txBody>
        </p:sp>
        <p:sp>
          <p:nvSpPr>
            <p:cNvPr id="249" name="椭圆 248"/>
            <p:cNvSpPr/>
            <p:nvPr/>
          </p:nvSpPr>
          <p:spPr>
            <a:xfrm>
              <a:off x="3402903" y="3849583"/>
              <a:ext cx="192542" cy="86272"/>
            </a:xfrm>
            <a:prstGeom prst="ellipse">
              <a:avLst/>
            </a:prstGeom>
            <a:gradFill>
              <a:gsLst>
                <a:gs pos="0">
                  <a:srgbClr val="F3C9FB">
                    <a:alpha val="33000"/>
                  </a:srgbClr>
                </a:gs>
                <a:gs pos="98230">
                  <a:srgbClr val="80ECDF">
                    <a:alpha val="18000"/>
                  </a:srgbClr>
                </a:gs>
                <a:gs pos="55000">
                  <a:srgbClr val="00A2E9">
                    <a:alpha val="7000"/>
                  </a:srgbClr>
                </a:gs>
              </a:gsLst>
              <a:lin ang="8100000" scaled="1"/>
            </a:gradFill>
            <a:ln w="9525">
              <a:gradFill flip="none" rotWithShape="1">
                <a:gsLst>
                  <a:gs pos="0">
                    <a:srgbClr val="F3C9FB"/>
                  </a:gs>
                  <a:gs pos="98230">
                    <a:srgbClr val="80ECDF"/>
                  </a:gs>
                  <a:gs pos="55000">
                    <a:srgbClr val="00A2E9"/>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050">
                <a:solidFill>
                  <a:schemeClr val="bg1"/>
                </a:solidFill>
                <a:latin typeface="微软雅黑" panose="020B0503020204020204" pitchFamily="34" charset="-122"/>
                <a:ea typeface="微软雅黑" panose="020B0503020204020204" pitchFamily="34" charset="-122"/>
              </a:endParaRPr>
            </a:p>
          </p:txBody>
        </p:sp>
      </p:grpSp>
      <p:grpSp>
        <p:nvGrpSpPr>
          <p:cNvPr id="251" name="组合 250"/>
          <p:cNvGrpSpPr/>
          <p:nvPr/>
        </p:nvGrpSpPr>
        <p:grpSpPr>
          <a:xfrm>
            <a:off x="1350126" y="3190999"/>
            <a:ext cx="538714" cy="607272"/>
            <a:chOff x="7958438" y="2327276"/>
            <a:chExt cx="948955" cy="1187450"/>
          </a:xfrm>
        </p:grpSpPr>
        <p:sp>
          <p:nvSpPr>
            <p:cNvPr id="252" name="Freeform 23"/>
            <p:cNvSpPr/>
            <p:nvPr/>
          </p:nvSpPr>
          <p:spPr bwMode="auto">
            <a:xfrm>
              <a:off x="8066088" y="2327276"/>
              <a:ext cx="719137" cy="1187450"/>
            </a:xfrm>
            <a:custGeom>
              <a:avLst/>
              <a:gdLst>
                <a:gd name="T0" fmla="*/ 420 w 840"/>
                <a:gd name="T1" fmla="*/ 0 h 1380"/>
                <a:gd name="T2" fmla="*/ 840 w 840"/>
                <a:gd name="T3" fmla="*/ 420 h 1380"/>
                <a:gd name="T4" fmla="*/ 717 w 840"/>
                <a:gd name="T5" fmla="*/ 802 h 1380"/>
                <a:gd name="T6" fmla="*/ 420 w 840"/>
                <a:gd name="T7" fmla="*/ 1380 h 1380"/>
                <a:gd name="T8" fmla="*/ 122 w 840"/>
                <a:gd name="T9" fmla="*/ 800 h 1380"/>
                <a:gd name="T10" fmla="*/ 0 w 840"/>
                <a:gd name="T11" fmla="*/ 420 h 1380"/>
                <a:gd name="T12" fmla="*/ 420 w 840"/>
                <a:gd name="T13" fmla="*/ 0 h 1380"/>
              </a:gdLst>
              <a:ahLst/>
              <a:cxnLst>
                <a:cxn ang="0">
                  <a:pos x="T0" y="T1"/>
                </a:cxn>
                <a:cxn ang="0">
                  <a:pos x="T2" y="T3"/>
                </a:cxn>
                <a:cxn ang="0">
                  <a:pos x="T4" y="T5"/>
                </a:cxn>
                <a:cxn ang="0">
                  <a:pos x="T6" y="T7"/>
                </a:cxn>
                <a:cxn ang="0">
                  <a:pos x="T8" y="T9"/>
                </a:cxn>
                <a:cxn ang="0">
                  <a:pos x="T10" y="T11"/>
                </a:cxn>
                <a:cxn ang="0">
                  <a:pos x="T12" y="T13"/>
                </a:cxn>
              </a:cxnLst>
              <a:rect l="0" t="0" r="r" b="b"/>
              <a:pathLst>
                <a:path w="840" h="1380">
                  <a:moveTo>
                    <a:pt x="420" y="0"/>
                  </a:moveTo>
                  <a:cubicBezTo>
                    <a:pt x="652" y="0"/>
                    <a:pt x="840" y="188"/>
                    <a:pt x="840" y="420"/>
                  </a:cubicBezTo>
                  <a:cubicBezTo>
                    <a:pt x="840" y="536"/>
                    <a:pt x="779" y="686"/>
                    <a:pt x="717" y="802"/>
                  </a:cubicBezTo>
                  <a:lnTo>
                    <a:pt x="420" y="1380"/>
                  </a:lnTo>
                  <a:lnTo>
                    <a:pt x="122" y="800"/>
                  </a:lnTo>
                  <a:cubicBezTo>
                    <a:pt x="74" y="708"/>
                    <a:pt x="9" y="531"/>
                    <a:pt x="0" y="420"/>
                  </a:cubicBezTo>
                  <a:cubicBezTo>
                    <a:pt x="0" y="188"/>
                    <a:pt x="188" y="0"/>
                    <a:pt x="420" y="0"/>
                  </a:cubicBezTo>
                  <a:close/>
                </a:path>
              </a:pathLst>
            </a:custGeom>
            <a:solidFill>
              <a:srgbClr val="150D3E"/>
            </a:solidFill>
            <a:ln w="12700">
              <a:gradFill flip="none" rotWithShape="1">
                <a:gsLst>
                  <a:gs pos="0">
                    <a:srgbClr val="61E1EA"/>
                  </a:gs>
                  <a:gs pos="98230">
                    <a:srgbClr val="80ECDF"/>
                  </a:gs>
                  <a:gs pos="55000">
                    <a:srgbClr val="00A2E9"/>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050" dirty="0">
                <a:solidFill>
                  <a:srgbClr val="80ECDF"/>
                </a:solidFill>
                <a:latin typeface="微软雅黑" panose="020B0503020204020204" pitchFamily="34" charset="-122"/>
                <a:ea typeface="微软雅黑" panose="020B0503020204020204" pitchFamily="34" charset="-122"/>
              </a:endParaRPr>
            </a:p>
          </p:txBody>
        </p:sp>
        <p:sp>
          <p:nvSpPr>
            <p:cNvPr id="253" name="矩形 252"/>
            <p:cNvSpPr/>
            <p:nvPr/>
          </p:nvSpPr>
          <p:spPr>
            <a:xfrm>
              <a:off x="7958438" y="2445739"/>
              <a:ext cx="948955" cy="645904"/>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机</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grpSp>
        <p:nvGrpSpPr>
          <p:cNvPr id="2" name="组合 1"/>
          <p:cNvGrpSpPr/>
          <p:nvPr/>
        </p:nvGrpSpPr>
        <p:grpSpPr>
          <a:xfrm>
            <a:off x="1060651" y="3773617"/>
            <a:ext cx="1051108" cy="347587"/>
            <a:chOff x="1046681" y="3773617"/>
            <a:chExt cx="1051108" cy="347587"/>
          </a:xfrm>
        </p:grpSpPr>
        <p:sp>
          <p:nvSpPr>
            <p:cNvPr id="250" name="椭圆 249"/>
            <p:cNvSpPr/>
            <p:nvPr/>
          </p:nvSpPr>
          <p:spPr>
            <a:xfrm>
              <a:off x="1046681" y="3773617"/>
              <a:ext cx="1051108" cy="347587"/>
            </a:xfrm>
            <a:prstGeom prst="ellipse">
              <a:avLst/>
            </a:prstGeom>
            <a:gradFill>
              <a:gsLst>
                <a:gs pos="0">
                  <a:srgbClr val="F3C9FB">
                    <a:alpha val="33000"/>
                  </a:srgbClr>
                </a:gs>
                <a:gs pos="98230">
                  <a:srgbClr val="80ECDF">
                    <a:alpha val="18000"/>
                  </a:srgbClr>
                </a:gs>
                <a:gs pos="55000">
                  <a:srgbClr val="00A2E9">
                    <a:alpha val="7000"/>
                  </a:srgbClr>
                </a:gs>
              </a:gsLst>
              <a:lin ang="8100000" scaled="1"/>
            </a:gradFill>
            <a:ln w="9525">
              <a:gradFill flip="none" rotWithShape="1">
                <a:gsLst>
                  <a:gs pos="0">
                    <a:srgbClr val="F3C9FB"/>
                  </a:gs>
                  <a:gs pos="98230">
                    <a:srgbClr val="80ECDF"/>
                  </a:gs>
                  <a:gs pos="55000">
                    <a:srgbClr val="00A2E9"/>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050">
                <a:solidFill>
                  <a:schemeClr val="bg1"/>
                </a:solidFill>
                <a:latin typeface="微软雅黑" panose="020B0503020204020204" pitchFamily="34" charset="-122"/>
                <a:ea typeface="微软雅黑" panose="020B0503020204020204" pitchFamily="34" charset="-122"/>
              </a:endParaRPr>
            </a:p>
          </p:txBody>
        </p:sp>
        <p:sp>
          <p:nvSpPr>
            <p:cNvPr id="254" name="椭圆 253"/>
            <p:cNvSpPr/>
            <p:nvPr/>
          </p:nvSpPr>
          <p:spPr>
            <a:xfrm>
              <a:off x="1505788" y="3860212"/>
              <a:ext cx="192542" cy="86272"/>
            </a:xfrm>
            <a:prstGeom prst="ellipse">
              <a:avLst/>
            </a:prstGeom>
            <a:gradFill>
              <a:gsLst>
                <a:gs pos="0">
                  <a:srgbClr val="F3C9FB">
                    <a:alpha val="33000"/>
                  </a:srgbClr>
                </a:gs>
                <a:gs pos="98230">
                  <a:srgbClr val="80ECDF">
                    <a:alpha val="18000"/>
                  </a:srgbClr>
                </a:gs>
                <a:gs pos="55000">
                  <a:srgbClr val="00A2E9">
                    <a:alpha val="7000"/>
                  </a:srgbClr>
                </a:gs>
              </a:gsLst>
              <a:lin ang="8100000" scaled="1"/>
            </a:gradFill>
            <a:ln w="9525">
              <a:gradFill flip="none" rotWithShape="1">
                <a:gsLst>
                  <a:gs pos="0">
                    <a:srgbClr val="F3C9FB"/>
                  </a:gs>
                  <a:gs pos="98230">
                    <a:srgbClr val="80ECDF"/>
                  </a:gs>
                  <a:gs pos="55000">
                    <a:srgbClr val="00A2E9"/>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050">
                <a:solidFill>
                  <a:schemeClr val="bg1"/>
                </a:solidFill>
                <a:latin typeface="微软雅黑" panose="020B0503020204020204" pitchFamily="34" charset="-122"/>
                <a:ea typeface="微软雅黑" panose="020B0503020204020204" pitchFamily="34" charset="-122"/>
              </a:endParaRPr>
            </a:p>
          </p:txBody>
        </p:sp>
      </p:grpSp>
      <p:grpSp>
        <p:nvGrpSpPr>
          <p:cNvPr id="241" name="组合 240"/>
          <p:cNvGrpSpPr/>
          <p:nvPr/>
        </p:nvGrpSpPr>
        <p:grpSpPr>
          <a:xfrm>
            <a:off x="5235358" y="2438230"/>
            <a:ext cx="577830" cy="607272"/>
            <a:chOff x="7943376" y="2327276"/>
            <a:chExt cx="1017860" cy="1187450"/>
          </a:xfrm>
        </p:grpSpPr>
        <p:sp>
          <p:nvSpPr>
            <p:cNvPr id="242" name="Freeform 23"/>
            <p:cNvSpPr/>
            <p:nvPr/>
          </p:nvSpPr>
          <p:spPr bwMode="auto">
            <a:xfrm>
              <a:off x="8092937" y="2327276"/>
              <a:ext cx="719137" cy="1187450"/>
            </a:xfrm>
            <a:custGeom>
              <a:avLst/>
              <a:gdLst>
                <a:gd name="T0" fmla="*/ 420 w 840"/>
                <a:gd name="T1" fmla="*/ 0 h 1380"/>
                <a:gd name="T2" fmla="*/ 840 w 840"/>
                <a:gd name="T3" fmla="*/ 420 h 1380"/>
                <a:gd name="T4" fmla="*/ 717 w 840"/>
                <a:gd name="T5" fmla="*/ 802 h 1380"/>
                <a:gd name="T6" fmla="*/ 420 w 840"/>
                <a:gd name="T7" fmla="*/ 1380 h 1380"/>
                <a:gd name="T8" fmla="*/ 122 w 840"/>
                <a:gd name="T9" fmla="*/ 800 h 1380"/>
                <a:gd name="T10" fmla="*/ 0 w 840"/>
                <a:gd name="T11" fmla="*/ 420 h 1380"/>
                <a:gd name="T12" fmla="*/ 420 w 840"/>
                <a:gd name="T13" fmla="*/ 0 h 1380"/>
              </a:gdLst>
              <a:ahLst/>
              <a:cxnLst>
                <a:cxn ang="0">
                  <a:pos x="T0" y="T1"/>
                </a:cxn>
                <a:cxn ang="0">
                  <a:pos x="T2" y="T3"/>
                </a:cxn>
                <a:cxn ang="0">
                  <a:pos x="T4" y="T5"/>
                </a:cxn>
                <a:cxn ang="0">
                  <a:pos x="T6" y="T7"/>
                </a:cxn>
                <a:cxn ang="0">
                  <a:pos x="T8" y="T9"/>
                </a:cxn>
                <a:cxn ang="0">
                  <a:pos x="T10" y="T11"/>
                </a:cxn>
                <a:cxn ang="0">
                  <a:pos x="T12" y="T13"/>
                </a:cxn>
              </a:cxnLst>
              <a:rect l="0" t="0" r="r" b="b"/>
              <a:pathLst>
                <a:path w="840" h="1380">
                  <a:moveTo>
                    <a:pt x="420" y="0"/>
                  </a:moveTo>
                  <a:cubicBezTo>
                    <a:pt x="652" y="0"/>
                    <a:pt x="840" y="188"/>
                    <a:pt x="840" y="420"/>
                  </a:cubicBezTo>
                  <a:cubicBezTo>
                    <a:pt x="840" y="536"/>
                    <a:pt x="779" y="686"/>
                    <a:pt x="717" y="802"/>
                  </a:cubicBezTo>
                  <a:lnTo>
                    <a:pt x="420" y="1380"/>
                  </a:lnTo>
                  <a:lnTo>
                    <a:pt x="122" y="800"/>
                  </a:lnTo>
                  <a:cubicBezTo>
                    <a:pt x="74" y="708"/>
                    <a:pt x="9" y="531"/>
                    <a:pt x="0" y="420"/>
                  </a:cubicBezTo>
                  <a:cubicBezTo>
                    <a:pt x="0" y="188"/>
                    <a:pt x="188" y="0"/>
                    <a:pt x="420" y="0"/>
                  </a:cubicBezTo>
                  <a:close/>
                </a:path>
              </a:pathLst>
            </a:custGeom>
            <a:solidFill>
              <a:srgbClr val="150D3E"/>
            </a:solidFill>
            <a:ln w="12700">
              <a:gradFill flip="none" rotWithShape="1">
                <a:gsLst>
                  <a:gs pos="0">
                    <a:srgbClr val="61E1EA"/>
                  </a:gs>
                  <a:gs pos="98230">
                    <a:srgbClr val="80ECDF"/>
                  </a:gs>
                  <a:gs pos="55000">
                    <a:srgbClr val="00A2E9"/>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050">
                <a:solidFill>
                  <a:srgbClr val="80ECDF"/>
                </a:solidFill>
                <a:latin typeface="微软雅黑" panose="020B0503020204020204" pitchFamily="34" charset="-122"/>
                <a:ea typeface="微软雅黑" panose="020B0503020204020204" pitchFamily="34" charset="-122"/>
              </a:endParaRPr>
            </a:p>
          </p:txBody>
        </p:sp>
        <p:sp>
          <p:nvSpPr>
            <p:cNvPr id="243" name="矩形 242"/>
            <p:cNvSpPr/>
            <p:nvPr/>
          </p:nvSpPr>
          <p:spPr>
            <a:xfrm>
              <a:off x="7943376" y="2401892"/>
              <a:ext cx="1017860" cy="645904"/>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软</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5014617" y="3016977"/>
            <a:ext cx="1051108" cy="347587"/>
            <a:chOff x="5014617" y="3016977"/>
            <a:chExt cx="1051108" cy="347587"/>
          </a:xfrm>
        </p:grpSpPr>
        <p:sp>
          <p:nvSpPr>
            <p:cNvPr id="240" name="椭圆 239"/>
            <p:cNvSpPr/>
            <p:nvPr/>
          </p:nvSpPr>
          <p:spPr>
            <a:xfrm>
              <a:off x="5014617" y="3016977"/>
              <a:ext cx="1051108" cy="347587"/>
            </a:xfrm>
            <a:prstGeom prst="ellipse">
              <a:avLst/>
            </a:prstGeom>
            <a:gradFill>
              <a:gsLst>
                <a:gs pos="0">
                  <a:srgbClr val="F3C9FB">
                    <a:alpha val="33000"/>
                  </a:srgbClr>
                </a:gs>
                <a:gs pos="98230">
                  <a:srgbClr val="80ECDF">
                    <a:alpha val="18000"/>
                  </a:srgbClr>
                </a:gs>
                <a:gs pos="55000">
                  <a:srgbClr val="00A2E9">
                    <a:alpha val="7000"/>
                  </a:srgbClr>
                </a:gs>
              </a:gsLst>
              <a:lin ang="8100000" scaled="1"/>
            </a:gradFill>
            <a:ln w="9525">
              <a:gradFill flip="none" rotWithShape="1">
                <a:gsLst>
                  <a:gs pos="0">
                    <a:srgbClr val="F3C9FB"/>
                  </a:gs>
                  <a:gs pos="98230">
                    <a:srgbClr val="80ECDF"/>
                  </a:gs>
                  <a:gs pos="55000">
                    <a:srgbClr val="00A2E9"/>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200">
                <a:solidFill>
                  <a:schemeClr val="bg1"/>
                </a:solidFill>
                <a:latin typeface="微软雅黑" panose="020B0503020204020204" pitchFamily="34" charset="-122"/>
                <a:ea typeface="微软雅黑" panose="020B0503020204020204" pitchFamily="34" charset="-122"/>
              </a:endParaRPr>
            </a:p>
          </p:txBody>
        </p:sp>
        <p:sp>
          <p:nvSpPr>
            <p:cNvPr id="244" name="椭圆 243"/>
            <p:cNvSpPr/>
            <p:nvPr/>
          </p:nvSpPr>
          <p:spPr>
            <a:xfrm>
              <a:off x="5435624" y="3103572"/>
              <a:ext cx="192542" cy="86272"/>
            </a:xfrm>
            <a:prstGeom prst="ellipse">
              <a:avLst/>
            </a:prstGeom>
            <a:gradFill>
              <a:gsLst>
                <a:gs pos="0">
                  <a:srgbClr val="F3C9FB">
                    <a:alpha val="33000"/>
                  </a:srgbClr>
                </a:gs>
                <a:gs pos="98230">
                  <a:srgbClr val="80ECDF">
                    <a:alpha val="18000"/>
                  </a:srgbClr>
                </a:gs>
                <a:gs pos="55000">
                  <a:srgbClr val="00A2E9">
                    <a:alpha val="7000"/>
                  </a:srgbClr>
                </a:gs>
              </a:gsLst>
              <a:lin ang="8100000" scaled="1"/>
            </a:gradFill>
            <a:ln w="9525">
              <a:gradFill flip="none" rotWithShape="1">
                <a:gsLst>
                  <a:gs pos="0">
                    <a:srgbClr val="F3C9FB"/>
                  </a:gs>
                  <a:gs pos="98230">
                    <a:srgbClr val="80ECDF"/>
                  </a:gs>
                  <a:gs pos="55000">
                    <a:srgbClr val="00A2E9"/>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050">
                <a:solidFill>
                  <a:schemeClr val="bg1"/>
                </a:solidFill>
                <a:latin typeface="微软雅黑" panose="020B0503020204020204" pitchFamily="34" charset="-122"/>
                <a:ea typeface="微软雅黑" panose="020B0503020204020204" pitchFamily="34" charset="-122"/>
              </a:endParaRPr>
            </a:p>
          </p:txBody>
        </p:sp>
      </p:grpSp>
      <p:sp>
        <p:nvSpPr>
          <p:cNvPr id="262" name="椭圆 261"/>
          <p:cNvSpPr/>
          <p:nvPr/>
        </p:nvSpPr>
        <p:spPr>
          <a:xfrm>
            <a:off x="1990002" y="1726969"/>
            <a:ext cx="1638181" cy="431666"/>
          </a:xfrm>
          <a:prstGeom prst="ellipse">
            <a:avLst/>
          </a:prstGeom>
          <a:solidFill>
            <a:srgbClr val="150D3E"/>
          </a:solidFill>
          <a:ln w="9525">
            <a:gradFill flip="none" rotWithShape="1">
              <a:gsLst>
                <a:gs pos="0">
                  <a:srgbClr val="F3C9FB"/>
                </a:gs>
                <a:gs pos="98230">
                  <a:srgbClr val="80ECDF"/>
                </a:gs>
                <a:gs pos="55000">
                  <a:srgbClr val="00A2E9"/>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200">
              <a:solidFill>
                <a:schemeClr val="bg1"/>
              </a:solidFill>
              <a:latin typeface="微软雅黑" panose="020B0503020204020204" pitchFamily="34" charset="-122"/>
              <a:ea typeface="微软雅黑" panose="020B0503020204020204" pitchFamily="34" charset="-122"/>
            </a:endParaRPr>
          </a:p>
        </p:txBody>
      </p:sp>
      <p:sp>
        <p:nvSpPr>
          <p:cNvPr id="256" name="椭圆 255"/>
          <p:cNvSpPr/>
          <p:nvPr/>
        </p:nvSpPr>
        <p:spPr>
          <a:xfrm>
            <a:off x="2622466" y="1880740"/>
            <a:ext cx="336379" cy="150721"/>
          </a:xfrm>
          <a:prstGeom prst="ellipse">
            <a:avLst/>
          </a:prstGeom>
          <a:gradFill>
            <a:gsLst>
              <a:gs pos="0">
                <a:srgbClr val="F3C9FB">
                  <a:alpha val="33000"/>
                </a:srgbClr>
              </a:gs>
              <a:gs pos="98230">
                <a:srgbClr val="80ECDF">
                  <a:alpha val="18000"/>
                </a:srgbClr>
              </a:gs>
              <a:gs pos="55000">
                <a:srgbClr val="00A2E9">
                  <a:alpha val="7000"/>
                </a:srgbClr>
              </a:gs>
            </a:gsLst>
            <a:lin ang="8100000" scaled="1"/>
          </a:gradFill>
          <a:ln w="9525">
            <a:gradFill flip="none" rotWithShape="1">
              <a:gsLst>
                <a:gs pos="0">
                  <a:srgbClr val="F3C9FB"/>
                </a:gs>
                <a:gs pos="98230">
                  <a:srgbClr val="80ECDF"/>
                </a:gs>
                <a:gs pos="55000">
                  <a:srgbClr val="00A2E9"/>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200">
              <a:solidFill>
                <a:schemeClr val="bg1"/>
              </a:solidFill>
              <a:latin typeface="微软雅黑" panose="020B0503020204020204" pitchFamily="34" charset="-122"/>
              <a:ea typeface="微软雅黑" panose="020B0503020204020204" pitchFamily="34" charset="-122"/>
            </a:endParaRPr>
          </a:p>
        </p:txBody>
      </p:sp>
      <p:grpSp>
        <p:nvGrpSpPr>
          <p:cNvPr id="265" name="组合 264"/>
          <p:cNvGrpSpPr/>
          <p:nvPr/>
        </p:nvGrpSpPr>
        <p:grpSpPr>
          <a:xfrm>
            <a:off x="2416888" y="797373"/>
            <a:ext cx="747082" cy="1009513"/>
            <a:chOff x="8066088" y="2327276"/>
            <a:chExt cx="719137" cy="1187450"/>
          </a:xfrm>
        </p:grpSpPr>
        <p:sp>
          <p:nvSpPr>
            <p:cNvPr id="266" name="Freeform 23"/>
            <p:cNvSpPr/>
            <p:nvPr/>
          </p:nvSpPr>
          <p:spPr bwMode="auto">
            <a:xfrm>
              <a:off x="8066088" y="2327276"/>
              <a:ext cx="719137" cy="1187450"/>
            </a:xfrm>
            <a:custGeom>
              <a:avLst/>
              <a:gdLst>
                <a:gd name="T0" fmla="*/ 420 w 840"/>
                <a:gd name="T1" fmla="*/ 0 h 1380"/>
                <a:gd name="T2" fmla="*/ 840 w 840"/>
                <a:gd name="T3" fmla="*/ 420 h 1380"/>
                <a:gd name="T4" fmla="*/ 717 w 840"/>
                <a:gd name="T5" fmla="*/ 802 h 1380"/>
                <a:gd name="T6" fmla="*/ 420 w 840"/>
                <a:gd name="T7" fmla="*/ 1380 h 1380"/>
                <a:gd name="T8" fmla="*/ 122 w 840"/>
                <a:gd name="T9" fmla="*/ 800 h 1380"/>
                <a:gd name="T10" fmla="*/ 0 w 840"/>
                <a:gd name="T11" fmla="*/ 420 h 1380"/>
                <a:gd name="T12" fmla="*/ 420 w 840"/>
                <a:gd name="T13" fmla="*/ 0 h 1380"/>
              </a:gdLst>
              <a:ahLst/>
              <a:cxnLst>
                <a:cxn ang="0">
                  <a:pos x="T0" y="T1"/>
                </a:cxn>
                <a:cxn ang="0">
                  <a:pos x="T2" y="T3"/>
                </a:cxn>
                <a:cxn ang="0">
                  <a:pos x="T4" y="T5"/>
                </a:cxn>
                <a:cxn ang="0">
                  <a:pos x="T6" y="T7"/>
                </a:cxn>
                <a:cxn ang="0">
                  <a:pos x="T8" y="T9"/>
                </a:cxn>
                <a:cxn ang="0">
                  <a:pos x="T10" y="T11"/>
                </a:cxn>
                <a:cxn ang="0">
                  <a:pos x="T12" y="T13"/>
                </a:cxn>
              </a:cxnLst>
              <a:rect l="0" t="0" r="r" b="b"/>
              <a:pathLst>
                <a:path w="840" h="1380">
                  <a:moveTo>
                    <a:pt x="420" y="0"/>
                  </a:moveTo>
                  <a:cubicBezTo>
                    <a:pt x="652" y="0"/>
                    <a:pt x="840" y="188"/>
                    <a:pt x="840" y="420"/>
                  </a:cubicBezTo>
                  <a:cubicBezTo>
                    <a:pt x="840" y="536"/>
                    <a:pt x="779" y="686"/>
                    <a:pt x="717" y="802"/>
                  </a:cubicBezTo>
                  <a:lnTo>
                    <a:pt x="420" y="1380"/>
                  </a:lnTo>
                  <a:lnTo>
                    <a:pt x="122" y="800"/>
                  </a:lnTo>
                  <a:cubicBezTo>
                    <a:pt x="74" y="708"/>
                    <a:pt x="9" y="531"/>
                    <a:pt x="0" y="420"/>
                  </a:cubicBezTo>
                  <a:cubicBezTo>
                    <a:pt x="0" y="188"/>
                    <a:pt x="188" y="0"/>
                    <a:pt x="420" y="0"/>
                  </a:cubicBezTo>
                  <a:close/>
                </a:path>
              </a:pathLst>
            </a:custGeom>
            <a:solidFill>
              <a:srgbClr val="150D3E"/>
            </a:solidFill>
            <a:ln w="12700">
              <a:gradFill flip="none" rotWithShape="1">
                <a:gsLst>
                  <a:gs pos="0">
                    <a:srgbClr val="61E1EA"/>
                  </a:gs>
                  <a:gs pos="98230">
                    <a:srgbClr val="80ECDF"/>
                  </a:gs>
                  <a:gs pos="55000">
                    <a:srgbClr val="00A2E9"/>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200" dirty="0">
                <a:solidFill>
                  <a:srgbClr val="80ECDF"/>
                </a:solidFill>
                <a:latin typeface="微软雅黑" panose="020B0503020204020204" pitchFamily="34" charset="-122"/>
                <a:ea typeface="微软雅黑" panose="020B0503020204020204" pitchFamily="34" charset="-122"/>
              </a:endParaRPr>
            </a:p>
          </p:txBody>
        </p:sp>
        <p:sp>
          <p:nvSpPr>
            <p:cNvPr id="267" name="矩形 266"/>
            <p:cNvSpPr/>
            <p:nvPr/>
          </p:nvSpPr>
          <p:spPr>
            <a:xfrm>
              <a:off x="8172454" y="2431316"/>
              <a:ext cx="531440" cy="645905"/>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dirty="0">
                <a:solidFill>
                  <a:srgbClr val="80ECDF"/>
                </a:solidFill>
                <a:latin typeface="微软雅黑" panose="020B0503020204020204" pitchFamily="34" charset="-122"/>
                <a:ea typeface="微软雅黑" panose="020B0503020204020204" pitchFamily="34" charset="-122"/>
              </a:endParaRPr>
            </a:p>
          </p:txBody>
        </p:sp>
      </p:grpSp>
      <p:cxnSp>
        <p:nvCxnSpPr>
          <p:cNvPr id="271" name="直接连接符 270"/>
          <p:cNvCxnSpPr/>
          <p:nvPr/>
        </p:nvCxnSpPr>
        <p:spPr>
          <a:xfrm>
            <a:off x="8259528" y="3673099"/>
            <a:ext cx="0" cy="920415"/>
          </a:xfrm>
          <a:prstGeom prst="line">
            <a:avLst/>
          </a:prstGeom>
          <a:solidFill>
            <a:srgbClr val="150D3E"/>
          </a:solidFill>
          <a:ln w="6350" cmpd="sng">
            <a:gradFill flip="none" rotWithShape="1">
              <a:gsLst>
                <a:gs pos="98230">
                  <a:srgbClr val="80ECDF"/>
                </a:gs>
                <a:gs pos="0">
                  <a:srgbClr val="00A2E9"/>
                </a:gs>
              </a:gsLst>
              <a:lin ang="8100000" scaled="1"/>
              <a:tileRect/>
            </a:gradFill>
            <a:prstDash val="lgDash"/>
            <a:tailEnd type="none"/>
          </a:ln>
        </p:spPr>
        <p:style>
          <a:lnRef idx="2">
            <a:schemeClr val="accent1">
              <a:shade val="50000"/>
            </a:schemeClr>
          </a:lnRef>
          <a:fillRef idx="1">
            <a:schemeClr val="accent1"/>
          </a:fillRef>
          <a:effectRef idx="0">
            <a:schemeClr val="accent1"/>
          </a:effectRef>
          <a:fontRef idx="minor">
            <a:schemeClr val="lt1"/>
          </a:fontRef>
        </p:style>
      </p:cxnSp>
      <p:sp>
        <p:nvSpPr>
          <p:cNvPr id="272" name="TextBox 11"/>
          <p:cNvSpPr txBox="1"/>
          <p:nvPr/>
        </p:nvSpPr>
        <p:spPr>
          <a:xfrm>
            <a:off x="4556125" y="4264025"/>
            <a:ext cx="3620135" cy="270510"/>
          </a:xfrm>
          <a:prstGeom prst="rect">
            <a:avLst/>
          </a:prstGeom>
          <a:noFill/>
        </p:spPr>
        <p:txBody>
          <a:bodyPr wrap="square" rtlCol="0">
            <a:spAutoFit/>
          </a:bodyPr>
          <a:lstStyle>
            <a:defPPr>
              <a:defRPr lang="zh-CN"/>
            </a:defPPr>
            <a:lvl1pPr algn="just">
              <a:lnSpc>
                <a:spcPts val="18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r">
              <a:lnSpc>
                <a:spcPts val="1400"/>
              </a:lnSpc>
            </a:pPr>
            <a:r>
              <a:rPr lang="en-US" altLang="zh-CN" sz="1600" dirty="0">
                <a:solidFill>
                  <a:schemeClr val="bg1"/>
                </a:solidFill>
                <a:effectLst/>
                <a:cs typeface="Arial Unicode MS" panose="020B0604020202020204" pitchFamily="34" charset="-122"/>
                <a:sym typeface="Lato"/>
              </a:rPr>
              <a:t>Defects Visual Inspection Solution</a:t>
            </a:r>
            <a:r>
              <a:rPr lang="en-US" altLang="zh-CN" dirty="0">
                <a:solidFill>
                  <a:schemeClr val="tx1">
                    <a:lumMod val="75000"/>
                    <a:lumOff val="25000"/>
                  </a:schemeClr>
                </a:solidFill>
                <a:effectLst/>
                <a:cs typeface="Arial Unicode MS" panose="020B0604020202020204" pitchFamily="34" charset="-122"/>
                <a:sym typeface="Lato"/>
              </a:rPr>
              <a:t> </a:t>
            </a:r>
            <a:endParaRPr lang="en-US" altLang="zh-CN" dirty="0">
              <a:solidFill>
                <a:schemeClr val="tx1">
                  <a:lumMod val="75000"/>
                  <a:lumOff val="25000"/>
                </a:schemeClr>
              </a:solidFill>
              <a:effectLst/>
              <a:cs typeface="Arial Unicode MS" panose="020B0604020202020204" pitchFamily="34" charset="-122"/>
              <a:sym typeface="Lato"/>
            </a:endParaRPr>
          </a:p>
        </p:txBody>
      </p:sp>
      <p:sp>
        <p:nvSpPr>
          <p:cNvPr id="276" name="文本框 275"/>
          <p:cNvSpPr txBox="1"/>
          <p:nvPr/>
        </p:nvSpPr>
        <p:spPr>
          <a:xfrm>
            <a:off x="5312410" y="3838575"/>
            <a:ext cx="2863850" cy="276860"/>
          </a:xfrm>
          <a:prstGeom prst="rect">
            <a:avLst/>
          </a:prstGeom>
          <a:noFill/>
        </p:spPr>
        <p:txBody>
          <a:bodyPr wrap="square" lIns="0" tIns="0" rIns="0" bIns="0" rtlCol="0" anchor="ctr">
            <a:spAutoFit/>
          </a:bodyPr>
          <a:lstStyle/>
          <a:p>
            <a:pPr algn="l"/>
            <a:r>
              <a:rPr lang="zh-CN" altLang="en-US" kern="2000" dirty="0">
                <a:solidFill>
                  <a:srgbClr val="61E1EA"/>
                </a:solidFill>
                <a:effectLst/>
                <a:latin typeface="微软雅黑" panose="020B0503020204020204" pitchFamily="34" charset="-122"/>
                <a:ea typeface="微软雅黑" panose="020B0503020204020204" pitchFamily="34" charset="-122"/>
                <a:sym typeface="+mn-ea"/>
              </a:rPr>
              <a:t>全栈式外观检测技术平台</a:t>
            </a:r>
            <a:endParaRPr lang="zh-CN" altLang="en-US" kern="2000" dirty="0">
              <a:solidFill>
                <a:srgbClr val="61E1EA"/>
              </a:solidFill>
              <a:effectLst/>
              <a:latin typeface="微软雅黑" panose="020B0503020204020204" pitchFamily="34" charset="-122"/>
              <a:ea typeface="微软雅黑" panose="020B0503020204020204" pitchFamily="34" charset="-122"/>
            </a:endParaRPr>
          </a:p>
        </p:txBody>
      </p:sp>
      <p:sp>
        <p:nvSpPr>
          <p:cNvPr id="277" name="文本框 276"/>
          <p:cNvSpPr txBox="1"/>
          <p:nvPr/>
        </p:nvSpPr>
        <p:spPr>
          <a:xfrm>
            <a:off x="2529994" y="926890"/>
            <a:ext cx="600318" cy="521970"/>
          </a:xfrm>
          <a:prstGeom prst="rect">
            <a:avLst/>
          </a:prstGeom>
          <a:noFill/>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光</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nvGrpSpPr>
          <p:cNvPr id="144" name="组合 143"/>
          <p:cNvGrpSpPr/>
          <p:nvPr/>
        </p:nvGrpSpPr>
        <p:grpSpPr>
          <a:xfrm>
            <a:off x="-37120" y="4402954"/>
            <a:ext cx="9216348" cy="823467"/>
            <a:chOff x="-57705" y="4083544"/>
            <a:chExt cx="9216348" cy="1122465"/>
          </a:xfrm>
        </p:grpSpPr>
        <p:sp>
          <p:nvSpPr>
            <p:cNvPr id="145" name="Line 7"/>
            <p:cNvSpPr>
              <a:spLocks noChangeShapeType="1"/>
            </p:cNvSpPr>
            <p:nvPr/>
          </p:nvSpPr>
          <p:spPr bwMode="auto">
            <a:xfrm flipV="1">
              <a:off x="34536" y="4084760"/>
              <a:ext cx="3168886" cy="1015787"/>
            </a:xfrm>
            <a:prstGeom prst="line">
              <a:avLst/>
            </a:prstGeom>
            <a:solidFill>
              <a:srgbClr val="150D3E"/>
            </a:solidFill>
            <a:ln w="9525">
              <a:gradFill flip="none" rotWithShape="1">
                <a:gsLst>
                  <a:gs pos="0">
                    <a:srgbClr val="61E1EA">
                      <a:alpha val="0"/>
                    </a:srgbClr>
                  </a:gs>
                  <a:gs pos="98230">
                    <a:srgbClr val="80ECDF">
                      <a:alpha val="0"/>
                    </a:srgbClr>
                  </a:gs>
                  <a:gs pos="55000">
                    <a:srgbClr val="E27FF6">
                      <a:alpha val="70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146" name="Line 8"/>
            <p:cNvSpPr>
              <a:spLocks noChangeShapeType="1"/>
            </p:cNvSpPr>
            <p:nvPr/>
          </p:nvSpPr>
          <p:spPr bwMode="auto">
            <a:xfrm flipV="1">
              <a:off x="1942771" y="4084760"/>
              <a:ext cx="1839164" cy="988625"/>
            </a:xfrm>
            <a:prstGeom prst="line">
              <a:avLst/>
            </a:prstGeom>
            <a:solidFill>
              <a:srgbClr val="150D3E"/>
            </a:solidFill>
            <a:ln w="9525">
              <a:gradFill flip="none" rotWithShape="1">
                <a:gsLst>
                  <a:gs pos="0">
                    <a:srgbClr val="61E1EA">
                      <a:alpha val="11000"/>
                    </a:srgbClr>
                  </a:gs>
                  <a:gs pos="98230">
                    <a:srgbClr val="80ECDF">
                      <a:alpha val="0"/>
                    </a:srgbClr>
                  </a:gs>
                  <a:gs pos="55000">
                    <a:srgbClr val="00A2E9">
                      <a:alpha val="40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147" name="Line 9"/>
            <p:cNvSpPr>
              <a:spLocks noChangeShapeType="1"/>
            </p:cNvSpPr>
            <p:nvPr/>
          </p:nvSpPr>
          <p:spPr bwMode="auto">
            <a:xfrm flipV="1">
              <a:off x="3669682" y="4171672"/>
              <a:ext cx="535343" cy="918011"/>
            </a:xfrm>
            <a:prstGeom prst="line">
              <a:avLst/>
            </a:prstGeom>
            <a:solidFill>
              <a:srgbClr val="150D3E"/>
            </a:solidFill>
            <a:ln w="9525">
              <a:gradFill flip="none" rotWithShape="1">
                <a:gsLst>
                  <a:gs pos="0">
                    <a:srgbClr val="61E1EA">
                      <a:alpha val="11000"/>
                    </a:srgbClr>
                  </a:gs>
                  <a:gs pos="98230">
                    <a:srgbClr val="80ECDF">
                      <a:alpha val="0"/>
                    </a:srgbClr>
                  </a:gs>
                  <a:gs pos="55000">
                    <a:srgbClr val="E27FF6">
                      <a:alpha val="73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148" name="Line 10"/>
            <p:cNvSpPr>
              <a:spLocks noChangeShapeType="1"/>
            </p:cNvSpPr>
            <p:nvPr/>
          </p:nvSpPr>
          <p:spPr bwMode="auto">
            <a:xfrm flipH="1" flipV="1">
              <a:off x="4731822" y="4171672"/>
              <a:ext cx="526711" cy="918011"/>
            </a:xfrm>
            <a:prstGeom prst="line">
              <a:avLst/>
            </a:prstGeom>
            <a:solidFill>
              <a:srgbClr val="150D3E"/>
            </a:solidFill>
            <a:ln w="9525">
              <a:gradFill flip="none" rotWithShape="1">
                <a:gsLst>
                  <a:gs pos="0">
                    <a:srgbClr val="61E1EA">
                      <a:alpha val="11000"/>
                    </a:srgbClr>
                  </a:gs>
                  <a:gs pos="98230">
                    <a:srgbClr val="80ECDF">
                      <a:alpha val="0"/>
                    </a:srgbClr>
                  </a:gs>
                  <a:gs pos="55000">
                    <a:srgbClr val="61E1EA">
                      <a:alpha val="61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149" name="Line 11"/>
            <p:cNvSpPr>
              <a:spLocks noChangeShapeType="1"/>
            </p:cNvSpPr>
            <p:nvPr/>
          </p:nvSpPr>
          <p:spPr bwMode="auto">
            <a:xfrm flipH="1" flipV="1">
              <a:off x="5464433" y="4223722"/>
              <a:ext cx="1965759" cy="982287"/>
            </a:xfrm>
            <a:prstGeom prst="line">
              <a:avLst/>
            </a:prstGeom>
            <a:solidFill>
              <a:srgbClr val="150D3E"/>
            </a:solidFill>
            <a:ln w="9525">
              <a:gradFill flip="none" rotWithShape="1">
                <a:gsLst>
                  <a:gs pos="0">
                    <a:srgbClr val="61E1EA">
                      <a:alpha val="11000"/>
                    </a:srgbClr>
                  </a:gs>
                  <a:gs pos="98230">
                    <a:srgbClr val="80ECDF">
                      <a:alpha val="0"/>
                    </a:srgbClr>
                  </a:gs>
                  <a:gs pos="55000">
                    <a:srgbClr val="61E1EA">
                      <a:alpha val="61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150" name="Line 12"/>
            <p:cNvSpPr>
              <a:spLocks noChangeShapeType="1"/>
            </p:cNvSpPr>
            <p:nvPr/>
          </p:nvSpPr>
          <p:spPr bwMode="auto">
            <a:xfrm flipH="1" flipV="1">
              <a:off x="6121897" y="4083544"/>
              <a:ext cx="2832134" cy="1006140"/>
            </a:xfrm>
            <a:prstGeom prst="line">
              <a:avLst/>
            </a:prstGeom>
            <a:solidFill>
              <a:srgbClr val="150D3E"/>
            </a:solidFill>
            <a:ln w="9525">
              <a:gradFill flip="none" rotWithShape="1">
                <a:gsLst>
                  <a:gs pos="0">
                    <a:srgbClr val="61E1EA">
                      <a:alpha val="11000"/>
                    </a:srgbClr>
                  </a:gs>
                  <a:gs pos="98230">
                    <a:srgbClr val="80ECDF">
                      <a:alpha val="0"/>
                    </a:srgbClr>
                  </a:gs>
                  <a:gs pos="55000">
                    <a:srgbClr val="E27FF6">
                      <a:alpha val="91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151" name="Line 13"/>
            <p:cNvSpPr>
              <a:spLocks noChangeShapeType="1"/>
            </p:cNvSpPr>
            <p:nvPr/>
          </p:nvSpPr>
          <p:spPr bwMode="auto">
            <a:xfrm flipH="1" flipV="1">
              <a:off x="7381306" y="4171671"/>
              <a:ext cx="1777337" cy="492811"/>
            </a:xfrm>
            <a:prstGeom prst="line">
              <a:avLst/>
            </a:prstGeom>
            <a:solidFill>
              <a:srgbClr val="150D3E"/>
            </a:solidFill>
            <a:ln w="9525">
              <a:gradFill flip="none" rotWithShape="1">
                <a:gsLst>
                  <a:gs pos="0">
                    <a:srgbClr val="61E1EA">
                      <a:alpha val="11000"/>
                    </a:srgbClr>
                  </a:gs>
                  <a:gs pos="98230">
                    <a:srgbClr val="80ECDF">
                      <a:alpha val="0"/>
                    </a:srgbClr>
                  </a:gs>
                  <a:gs pos="55000">
                    <a:srgbClr val="00A2E9">
                      <a:alpha val="40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152" name="Line 13"/>
            <p:cNvSpPr>
              <a:spLocks noChangeShapeType="1"/>
            </p:cNvSpPr>
            <p:nvPr/>
          </p:nvSpPr>
          <p:spPr bwMode="auto">
            <a:xfrm flipV="1">
              <a:off x="-57705" y="4117718"/>
              <a:ext cx="1964362" cy="502123"/>
            </a:xfrm>
            <a:prstGeom prst="line">
              <a:avLst/>
            </a:prstGeom>
            <a:solidFill>
              <a:srgbClr val="150D3E"/>
            </a:solidFill>
            <a:ln w="9525">
              <a:gradFill flip="none" rotWithShape="1">
                <a:gsLst>
                  <a:gs pos="0">
                    <a:srgbClr val="61E1EA">
                      <a:alpha val="11000"/>
                    </a:srgbClr>
                  </a:gs>
                  <a:gs pos="98230">
                    <a:srgbClr val="80ECDF">
                      <a:alpha val="0"/>
                    </a:srgbClr>
                  </a:gs>
                  <a:gs pos="55000">
                    <a:srgbClr val="00A2E9">
                      <a:alpha val="40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grpSp>
      <p:sp>
        <p:nvSpPr>
          <p:cNvPr id="153" name="Line 11"/>
          <p:cNvSpPr>
            <a:spLocks noChangeShapeType="1"/>
          </p:cNvSpPr>
          <p:nvPr/>
        </p:nvSpPr>
        <p:spPr bwMode="auto">
          <a:xfrm flipH="1">
            <a:off x="-260687" y="4676035"/>
            <a:ext cx="9349566" cy="56606"/>
          </a:xfrm>
          <a:prstGeom prst="line">
            <a:avLst/>
          </a:prstGeom>
          <a:solidFill>
            <a:srgbClr val="150D3E"/>
          </a:solidFill>
          <a:ln w="9525">
            <a:gradFill flip="none" rotWithShape="1">
              <a:gsLst>
                <a:gs pos="0">
                  <a:srgbClr val="61E1EA">
                    <a:alpha val="11000"/>
                  </a:srgbClr>
                </a:gs>
                <a:gs pos="98230">
                  <a:srgbClr val="80ECDF">
                    <a:alpha val="0"/>
                  </a:srgbClr>
                </a:gs>
                <a:gs pos="55000">
                  <a:srgbClr val="00A2E9">
                    <a:alpha val="40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154" name="Line 11"/>
          <p:cNvSpPr>
            <a:spLocks noChangeShapeType="1"/>
          </p:cNvSpPr>
          <p:nvPr/>
        </p:nvSpPr>
        <p:spPr bwMode="auto">
          <a:xfrm flipH="1">
            <a:off x="-260687" y="4465678"/>
            <a:ext cx="9349566" cy="56606"/>
          </a:xfrm>
          <a:prstGeom prst="line">
            <a:avLst/>
          </a:prstGeom>
          <a:solidFill>
            <a:srgbClr val="150D3E"/>
          </a:solidFill>
          <a:ln w="9525">
            <a:gradFill flip="none" rotWithShape="1">
              <a:gsLst>
                <a:gs pos="0">
                  <a:srgbClr val="61E1EA">
                    <a:alpha val="11000"/>
                  </a:srgbClr>
                </a:gs>
                <a:gs pos="98230">
                  <a:srgbClr val="80ECDF">
                    <a:alpha val="0"/>
                  </a:srgbClr>
                </a:gs>
                <a:gs pos="51000">
                  <a:srgbClr val="61E1EA">
                    <a:alpha val="6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155" name="Line 11"/>
          <p:cNvSpPr>
            <a:spLocks noChangeShapeType="1"/>
          </p:cNvSpPr>
          <p:nvPr/>
        </p:nvSpPr>
        <p:spPr bwMode="auto">
          <a:xfrm flipH="1">
            <a:off x="-260687" y="4970007"/>
            <a:ext cx="9349566" cy="56606"/>
          </a:xfrm>
          <a:prstGeom prst="line">
            <a:avLst/>
          </a:prstGeom>
          <a:solidFill>
            <a:srgbClr val="150D3E"/>
          </a:solidFill>
          <a:ln w="9525">
            <a:gradFill flip="none" rotWithShape="1">
              <a:gsLst>
                <a:gs pos="0">
                  <a:srgbClr val="61E1EA">
                    <a:alpha val="11000"/>
                  </a:srgbClr>
                </a:gs>
                <a:gs pos="98230">
                  <a:srgbClr val="80ECDF">
                    <a:alpha val="0"/>
                  </a:srgbClr>
                </a:gs>
                <a:gs pos="55000">
                  <a:srgbClr val="61E1EA">
                    <a:alpha val="27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6" name="文本框 5"/>
          <p:cNvSpPr txBox="1"/>
          <p:nvPr/>
        </p:nvSpPr>
        <p:spPr>
          <a:xfrm>
            <a:off x="377749" y="252442"/>
            <a:ext cx="2988310" cy="276860"/>
          </a:xfrm>
          <a:prstGeom prst="rect">
            <a:avLst/>
          </a:prstGeom>
          <a:noFill/>
        </p:spPr>
        <p:txBody>
          <a:bodyPr wrap="none" lIns="0" tIns="0" rIns="0" bIns="0" rtlCol="0" anchor="ctr">
            <a:spAutoFit/>
          </a:bodyPr>
          <a:p>
            <a:pPr algn="l"/>
            <a:r>
              <a:rPr lang="en-US" altLang="zh-CN" b="1" kern="2000" dirty="0">
                <a:solidFill>
                  <a:schemeClr val="accent2"/>
                </a:solidFill>
                <a:effectLst/>
                <a:latin typeface="微软雅黑" panose="020B0503020204020204" pitchFamily="34" charset="-122"/>
                <a:ea typeface="微软雅黑" panose="020B0503020204020204" pitchFamily="34" charset="-122"/>
                <a:sym typeface="+mn-ea"/>
              </a:rPr>
              <a:t>ROSMART</a:t>
            </a:r>
            <a:r>
              <a:rPr lang="zh-CN" altLang="en-US" b="1" kern="2000" dirty="0">
                <a:solidFill>
                  <a:schemeClr val="accent2"/>
                </a:solidFill>
                <a:effectLst/>
                <a:latin typeface="微软雅黑" panose="020B0503020204020204" pitchFamily="34" charset="-122"/>
                <a:ea typeface="微软雅黑" panose="020B0503020204020204" pitchFamily="34" charset="-122"/>
                <a:sym typeface="+mn-ea"/>
              </a:rPr>
              <a:t>“光机电软+AI”</a:t>
            </a:r>
            <a:endParaRPr lang="zh-CN" altLang="en-US" b="1" kern="2000" dirty="0">
              <a:solidFill>
                <a:schemeClr val="accent2"/>
              </a:solidFill>
              <a:effectLst/>
              <a:latin typeface="微软雅黑" panose="020B0503020204020204" pitchFamily="34" charset="-122"/>
              <a:ea typeface="微软雅黑" panose="020B0503020204020204" pitchFamily="34" charset="-122"/>
              <a:sym typeface="+mn-ea"/>
            </a:endParaRPr>
          </a:p>
        </p:txBody>
      </p:sp>
      <p:sp>
        <p:nvSpPr>
          <p:cNvPr id="180" name="文本框 179"/>
          <p:cNvSpPr txBox="1"/>
          <p:nvPr/>
        </p:nvSpPr>
        <p:spPr>
          <a:xfrm>
            <a:off x="1334770" y="713740"/>
            <a:ext cx="1173480" cy="818515"/>
          </a:xfrm>
          <a:prstGeom prst="rect">
            <a:avLst/>
          </a:prstGeom>
          <a:noFill/>
        </p:spPr>
        <p:txBody>
          <a:bodyPr wrap="square" rtlCol="0">
            <a:spAutoFit/>
          </a:bodyPr>
          <a:p>
            <a:pPr algn="l">
              <a:lnSpc>
                <a:spcPct val="150000"/>
              </a:lnSpc>
            </a:pPr>
            <a:r>
              <a:rPr lang="zh-CN" sz="1050" dirty="0">
                <a:solidFill>
                  <a:schemeClr val="accent5">
                    <a:lumMod val="40000"/>
                    <a:lumOff val="60000"/>
                  </a:schemeClr>
                </a:solidFill>
                <a:latin typeface="微软雅黑" panose="020B0503020204020204" pitchFamily="34" charset="-122"/>
                <a:ea typeface="微软雅黑" panose="020B0503020204020204" pitchFamily="34" charset="-122"/>
              </a:rPr>
              <a:t>光</a:t>
            </a:r>
            <a:r>
              <a:rPr lang="en-US" altLang="zh-CN" sz="1050" dirty="0">
                <a:solidFill>
                  <a:schemeClr val="accent5">
                    <a:lumMod val="40000"/>
                    <a:lumOff val="60000"/>
                  </a:schemeClr>
                </a:solidFill>
                <a:latin typeface="微软雅黑" panose="020B0503020204020204" pitchFamily="34" charset="-122"/>
                <a:ea typeface="微软雅黑" panose="020B0503020204020204" pitchFamily="34" charset="-122"/>
              </a:rPr>
              <a:t>--</a:t>
            </a:r>
            <a:r>
              <a:rPr lang="zh-CN" altLang="en-US" sz="1050" dirty="0">
                <a:solidFill>
                  <a:schemeClr val="accent5">
                    <a:lumMod val="40000"/>
                    <a:lumOff val="60000"/>
                  </a:schemeClr>
                </a:solidFill>
                <a:latin typeface="微软雅黑" panose="020B0503020204020204" pitchFamily="34" charset="-122"/>
                <a:ea typeface="微软雅黑" panose="020B0503020204020204" pitchFamily="34" charset="-122"/>
              </a:rPr>
              <a:t>万物之首</a:t>
            </a:r>
            <a:r>
              <a:rPr lang="zh-CN" sz="1050" dirty="0">
                <a:solidFill>
                  <a:schemeClr val="accent5">
                    <a:lumMod val="40000"/>
                    <a:lumOff val="60000"/>
                  </a:schemeClr>
                </a:solidFill>
                <a:latin typeface="微软雅黑" panose="020B0503020204020204" pitchFamily="34" charset="-122"/>
                <a:ea typeface="微软雅黑" panose="020B0503020204020204" pitchFamily="34" charset="-122"/>
              </a:rPr>
              <a:t>，没有光学成像，尤如盲人摸象</a:t>
            </a:r>
            <a:endParaRPr lang="zh-CN" sz="1050" dirty="0">
              <a:solidFill>
                <a:schemeClr val="accent5">
                  <a:lumMod val="40000"/>
                  <a:lumOff val="60000"/>
                </a:schemeClr>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135380" y="4134485"/>
            <a:ext cx="960120" cy="333375"/>
          </a:xfrm>
          <a:prstGeom prst="rect">
            <a:avLst/>
          </a:prstGeom>
          <a:noFill/>
        </p:spPr>
        <p:txBody>
          <a:bodyPr wrap="square" rtlCol="0">
            <a:spAutoFit/>
          </a:bodyPr>
          <a:p>
            <a:pPr algn="ctr">
              <a:lnSpc>
                <a:spcPct val="150000"/>
              </a:lnSpc>
            </a:pPr>
            <a:r>
              <a:rPr lang="zh-CN" sz="1050" dirty="0">
                <a:solidFill>
                  <a:schemeClr val="accent5">
                    <a:lumMod val="40000"/>
                    <a:lumOff val="60000"/>
                  </a:schemeClr>
                </a:solidFill>
                <a:latin typeface="微软雅黑" panose="020B0503020204020204" pitchFamily="34" charset="-122"/>
                <a:ea typeface="微软雅黑" panose="020B0503020204020204" pitchFamily="34" charset="-122"/>
              </a:rPr>
              <a:t>机台设计</a:t>
            </a:r>
            <a:endParaRPr lang="zh-CN" sz="1050" dirty="0">
              <a:solidFill>
                <a:schemeClr val="accent5">
                  <a:lumMod val="40000"/>
                  <a:lumOff val="60000"/>
                </a:schemeClr>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3129915" y="4020185"/>
            <a:ext cx="960120" cy="333375"/>
          </a:xfrm>
          <a:prstGeom prst="rect">
            <a:avLst/>
          </a:prstGeom>
          <a:noFill/>
        </p:spPr>
        <p:txBody>
          <a:bodyPr wrap="square" rtlCol="0">
            <a:spAutoFit/>
          </a:bodyPr>
          <a:p>
            <a:pPr algn="ctr">
              <a:lnSpc>
                <a:spcPct val="150000"/>
              </a:lnSpc>
            </a:pPr>
            <a:r>
              <a:rPr lang="zh-CN" sz="1050" dirty="0">
                <a:solidFill>
                  <a:schemeClr val="accent5">
                    <a:lumMod val="40000"/>
                    <a:lumOff val="60000"/>
                  </a:schemeClr>
                </a:solidFill>
                <a:latin typeface="微软雅黑" panose="020B0503020204020204" pitchFamily="34" charset="-122"/>
                <a:ea typeface="微软雅黑" panose="020B0503020204020204" pitchFamily="34" charset="-122"/>
              </a:rPr>
              <a:t>电气控制</a:t>
            </a:r>
            <a:endParaRPr lang="zh-CN" sz="1050" dirty="0">
              <a:solidFill>
                <a:schemeClr val="accent5">
                  <a:lumMod val="40000"/>
                  <a:lumOff val="60000"/>
                </a:schemeClr>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5014595" y="3364230"/>
            <a:ext cx="1042670" cy="333375"/>
          </a:xfrm>
          <a:prstGeom prst="rect">
            <a:avLst/>
          </a:prstGeom>
          <a:noFill/>
        </p:spPr>
        <p:txBody>
          <a:bodyPr wrap="square" rtlCol="0">
            <a:spAutoFit/>
          </a:bodyPr>
          <a:p>
            <a:pPr algn="ctr">
              <a:lnSpc>
                <a:spcPct val="150000"/>
              </a:lnSpc>
            </a:pPr>
            <a:r>
              <a:rPr lang="zh-CN" sz="1050" dirty="0">
                <a:solidFill>
                  <a:schemeClr val="accent5">
                    <a:lumMod val="40000"/>
                    <a:lumOff val="60000"/>
                  </a:schemeClr>
                </a:solidFill>
                <a:latin typeface="微软雅黑" panose="020B0503020204020204" pitchFamily="34" charset="-122"/>
                <a:ea typeface="微软雅黑" panose="020B0503020204020204" pitchFamily="34" charset="-122"/>
              </a:rPr>
              <a:t>视觉软件</a:t>
            </a:r>
            <a:endParaRPr lang="zh-CN" sz="1050" dirty="0">
              <a:solidFill>
                <a:schemeClr val="accent5">
                  <a:lumMod val="40000"/>
                  <a:lumOff val="60000"/>
                </a:schemeClr>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6408420" y="2506345"/>
            <a:ext cx="1042670" cy="333375"/>
          </a:xfrm>
          <a:prstGeom prst="rect">
            <a:avLst/>
          </a:prstGeom>
          <a:noFill/>
        </p:spPr>
        <p:txBody>
          <a:bodyPr wrap="square" rtlCol="0">
            <a:spAutoFit/>
          </a:bodyPr>
          <a:p>
            <a:pPr algn="ctr">
              <a:lnSpc>
                <a:spcPct val="150000"/>
              </a:lnSpc>
            </a:pPr>
            <a:r>
              <a:rPr lang="zh-CN" sz="1050" dirty="0">
                <a:solidFill>
                  <a:schemeClr val="accent5">
                    <a:lumMod val="40000"/>
                    <a:lumOff val="60000"/>
                  </a:schemeClr>
                </a:solidFill>
                <a:latin typeface="微软雅黑" panose="020B0503020204020204" pitchFamily="34" charset="-122"/>
                <a:ea typeface="微软雅黑" panose="020B0503020204020204" pitchFamily="34" charset="-122"/>
              </a:rPr>
              <a:t>深度学习算法</a:t>
            </a:r>
            <a:endParaRPr lang="zh-CN" sz="1050" dirty="0">
              <a:solidFill>
                <a:schemeClr val="accent5">
                  <a:lumMod val="40000"/>
                  <a:lumOff val="60000"/>
                </a:schemeClr>
              </a:solidFill>
              <a:latin typeface="微软雅黑" panose="020B0503020204020204" pitchFamily="34" charset="-122"/>
              <a:ea typeface="微软雅黑" panose="020B0503020204020204" pitchFamily="34" charset="-122"/>
            </a:endParaRPr>
          </a:p>
        </p:txBody>
      </p:sp>
      <p:sp>
        <p:nvSpPr>
          <p:cNvPr id="14" name="星形: 十角 13"/>
          <p:cNvSpPr/>
          <p:nvPr/>
        </p:nvSpPr>
        <p:spPr bwMode="auto">
          <a:xfrm>
            <a:off x="3802380" y="376555"/>
            <a:ext cx="3030855" cy="1058545"/>
          </a:xfrm>
          <a:prstGeom prst="star10">
            <a:avLst/>
          </a:prstGeom>
          <a:solidFill>
            <a:schemeClr val="accent2">
              <a:alpha val="66000"/>
            </a:schemeClr>
          </a:solidFill>
          <a:ln w="9525" cap="flat" cmpd="sng" algn="ctr">
            <a:solidFill>
              <a:schemeClr val="accent2">
                <a:lumMod val="75000"/>
              </a:schemeClr>
            </a:solidFill>
            <a:prstDash val="solid"/>
            <a:round/>
            <a:headEnd type="none" w="med" len="med"/>
            <a:tailEnd type="none" w="med" len="med"/>
          </a:ln>
        </p:spPr>
        <p:txBody>
          <a:bodyPr anchor="ctr"/>
          <a:p>
            <a:pPr algn="ctr" defTabSz="685800">
              <a:defRPr/>
            </a:pPr>
            <a:r>
              <a:rPr lang="zh-CN" altLang="en-US" sz="2000" dirty="0">
                <a:solidFill>
                  <a:schemeClr val="bg1"/>
                </a:solidFill>
                <a:effectLst/>
                <a:cs typeface="Arial Unicode MS" panose="020B0604020202020204" pitchFamily="34" charset="-122"/>
                <a:sym typeface="Lato"/>
              </a:rPr>
              <a:t>检测精度、速度如何保证？</a:t>
            </a:r>
            <a:endParaRPr lang="zh-CN" altLang="en-US" sz="2000" dirty="0">
              <a:solidFill>
                <a:schemeClr val="bg1"/>
              </a:solidFill>
              <a:effectLst/>
              <a:latin typeface="Swis721 BlkCn BT" panose="020B0806030502040204" pitchFamily="34" charset="0"/>
              <a:ea typeface="DFGothic-EB" panose="02010609010101010101" pitchFamily="1" charset="-128"/>
              <a:cs typeface="Arial Unicode MS" panose="020B0604020202020204" pitchFamily="34" charset="-122"/>
              <a:sym typeface="Lato"/>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56"/>
                                        </p:tgtEl>
                                        <p:attrNameLst>
                                          <p:attrName>style.visibility</p:attrName>
                                        </p:attrNameLst>
                                      </p:cBhvr>
                                      <p:to>
                                        <p:strVal val="visible"/>
                                      </p:to>
                                    </p:set>
                                    <p:anim calcmode="lin" valueType="num">
                                      <p:cBhvr>
                                        <p:cTn id="7" dur="500" fill="hold"/>
                                        <p:tgtEl>
                                          <p:spTgt spid="256"/>
                                        </p:tgtEl>
                                        <p:attrNameLst>
                                          <p:attrName>ppt_w</p:attrName>
                                        </p:attrNameLst>
                                      </p:cBhvr>
                                      <p:tavLst>
                                        <p:tav tm="0">
                                          <p:val>
                                            <p:fltVal val="0"/>
                                          </p:val>
                                        </p:tav>
                                        <p:tav tm="100000">
                                          <p:val>
                                            <p:strVal val="#ppt_w"/>
                                          </p:val>
                                        </p:tav>
                                      </p:tavLst>
                                    </p:anim>
                                    <p:anim calcmode="lin" valueType="num">
                                      <p:cBhvr>
                                        <p:cTn id="8" dur="500" fill="hold"/>
                                        <p:tgtEl>
                                          <p:spTgt spid="256"/>
                                        </p:tgtEl>
                                        <p:attrNameLst>
                                          <p:attrName>ppt_h</p:attrName>
                                        </p:attrNameLst>
                                      </p:cBhvr>
                                      <p:tavLst>
                                        <p:tav tm="0">
                                          <p:val>
                                            <p:fltVal val="0"/>
                                          </p:val>
                                        </p:tav>
                                        <p:tav tm="100000">
                                          <p:val>
                                            <p:strVal val="#ppt_h"/>
                                          </p:val>
                                        </p:tav>
                                      </p:tavLst>
                                    </p:anim>
                                    <p:animEffect transition="in" filter="fade">
                                      <p:cBhvr>
                                        <p:cTn id="9" dur="500"/>
                                        <p:tgtEl>
                                          <p:spTgt spid="25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62"/>
                                        </p:tgtEl>
                                        <p:attrNameLst>
                                          <p:attrName>style.visibility</p:attrName>
                                        </p:attrNameLst>
                                      </p:cBhvr>
                                      <p:to>
                                        <p:strVal val="visible"/>
                                      </p:to>
                                    </p:set>
                                    <p:anim calcmode="lin" valueType="num">
                                      <p:cBhvr>
                                        <p:cTn id="12" dur="500" fill="hold"/>
                                        <p:tgtEl>
                                          <p:spTgt spid="262"/>
                                        </p:tgtEl>
                                        <p:attrNameLst>
                                          <p:attrName>ppt_w</p:attrName>
                                        </p:attrNameLst>
                                      </p:cBhvr>
                                      <p:tavLst>
                                        <p:tav tm="0">
                                          <p:val>
                                            <p:fltVal val="0"/>
                                          </p:val>
                                        </p:tav>
                                        <p:tav tm="100000">
                                          <p:val>
                                            <p:strVal val="#ppt_w"/>
                                          </p:val>
                                        </p:tav>
                                      </p:tavLst>
                                    </p:anim>
                                    <p:anim calcmode="lin" valueType="num">
                                      <p:cBhvr>
                                        <p:cTn id="13" dur="500" fill="hold"/>
                                        <p:tgtEl>
                                          <p:spTgt spid="262"/>
                                        </p:tgtEl>
                                        <p:attrNameLst>
                                          <p:attrName>ppt_h</p:attrName>
                                        </p:attrNameLst>
                                      </p:cBhvr>
                                      <p:tavLst>
                                        <p:tav tm="0">
                                          <p:val>
                                            <p:fltVal val="0"/>
                                          </p:val>
                                        </p:tav>
                                        <p:tav tm="100000">
                                          <p:val>
                                            <p:strVal val="#ppt_h"/>
                                          </p:val>
                                        </p:tav>
                                      </p:tavLst>
                                    </p:anim>
                                    <p:animEffect transition="in" filter="fade">
                                      <p:cBhvr>
                                        <p:cTn id="14" dur="500"/>
                                        <p:tgtEl>
                                          <p:spTgt spid="262"/>
                                        </p:tgtEl>
                                      </p:cBhvr>
                                    </p:animEffect>
                                  </p:childTnLst>
                                </p:cTn>
                              </p:par>
                            </p:childTnLst>
                          </p:cTn>
                        </p:par>
                        <p:par>
                          <p:cTn id="15" fill="hold">
                            <p:stCondLst>
                              <p:cond delay="500"/>
                            </p:stCondLst>
                            <p:childTnLst>
                              <p:par>
                                <p:cTn id="16" presetID="10" presetClass="entr" presetSubtype="0" repeatCount="3000" fill="hold" nodeType="afterEffect">
                                  <p:stCondLst>
                                    <p:cond delay="0"/>
                                  </p:stCondLst>
                                  <p:childTnLst>
                                    <p:set>
                                      <p:cBhvr>
                                        <p:cTn id="17" dur="1" fill="hold">
                                          <p:stCondLst>
                                            <p:cond delay="0"/>
                                          </p:stCondLst>
                                        </p:cTn>
                                        <p:tgtEl>
                                          <p:spTgt spid="265"/>
                                        </p:tgtEl>
                                        <p:attrNameLst>
                                          <p:attrName>style.visibility</p:attrName>
                                        </p:attrNameLst>
                                      </p:cBhvr>
                                      <p:to>
                                        <p:strVal val="visible"/>
                                      </p:to>
                                    </p:set>
                                    <p:animEffect transition="in" filter="fade">
                                      <p:cBhvr>
                                        <p:cTn id="18" dur="200"/>
                                        <p:tgtEl>
                                          <p:spTgt spid="265"/>
                                        </p:tgtEl>
                                      </p:cBhvr>
                                    </p:animEffect>
                                  </p:childTnLst>
                                  <p:subTnLst>
                                    <p:audio>
                                      <p:cMediaNode>
                                        <p:cTn display="0" masterRel="sameClick">
                                          <p:stCondLst>
                                            <p:cond evt="begin" delay="0">
                                              <p:tn val="16"/>
                                            </p:cond>
                                          </p:stCondLst>
                                          <p:endCondLst>
                                            <p:cond evt="onStopAudio" delay="0">
                                              <p:tgtEl>
                                                <p:sldTgt/>
                                              </p:tgtEl>
                                            </p:cond>
                                          </p:endCondLst>
                                        </p:cTn>
                                        <p:tgtEl>
                                          <p:sndTgt r:embed="rId1" name="Transmission.wav"/>
                                        </p:tgtEl>
                                      </p:cMediaNode>
                                    </p:audio>
                                  </p:subTnLst>
                                </p:cTn>
                              </p:par>
                              <p:par>
                                <p:cTn id="19" presetID="10" presetClass="entr" presetSubtype="0" repeatCount="3000" fill="hold" grpId="0" nodeType="withEffect">
                                  <p:stCondLst>
                                    <p:cond delay="0"/>
                                  </p:stCondLst>
                                  <p:childTnLst>
                                    <p:set>
                                      <p:cBhvr>
                                        <p:cTn id="20" dur="1" fill="hold">
                                          <p:stCondLst>
                                            <p:cond delay="0"/>
                                          </p:stCondLst>
                                        </p:cTn>
                                        <p:tgtEl>
                                          <p:spTgt spid="277"/>
                                        </p:tgtEl>
                                        <p:attrNameLst>
                                          <p:attrName>style.visibility</p:attrName>
                                        </p:attrNameLst>
                                      </p:cBhvr>
                                      <p:to>
                                        <p:strVal val="visible"/>
                                      </p:to>
                                    </p:set>
                                    <p:animEffect transition="in" filter="fade">
                                      <p:cBhvr>
                                        <p:cTn id="21" dur="200"/>
                                        <p:tgtEl>
                                          <p:spTgt spid="277"/>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124"/>
                                        </p:tgtEl>
                                        <p:attrNameLst>
                                          <p:attrName>style.visibility</p:attrName>
                                        </p:attrNameLst>
                                      </p:cBhvr>
                                      <p:to>
                                        <p:strVal val="visible"/>
                                      </p:to>
                                    </p:set>
                                    <p:animEffect transition="in" filter="wipe(left)">
                                      <p:cBhvr>
                                        <p:cTn id="25" dur="500"/>
                                        <p:tgtEl>
                                          <p:spTgt spid="124"/>
                                        </p:tgtEl>
                                      </p:cBhvr>
                                    </p:animEffect>
                                  </p:childTnLst>
                                </p:cTn>
                              </p:par>
                              <p:par>
                                <p:cTn id="26" presetID="22" presetClass="entr" presetSubtype="8" fill="hold" nodeType="withEffect">
                                  <p:stCondLst>
                                    <p:cond delay="0"/>
                                  </p:stCondLst>
                                  <p:childTnLst>
                                    <p:set>
                                      <p:cBhvr>
                                        <p:cTn id="27" dur="1" fill="hold">
                                          <p:stCondLst>
                                            <p:cond delay="0"/>
                                          </p:stCondLst>
                                        </p:cTn>
                                        <p:tgtEl>
                                          <p:spTgt spid="122"/>
                                        </p:tgtEl>
                                        <p:attrNameLst>
                                          <p:attrName>style.visibility</p:attrName>
                                        </p:attrNameLst>
                                      </p:cBhvr>
                                      <p:to>
                                        <p:strVal val="visible"/>
                                      </p:to>
                                    </p:set>
                                    <p:animEffect transition="in" filter="wipe(left)">
                                      <p:cBhvr>
                                        <p:cTn id="28" dur="500"/>
                                        <p:tgtEl>
                                          <p:spTgt spid="122"/>
                                        </p:tgtEl>
                                      </p:cBhvr>
                                    </p:animEffect>
                                  </p:childTnLst>
                                </p:cTn>
                              </p:par>
                              <p:par>
                                <p:cTn id="29" presetID="22" presetClass="entr" presetSubtype="8" fill="hold" nodeType="withEffect">
                                  <p:stCondLst>
                                    <p:cond delay="0"/>
                                  </p:stCondLst>
                                  <p:childTnLst>
                                    <p:set>
                                      <p:cBhvr>
                                        <p:cTn id="30" dur="1" fill="hold">
                                          <p:stCondLst>
                                            <p:cond delay="0"/>
                                          </p:stCondLst>
                                        </p:cTn>
                                        <p:tgtEl>
                                          <p:spTgt spid="120"/>
                                        </p:tgtEl>
                                        <p:attrNameLst>
                                          <p:attrName>style.visibility</p:attrName>
                                        </p:attrNameLst>
                                      </p:cBhvr>
                                      <p:to>
                                        <p:strVal val="visible"/>
                                      </p:to>
                                    </p:set>
                                    <p:animEffect transition="in" filter="wipe(left)">
                                      <p:cBhvr>
                                        <p:cTn id="31" dur="500"/>
                                        <p:tgtEl>
                                          <p:spTgt spid="120"/>
                                        </p:tgtEl>
                                      </p:cBhvr>
                                    </p:animEffect>
                                  </p:childTnLst>
                                </p:cTn>
                              </p:par>
                              <p:par>
                                <p:cTn id="32" presetID="22" presetClass="entr" presetSubtype="1" fill="hold" nodeType="withEffect">
                                  <p:stCondLst>
                                    <p:cond delay="0"/>
                                  </p:stCondLst>
                                  <p:childTnLst>
                                    <p:set>
                                      <p:cBhvr>
                                        <p:cTn id="33" dur="1" fill="hold">
                                          <p:stCondLst>
                                            <p:cond delay="0"/>
                                          </p:stCondLst>
                                        </p:cTn>
                                        <p:tgtEl>
                                          <p:spTgt spid="118"/>
                                        </p:tgtEl>
                                        <p:attrNameLst>
                                          <p:attrName>style.visibility</p:attrName>
                                        </p:attrNameLst>
                                      </p:cBhvr>
                                      <p:to>
                                        <p:strVal val="visible"/>
                                      </p:to>
                                    </p:set>
                                    <p:animEffect transition="in" filter="wipe(up)">
                                      <p:cBhvr>
                                        <p:cTn id="34" dur="500"/>
                                        <p:tgtEl>
                                          <p:spTgt spid="118"/>
                                        </p:tgtEl>
                                      </p:cBhvr>
                                    </p:animEffect>
                                  </p:childTnLst>
                                </p:cTn>
                              </p:par>
                              <p:par>
                                <p:cTn id="35" presetID="53" presetClass="entr" presetSubtype="16"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fltVal val="0"/>
                                          </p:val>
                                        </p:tav>
                                        <p:tav tm="100000">
                                          <p:val>
                                            <p:strVal val="#ppt_h"/>
                                          </p:val>
                                        </p:tav>
                                      </p:tavLst>
                                    </p:anim>
                                    <p:animEffect transition="in" filter="fade">
                                      <p:cBhvr>
                                        <p:cTn id="39" dur="500"/>
                                        <p:tgtEl>
                                          <p:spTgt spid="2"/>
                                        </p:tgtEl>
                                      </p:cBhvr>
                                    </p:animEffect>
                                  </p:childTnLst>
                                </p:cTn>
                              </p:par>
                            </p:childTnLst>
                          </p:cTn>
                        </p:par>
                        <p:par>
                          <p:cTn id="40" fill="hold">
                            <p:stCondLst>
                              <p:cond delay="1500"/>
                            </p:stCondLst>
                            <p:childTnLst>
                              <p:par>
                                <p:cTn id="41" presetID="10" presetClass="entr" presetSubtype="0" repeatCount="3000" fill="hold" nodeType="afterEffect">
                                  <p:stCondLst>
                                    <p:cond delay="0"/>
                                  </p:stCondLst>
                                  <p:childTnLst>
                                    <p:set>
                                      <p:cBhvr>
                                        <p:cTn id="42" dur="1" fill="hold">
                                          <p:stCondLst>
                                            <p:cond delay="0"/>
                                          </p:stCondLst>
                                        </p:cTn>
                                        <p:tgtEl>
                                          <p:spTgt spid="251"/>
                                        </p:tgtEl>
                                        <p:attrNameLst>
                                          <p:attrName>style.visibility</p:attrName>
                                        </p:attrNameLst>
                                      </p:cBhvr>
                                      <p:to>
                                        <p:strVal val="visible"/>
                                      </p:to>
                                    </p:set>
                                    <p:animEffect transition="in" filter="fade">
                                      <p:cBhvr>
                                        <p:cTn id="43" dur="200"/>
                                        <p:tgtEl>
                                          <p:spTgt spid="251"/>
                                        </p:tgtEl>
                                      </p:cBhvr>
                                    </p:animEffect>
                                  </p:childTnLst>
                                  <p:subTnLst>
                                    <p:audio>
                                      <p:cMediaNode>
                                        <p:cTn display="0" masterRel="sameClick">
                                          <p:stCondLst>
                                            <p:cond evt="begin" delay="0">
                                              <p:tn val="41"/>
                                            </p:cond>
                                          </p:stCondLst>
                                          <p:endCondLst>
                                            <p:cond evt="onStopAudio" delay="0">
                                              <p:tgtEl>
                                                <p:sldTgt/>
                                              </p:tgtEl>
                                            </p:cond>
                                          </p:endCondLst>
                                        </p:cTn>
                                        <p:tgtEl>
                                          <p:sndTgt r:embed="rId2" name="button24.wav"/>
                                        </p:tgtEl>
                                      </p:cMediaNode>
                                    </p:audio>
                                  </p:subTnLst>
                                </p:cTn>
                              </p:par>
                              <p:par>
                                <p:cTn id="44" presetID="53" presetClass="entr" presetSubtype="16"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p:cTn id="46" dur="500" fill="hold"/>
                                        <p:tgtEl>
                                          <p:spTgt spid="3"/>
                                        </p:tgtEl>
                                        <p:attrNameLst>
                                          <p:attrName>ppt_w</p:attrName>
                                        </p:attrNameLst>
                                      </p:cBhvr>
                                      <p:tavLst>
                                        <p:tav tm="0">
                                          <p:val>
                                            <p:fltVal val="0"/>
                                          </p:val>
                                        </p:tav>
                                        <p:tav tm="100000">
                                          <p:val>
                                            <p:strVal val="#ppt_w"/>
                                          </p:val>
                                        </p:tav>
                                      </p:tavLst>
                                    </p:anim>
                                    <p:anim calcmode="lin" valueType="num">
                                      <p:cBhvr>
                                        <p:cTn id="47" dur="500" fill="hold"/>
                                        <p:tgtEl>
                                          <p:spTgt spid="3"/>
                                        </p:tgtEl>
                                        <p:attrNameLst>
                                          <p:attrName>ppt_h</p:attrName>
                                        </p:attrNameLst>
                                      </p:cBhvr>
                                      <p:tavLst>
                                        <p:tav tm="0">
                                          <p:val>
                                            <p:fltVal val="0"/>
                                          </p:val>
                                        </p:tav>
                                        <p:tav tm="100000">
                                          <p:val>
                                            <p:strVal val="#ppt_h"/>
                                          </p:val>
                                        </p:tav>
                                      </p:tavLst>
                                    </p:anim>
                                    <p:animEffect transition="in" filter="fade">
                                      <p:cBhvr>
                                        <p:cTn id="48" dur="500"/>
                                        <p:tgtEl>
                                          <p:spTgt spid="3"/>
                                        </p:tgtEl>
                                      </p:cBhvr>
                                    </p:animEffect>
                                  </p:childTnLst>
                                </p:cTn>
                              </p:par>
                            </p:childTnLst>
                          </p:cTn>
                        </p:par>
                        <p:par>
                          <p:cTn id="49" fill="hold">
                            <p:stCondLst>
                              <p:cond delay="2000"/>
                            </p:stCondLst>
                            <p:childTnLst>
                              <p:par>
                                <p:cTn id="50" presetID="10" presetClass="entr" presetSubtype="0" repeatCount="3000" fill="hold" nodeType="afterEffect">
                                  <p:stCondLst>
                                    <p:cond delay="0"/>
                                  </p:stCondLst>
                                  <p:childTnLst>
                                    <p:set>
                                      <p:cBhvr>
                                        <p:cTn id="51" dur="1" fill="hold">
                                          <p:stCondLst>
                                            <p:cond delay="0"/>
                                          </p:stCondLst>
                                        </p:cTn>
                                        <p:tgtEl>
                                          <p:spTgt spid="246"/>
                                        </p:tgtEl>
                                        <p:attrNameLst>
                                          <p:attrName>style.visibility</p:attrName>
                                        </p:attrNameLst>
                                      </p:cBhvr>
                                      <p:to>
                                        <p:strVal val="visible"/>
                                      </p:to>
                                    </p:set>
                                    <p:animEffect transition="in" filter="fade">
                                      <p:cBhvr>
                                        <p:cTn id="52" dur="200"/>
                                        <p:tgtEl>
                                          <p:spTgt spid="246"/>
                                        </p:tgtEl>
                                      </p:cBhvr>
                                    </p:animEffect>
                                  </p:childTnLst>
                                  <p:subTnLst>
                                    <p:audio>
                                      <p:cMediaNode>
                                        <p:cTn display="0" masterRel="sameClick">
                                          <p:stCondLst>
                                            <p:cond evt="begin" delay="0">
                                              <p:tn val="50"/>
                                            </p:cond>
                                          </p:stCondLst>
                                          <p:endCondLst>
                                            <p:cond evt="onStopAudio" delay="0">
                                              <p:tgtEl>
                                                <p:sldTgt/>
                                              </p:tgtEl>
                                            </p:cond>
                                          </p:endCondLst>
                                        </p:cTn>
                                        <p:tgtEl>
                                          <p:sndTgt r:embed="rId2" name="button24.wav"/>
                                        </p:tgtEl>
                                      </p:cMediaNode>
                                    </p:audio>
                                  </p:subTnLst>
                                </p:cTn>
                              </p:par>
                              <p:par>
                                <p:cTn id="53" presetID="53" presetClass="entr" presetSubtype="16" fill="hold" nodeType="withEffect">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cBhvr>
                                        <p:cTn id="55" dur="500" fill="hold"/>
                                        <p:tgtEl>
                                          <p:spTgt spid="4"/>
                                        </p:tgtEl>
                                        <p:attrNameLst>
                                          <p:attrName>ppt_w</p:attrName>
                                        </p:attrNameLst>
                                      </p:cBhvr>
                                      <p:tavLst>
                                        <p:tav tm="0">
                                          <p:val>
                                            <p:fltVal val="0"/>
                                          </p:val>
                                        </p:tav>
                                        <p:tav tm="100000">
                                          <p:val>
                                            <p:strVal val="#ppt_w"/>
                                          </p:val>
                                        </p:tav>
                                      </p:tavLst>
                                    </p:anim>
                                    <p:anim calcmode="lin" valueType="num">
                                      <p:cBhvr>
                                        <p:cTn id="56" dur="500" fill="hold"/>
                                        <p:tgtEl>
                                          <p:spTgt spid="4"/>
                                        </p:tgtEl>
                                        <p:attrNameLst>
                                          <p:attrName>ppt_h</p:attrName>
                                        </p:attrNameLst>
                                      </p:cBhvr>
                                      <p:tavLst>
                                        <p:tav tm="0">
                                          <p:val>
                                            <p:fltVal val="0"/>
                                          </p:val>
                                        </p:tav>
                                        <p:tav tm="100000">
                                          <p:val>
                                            <p:strVal val="#ppt_h"/>
                                          </p:val>
                                        </p:tav>
                                      </p:tavLst>
                                    </p:anim>
                                    <p:animEffect transition="in" filter="fade">
                                      <p:cBhvr>
                                        <p:cTn id="57" dur="500"/>
                                        <p:tgtEl>
                                          <p:spTgt spid="4"/>
                                        </p:tgtEl>
                                      </p:cBhvr>
                                    </p:animEffect>
                                  </p:childTnLst>
                                </p:cTn>
                              </p:par>
                            </p:childTnLst>
                          </p:cTn>
                        </p:par>
                        <p:par>
                          <p:cTn id="58" fill="hold">
                            <p:stCondLst>
                              <p:cond delay="2500"/>
                            </p:stCondLst>
                            <p:childTnLst>
                              <p:par>
                                <p:cTn id="59" presetID="10" presetClass="entr" presetSubtype="0" repeatCount="3000" fill="hold" nodeType="afterEffect">
                                  <p:stCondLst>
                                    <p:cond delay="0"/>
                                  </p:stCondLst>
                                  <p:childTnLst>
                                    <p:set>
                                      <p:cBhvr>
                                        <p:cTn id="60" dur="1" fill="hold">
                                          <p:stCondLst>
                                            <p:cond delay="0"/>
                                          </p:stCondLst>
                                        </p:cTn>
                                        <p:tgtEl>
                                          <p:spTgt spid="241"/>
                                        </p:tgtEl>
                                        <p:attrNameLst>
                                          <p:attrName>style.visibility</p:attrName>
                                        </p:attrNameLst>
                                      </p:cBhvr>
                                      <p:to>
                                        <p:strVal val="visible"/>
                                      </p:to>
                                    </p:set>
                                    <p:animEffect transition="in" filter="fade">
                                      <p:cBhvr>
                                        <p:cTn id="61" dur="200"/>
                                        <p:tgtEl>
                                          <p:spTgt spid="241"/>
                                        </p:tgtEl>
                                      </p:cBhvr>
                                    </p:animEffect>
                                  </p:childTnLst>
                                  <p:subTnLst>
                                    <p:audio>
                                      <p:cMediaNode>
                                        <p:cTn display="0" masterRel="sameClick">
                                          <p:stCondLst>
                                            <p:cond evt="begin" delay="0">
                                              <p:tn val="59"/>
                                            </p:cond>
                                          </p:stCondLst>
                                          <p:endCondLst>
                                            <p:cond evt="onStopAudio" delay="0">
                                              <p:tgtEl>
                                                <p:sldTgt/>
                                              </p:tgtEl>
                                            </p:cond>
                                          </p:endCondLst>
                                        </p:cTn>
                                        <p:tgtEl>
                                          <p:sndTgt r:embed="rId2" name="button24.wav"/>
                                        </p:tgtEl>
                                      </p:cMediaNode>
                                    </p:audio>
                                  </p:subTnLst>
                                </p:cTn>
                              </p:par>
                              <p:par>
                                <p:cTn id="62" presetID="53" presetClass="entr" presetSubtype="16" fill="hold" nodeType="withEffect">
                                  <p:stCondLst>
                                    <p:cond delay="0"/>
                                  </p:stCondLst>
                                  <p:childTnLst>
                                    <p:set>
                                      <p:cBhvr>
                                        <p:cTn id="63" dur="1" fill="hold">
                                          <p:stCondLst>
                                            <p:cond delay="0"/>
                                          </p:stCondLst>
                                        </p:cTn>
                                        <p:tgtEl>
                                          <p:spTgt spid="5"/>
                                        </p:tgtEl>
                                        <p:attrNameLst>
                                          <p:attrName>style.visibility</p:attrName>
                                        </p:attrNameLst>
                                      </p:cBhvr>
                                      <p:to>
                                        <p:strVal val="visible"/>
                                      </p:to>
                                    </p:set>
                                    <p:anim calcmode="lin" valueType="num">
                                      <p:cBhvr>
                                        <p:cTn id="64" dur="500" fill="hold"/>
                                        <p:tgtEl>
                                          <p:spTgt spid="5"/>
                                        </p:tgtEl>
                                        <p:attrNameLst>
                                          <p:attrName>ppt_w</p:attrName>
                                        </p:attrNameLst>
                                      </p:cBhvr>
                                      <p:tavLst>
                                        <p:tav tm="0">
                                          <p:val>
                                            <p:fltVal val="0"/>
                                          </p:val>
                                        </p:tav>
                                        <p:tav tm="100000">
                                          <p:val>
                                            <p:strVal val="#ppt_w"/>
                                          </p:val>
                                        </p:tav>
                                      </p:tavLst>
                                    </p:anim>
                                    <p:anim calcmode="lin" valueType="num">
                                      <p:cBhvr>
                                        <p:cTn id="65" dur="500" fill="hold"/>
                                        <p:tgtEl>
                                          <p:spTgt spid="5"/>
                                        </p:tgtEl>
                                        <p:attrNameLst>
                                          <p:attrName>ppt_h</p:attrName>
                                        </p:attrNameLst>
                                      </p:cBhvr>
                                      <p:tavLst>
                                        <p:tav tm="0">
                                          <p:val>
                                            <p:fltVal val="0"/>
                                          </p:val>
                                        </p:tav>
                                        <p:tav tm="100000">
                                          <p:val>
                                            <p:strVal val="#ppt_h"/>
                                          </p:val>
                                        </p:tav>
                                      </p:tavLst>
                                    </p:anim>
                                    <p:animEffect transition="in" filter="fade">
                                      <p:cBhvr>
                                        <p:cTn id="66" dur="500"/>
                                        <p:tgtEl>
                                          <p:spTgt spid="5"/>
                                        </p:tgtEl>
                                      </p:cBhvr>
                                    </p:animEffect>
                                  </p:childTnLst>
                                </p:cTn>
                              </p:par>
                            </p:childTnLst>
                          </p:cTn>
                        </p:par>
                        <p:par>
                          <p:cTn id="67" fill="hold">
                            <p:stCondLst>
                              <p:cond delay="3000"/>
                            </p:stCondLst>
                            <p:childTnLst>
                              <p:par>
                                <p:cTn id="68" presetID="10" presetClass="entr" presetSubtype="0" repeatCount="3000" fill="hold" nodeType="afterEffect">
                                  <p:stCondLst>
                                    <p:cond delay="0"/>
                                  </p:stCondLst>
                                  <p:childTnLst>
                                    <p:set>
                                      <p:cBhvr>
                                        <p:cTn id="69" dur="1" fill="hold">
                                          <p:stCondLst>
                                            <p:cond delay="0"/>
                                          </p:stCondLst>
                                        </p:cTn>
                                        <p:tgtEl>
                                          <p:spTgt spid="227"/>
                                        </p:tgtEl>
                                        <p:attrNameLst>
                                          <p:attrName>style.visibility</p:attrName>
                                        </p:attrNameLst>
                                      </p:cBhvr>
                                      <p:to>
                                        <p:strVal val="visible"/>
                                      </p:to>
                                    </p:set>
                                    <p:animEffect transition="in" filter="fade">
                                      <p:cBhvr>
                                        <p:cTn id="70" dur="200"/>
                                        <p:tgtEl>
                                          <p:spTgt spid="227"/>
                                        </p:tgtEl>
                                      </p:cBhvr>
                                    </p:animEffect>
                                  </p:childTnLst>
                                  <p:subTnLst>
                                    <p:audio>
                                      <p:cMediaNode>
                                        <p:cTn display="0" masterRel="sameClick">
                                          <p:stCondLst>
                                            <p:cond evt="begin" delay="0">
                                              <p:tn val="68"/>
                                            </p:cond>
                                          </p:stCondLst>
                                          <p:endCondLst>
                                            <p:cond evt="onStopAudio" delay="0">
                                              <p:tgtEl>
                                                <p:sldTgt/>
                                              </p:tgtEl>
                                            </p:cond>
                                          </p:endCondLst>
                                        </p:cTn>
                                        <p:tgtEl>
                                          <p:sndTgt r:embed="rId2" name="button24.wav"/>
                                        </p:tgtEl>
                                      </p:cMediaNode>
                                    </p:audio>
                                  </p:subTnLst>
                                </p:cTn>
                              </p:par>
                            </p:childTnLst>
                          </p:cTn>
                        </p:par>
                        <p:par>
                          <p:cTn id="71" fill="hold">
                            <p:stCondLst>
                              <p:cond delay="3500"/>
                            </p:stCondLst>
                            <p:childTnLst>
                              <p:par>
                                <p:cTn id="72" presetID="39" presetClass="entr" presetSubtype="0" accel="100000" fill="hold" grpId="0" nodeType="afterEffect">
                                  <p:stCondLst>
                                    <p:cond delay="0"/>
                                  </p:stCondLst>
                                  <p:iterate type="lt">
                                    <p:tmPct val="10000"/>
                                  </p:iterate>
                                  <p:childTnLst>
                                    <p:set>
                                      <p:cBhvr>
                                        <p:cTn id="73" dur="1" fill="hold">
                                          <p:stCondLst>
                                            <p:cond delay="0"/>
                                          </p:stCondLst>
                                        </p:cTn>
                                        <p:tgtEl>
                                          <p:spTgt spid="6"/>
                                        </p:tgtEl>
                                        <p:attrNameLst>
                                          <p:attrName>style.visibility</p:attrName>
                                        </p:attrNameLst>
                                      </p:cBhvr>
                                      <p:to>
                                        <p:strVal val="visible"/>
                                      </p:to>
                                    </p:set>
                                    <p:anim calcmode="lin" valueType="num">
                                      <p:cBhvr>
                                        <p:cTn id="74" dur="5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75" dur="5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76" dur="5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77" dur="500" fill="hold"/>
                                        <p:tgtEl>
                                          <p:spTgt spid="6"/>
                                        </p:tgtEl>
                                        <p:attrNameLst>
                                          <p:attrName>ppt_y</p:attrName>
                                        </p:attrNameLst>
                                      </p:cBhvr>
                                      <p:tavLst>
                                        <p:tav tm="0">
                                          <p:val>
                                            <p:strVal val="#ppt_y"/>
                                          </p:val>
                                        </p:tav>
                                        <p:tav tm="100000">
                                          <p:val>
                                            <p:strVal val="#ppt_y"/>
                                          </p:val>
                                        </p:tav>
                                      </p:tavLst>
                                    </p:anim>
                                  </p:childTnLst>
                                </p:cTn>
                              </p:par>
                              <p:par>
                                <p:cTn id="78" presetID="27" presetClass="entr" presetSubtype="0" fill="hold" grpId="0" nodeType="withEffect">
                                  <p:stCondLst>
                                    <p:cond delay="0"/>
                                  </p:stCondLst>
                                  <p:iterate type="lt">
                                    <p:tmPct val="60000"/>
                                  </p:iterate>
                                  <p:childTnLst>
                                    <p:set>
                                      <p:cBhvr>
                                        <p:cTn id="79" dur="1" fill="hold">
                                          <p:stCondLst>
                                            <p:cond delay="0"/>
                                          </p:stCondLst>
                                        </p:cTn>
                                        <p:tgtEl>
                                          <p:spTgt spid="180"/>
                                        </p:tgtEl>
                                        <p:attrNameLst>
                                          <p:attrName>style.visibility</p:attrName>
                                        </p:attrNameLst>
                                      </p:cBhvr>
                                      <p:to>
                                        <p:strVal val="visible"/>
                                      </p:to>
                                    </p:set>
                                    <p:anim calcmode="discrete" valueType="clr">
                                      <p:cBhvr override="childStyle">
                                        <p:cTn id="80" dur="60"/>
                                        <p:tgtEl>
                                          <p:spTgt spid="180"/>
                                        </p:tgtEl>
                                        <p:attrNameLst>
                                          <p:attrName>style.color</p:attrName>
                                        </p:attrNameLst>
                                      </p:cBhvr>
                                      <p:tavLst>
                                        <p:tav tm="0">
                                          <p:val>
                                            <p:clrVal>
                                              <a:schemeClr val="bg1"/>
                                            </p:clrVal>
                                          </p:val>
                                        </p:tav>
                                        <p:tav tm="50000">
                                          <p:val>
                                            <p:clrVal>
                                              <a:schemeClr val="tx1"/>
                                            </p:clrVal>
                                          </p:val>
                                        </p:tav>
                                      </p:tavLst>
                                    </p:anim>
                                    <p:anim calcmode="discrete" valueType="clr">
                                      <p:cBhvr>
                                        <p:cTn id="81" dur="60"/>
                                        <p:tgtEl>
                                          <p:spTgt spid="180"/>
                                        </p:tgtEl>
                                        <p:attrNameLst>
                                          <p:attrName>fillcolor</p:attrName>
                                        </p:attrNameLst>
                                      </p:cBhvr>
                                      <p:tavLst>
                                        <p:tav tm="0">
                                          <p:val>
                                            <p:clrVal>
                                              <a:schemeClr val="accent2"/>
                                            </p:clrVal>
                                          </p:val>
                                        </p:tav>
                                        <p:tav tm="50000">
                                          <p:val>
                                            <p:clrVal>
                                              <a:schemeClr val="hlink"/>
                                            </p:clrVal>
                                          </p:val>
                                        </p:tav>
                                      </p:tavLst>
                                    </p:anim>
                                    <p:set>
                                      <p:cBhvr>
                                        <p:cTn id="82" dur="60"/>
                                        <p:tgtEl>
                                          <p:spTgt spid="180"/>
                                        </p:tgtEl>
                                        <p:attrNameLst>
                                          <p:attrName>fill.type</p:attrName>
                                        </p:attrNameLst>
                                      </p:cBhvr>
                                      <p:to>
                                        <p:strVal val="solid"/>
                                      </p:to>
                                    </p:set>
                                  </p:childTnLst>
                                </p:cTn>
                              </p:par>
                              <p:par>
                                <p:cTn id="83" presetID="27" presetClass="entr" presetSubtype="0" fill="hold" grpId="0" nodeType="withEffect">
                                  <p:stCondLst>
                                    <p:cond delay="0"/>
                                  </p:stCondLst>
                                  <p:iterate type="lt">
                                    <p:tmPct val="60000"/>
                                  </p:iterate>
                                  <p:childTnLst>
                                    <p:set>
                                      <p:cBhvr>
                                        <p:cTn id="84" dur="1" fill="hold">
                                          <p:stCondLst>
                                            <p:cond delay="0"/>
                                          </p:stCondLst>
                                        </p:cTn>
                                        <p:tgtEl>
                                          <p:spTgt spid="7"/>
                                        </p:tgtEl>
                                        <p:attrNameLst>
                                          <p:attrName>style.visibility</p:attrName>
                                        </p:attrNameLst>
                                      </p:cBhvr>
                                      <p:to>
                                        <p:strVal val="visible"/>
                                      </p:to>
                                    </p:set>
                                    <p:anim calcmode="discrete" valueType="clr">
                                      <p:cBhvr override="childStyle">
                                        <p:cTn id="85" dur="60"/>
                                        <p:tgtEl>
                                          <p:spTgt spid="7"/>
                                        </p:tgtEl>
                                        <p:attrNameLst>
                                          <p:attrName>style.color</p:attrName>
                                        </p:attrNameLst>
                                      </p:cBhvr>
                                      <p:tavLst>
                                        <p:tav tm="0">
                                          <p:val>
                                            <p:clrVal>
                                              <a:schemeClr val="bg1"/>
                                            </p:clrVal>
                                          </p:val>
                                        </p:tav>
                                        <p:tav tm="50000">
                                          <p:val>
                                            <p:clrVal>
                                              <a:schemeClr val="tx1"/>
                                            </p:clrVal>
                                          </p:val>
                                        </p:tav>
                                      </p:tavLst>
                                    </p:anim>
                                    <p:anim calcmode="discrete" valueType="clr">
                                      <p:cBhvr>
                                        <p:cTn id="86" dur="60"/>
                                        <p:tgtEl>
                                          <p:spTgt spid="7"/>
                                        </p:tgtEl>
                                        <p:attrNameLst>
                                          <p:attrName>fillcolor</p:attrName>
                                        </p:attrNameLst>
                                      </p:cBhvr>
                                      <p:tavLst>
                                        <p:tav tm="0">
                                          <p:val>
                                            <p:clrVal>
                                              <a:schemeClr val="accent2"/>
                                            </p:clrVal>
                                          </p:val>
                                        </p:tav>
                                        <p:tav tm="50000">
                                          <p:val>
                                            <p:clrVal>
                                              <a:schemeClr val="hlink"/>
                                            </p:clrVal>
                                          </p:val>
                                        </p:tav>
                                      </p:tavLst>
                                    </p:anim>
                                    <p:set>
                                      <p:cBhvr>
                                        <p:cTn id="87" dur="60"/>
                                        <p:tgtEl>
                                          <p:spTgt spid="7"/>
                                        </p:tgtEl>
                                        <p:attrNameLst>
                                          <p:attrName>fill.type</p:attrName>
                                        </p:attrNameLst>
                                      </p:cBhvr>
                                      <p:to>
                                        <p:strVal val="solid"/>
                                      </p:to>
                                    </p:set>
                                  </p:childTnLst>
                                </p:cTn>
                              </p:par>
                              <p:par>
                                <p:cTn id="88" presetID="27" presetClass="entr" presetSubtype="0" fill="hold" grpId="0" nodeType="withEffect">
                                  <p:stCondLst>
                                    <p:cond delay="0"/>
                                  </p:stCondLst>
                                  <p:iterate type="lt">
                                    <p:tmPct val="60000"/>
                                  </p:iterate>
                                  <p:childTnLst>
                                    <p:set>
                                      <p:cBhvr>
                                        <p:cTn id="89" dur="1" fill="hold">
                                          <p:stCondLst>
                                            <p:cond delay="0"/>
                                          </p:stCondLst>
                                        </p:cTn>
                                        <p:tgtEl>
                                          <p:spTgt spid="8"/>
                                        </p:tgtEl>
                                        <p:attrNameLst>
                                          <p:attrName>style.visibility</p:attrName>
                                        </p:attrNameLst>
                                      </p:cBhvr>
                                      <p:to>
                                        <p:strVal val="visible"/>
                                      </p:to>
                                    </p:set>
                                    <p:anim calcmode="discrete" valueType="clr">
                                      <p:cBhvr override="childStyle">
                                        <p:cTn id="90" dur="60"/>
                                        <p:tgtEl>
                                          <p:spTgt spid="8"/>
                                        </p:tgtEl>
                                        <p:attrNameLst>
                                          <p:attrName>style.color</p:attrName>
                                        </p:attrNameLst>
                                      </p:cBhvr>
                                      <p:tavLst>
                                        <p:tav tm="0">
                                          <p:val>
                                            <p:clrVal>
                                              <a:schemeClr val="bg1"/>
                                            </p:clrVal>
                                          </p:val>
                                        </p:tav>
                                        <p:tav tm="50000">
                                          <p:val>
                                            <p:clrVal>
                                              <a:schemeClr val="tx1"/>
                                            </p:clrVal>
                                          </p:val>
                                        </p:tav>
                                      </p:tavLst>
                                    </p:anim>
                                    <p:anim calcmode="discrete" valueType="clr">
                                      <p:cBhvr>
                                        <p:cTn id="91" dur="60"/>
                                        <p:tgtEl>
                                          <p:spTgt spid="8"/>
                                        </p:tgtEl>
                                        <p:attrNameLst>
                                          <p:attrName>fillcolor</p:attrName>
                                        </p:attrNameLst>
                                      </p:cBhvr>
                                      <p:tavLst>
                                        <p:tav tm="0">
                                          <p:val>
                                            <p:clrVal>
                                              <a:schemeClr val="accent2"/>
                                            </p:clrVal>
                                          </p:val>
                                        </p:tav>
                                        <p:tav tm="50000">
                                          <p:val>
                                            <p:clrVal>
                                              <a:schemeClr val="hlink"/>
                                            </p:clrVal>
                                          </p:val>
                                        </p:tav>
                                      </p:tavLst>
                                    </p:anim>
                                    <p:set>
                                      <p:cBhvr>
                                        <p:cTn id="92" dur="60"/>
                                        <p:tgtEl>
                                          <p:spTgt spid="8"/>
                                        </p:tgtEl>
                                        <p:attrNameLst>
                                          <p:attrName>fill.type</p:attrName>
                                        </p:attrNameLst>
                                      </p:cBhvr>
                                      <p:to>
                                        <p:strVal val="solid"/>
                                      </p:to>
                                    </p:set>
                                  </p:childTnLst>
                                </p:cTn>
                              </p:par>
                              <p:par>
                                <p:cTn id="93" presetID="27" presetClass="entr" presetSubtype="0" fill="hold" grpId="0" nodeType="withEffect">
                                  <p:stCondLst>
                                    <p:cond delay="0"/>
                                  </p:stCondLst>
                                  <p:iterate type="lt">
                                    <p:tmPct val="60000"/>
                                  </p:iterate>
                                  <p:childTnLst>
                                    <p:set>
                                      <p:cBhvr>
                                        <p:cTn id="94" dur="1" fill="hold">
                                          <p:stCondLst>
                                            <p:cond delay="0"/>
                                          </p:stCondLst>
                                        </p:cTn>
                                        <p:tgtEl>
                                          <p:spTgt spid="9"/>
                                        </p:tgtEl>
                                        <p:attrNameLst>
                                          <p:attrName>style.visibility</p:attrName>
                                        </p:attrNameLst>
                                      </p:cBhvr>
                                      <p:to>
                                        <p:strVal val="visible"/>
                                      </p:to>
                                    </p:set>
                                    <p:anim calcmode="discrete" valueType="clr">
                                      <p:cBhvr override="childStyle">
                                        <p:cTn id="95" dur="60"/>
                                        <p:tgtEl>
                                          <p:spTgt spid="9"/>
                                        </p:tgtEl>
                                        <p:attrNameLst>
                                          <p:attrName>style.color</p:attrName>
                                        </p:attrNameLst>
                                      </p:cBhvr>
                                      <p:tavLst>
                                        <p:tav tm="0">
                                          <p:val>
                                            <p:clrVal>
                                              <a:schemeClr val="bg1"/>
                                            </p:clrVal>
                                          </p:val>
                                        </p:tav>
                                        <p:tav tm="50000">
                                          <p:val>
                                            <p:clrVal>
                                              <a:schemeClr val="tx1"/>
                                            </p:clrVal>
                                          </p:val>
                                        </p:tav>
                                      </p:tavLst>
                                    </p:anim>
                                    <p:anim calcmode="discrete" valueType="clr">
                                      <p:cBhvr>
                                        <p:cTn id="96" dur="60"/>
                                        <p:tgtEl>
                                          <p:spTgt spid="9"/>
                                        </p:tgtEl>
                                        <p:attrNameLst>
                                          <p:attrName>fillcolor</p:attrName>
                                        </p:attrNameLst>
                                      </p:cBhvr>
                                      <p:tavLst>
                                        <p:tav tm="0">
                                          <p:val>
                                            <p:clrVal>
                                              <a:schemeClr val="accent2"/>
                                            </p:clrVal>
                                          </p:val>
                                        </p:tav>
                                        <p:tav tm="50000">
                                          <p:val>
                                            <p:clrVal>
                                              <a:schemeClr val="hlink"/>
                                            </p:clrVal>
                                          </p:val>
                                        </p:tav>
                                      </p:tavLst>
                                    </p:anim>
                                    <p:set>
                                      <p:cBhvr>
                                        <p:cTn id="97" dur="60"/>
                                        <p:tgtEl>
                                          <p:spTgt spid="9"/>
                                        </p:tgtEl>
                                        <p:attrNameLst>
                                          <p:attrName>fill.type</p:attrName>
                                        </p:attrNameLst>
                                      </p:cBhvr>
                                      <p:to>
                                        <p:strVal val="solid"/>
                                      </p:to>
                                    </p:set>
                                  </p:childTnLst>
                                </p:cTn>
                              </p:par>
                              <p:par>
                                <p:cTn id="98" presetID="27" presetClass="entr" presetSubtype="0" fill="hold" grpId="0" nodeType="withEffect">
                                  <p:stCondLst>
                                    <p:cond delay="0"/>
                                  </p:stCondLst>
                                  <p:iterate type="lt">
                                    <p:tmPct val="60000"/>
                                  </p:iterate>
                                  <p:childTnLst>
                                    <p:set>
                                      <p:cBhvr>
                                        <p:cTn id="99" dur="1" fill="hold">
                                          <p:stCondLst>
                                            <p:cond delay="0"/>
                                          </p:stCondLst>
                                        </p:cTn>
                                        <p:tgtEl>
                                          <p:spTgt spid="10"/>
                                        </p:tgtEl>
                                        <p:attrNameLst>
                                          <p:attrName>style.visibility</p:attrName>
                                        </p:attrNameLst>
                                      </p:cBhvr>
                                      <p:to>
                                        <p:strVal val="visible"/>
                                      </p:to>
                                    </p:set>
                                    <p:anim calcmode="discrete" valueType="clr">
                                      <p:cBhvr override="childStyle">
                                        <p:cTn id="100" dur="60"/>
                                        <p:tgtEl>
                                          <p:spTgt spid="10"/>
                                        </p:tgtEl>
                                        <p:attrNameLst>
                                          <p:attrName>style.color</p:attrName>
                                        </p:attrNameLst>
                                      </p:cBhvr>
                                      <p:tavLst>
                                        <p:tav tm="0">
                                          <p:val>
                                            <p:clrVal>
                                              <a:schemeClr val="bg1"/>
                                            </p:clrVal>
                                          </p:val>
                                        </p:tav>
                                        <p:tav tm="50000">
                                          <p:val>
                                            <p:clrVal>
                                              <a:schemeClr val="tx1"/>
                                            </p:clrVal>
                                          </p:val>
                                        </p:tav>
                                      </p:tavLst>
                                    </p:anim>
                                    <p:anim calcmode="discrete" valueType="clr">
                                      <p:cBhvr>
                                        <p:cTn id="101" dur="60"/>
                                        <p:tgtEl>
                                          <p:spTgt spid="10"/>
                                        </p:tgtEl>
                                        <p:attrNameLst>
                                          <p:attrName>fillcolor</p:attrName>
                                        </p:attrNameLst>
                                      </p:cBhvr>
                                      <p:tavLst>
                                        <p:tav tm="0">
                                          <p:val>
                                            <p:clrVal>
                                              <a:schemeClr val="accent2"/>
                                            </p:clrVal>
                                          </p:val>
                                        </p:tav>
                                        <p:tav tm="50000">
                                          <p:val>
                                            <p:clrVal>
                                              <a:schemeClr val="hlink"/>
                                            </p:clrVal>
                                          </p:val>
                                        </p:tav>
                                      </p:tavLst>
                                    </p:anim>
                                    <p:set>
                                      <p:cBhvr>
                                        <p:cTn id="102" dur="60"/>
                                        <p:tgtEl>
                                          <p:spTgt spid="10"/>
                                        </p:tgtEl>
                                        <p:attrNameLst>
                                          <p:attrName>fill.type</p:attrName>
                                        </p:attrNameLst>
                                      </p:cBhvr>
                                      <p:to>
                                        <p:strVal val="solid"/>
                                      </p:to>
                                    </p:set>
                                  </p:childTnLst>
                                </p:cTn>
                              </p:par>
                            </p:childTnLst>
                          </p:cTn>
                        </p:par>
                        <p:par>
                          <p:cTn id="103" fill="hold">
                            <p:stCondLst>
                              <p:cond delay="5250"/>
                            </p:stCondLst>
                            <p:childTnLst>
                              <p:par>
                                <p:cTn id="104" presetID="39" presetClass="entr" presetSubtype="0" accel="100000" fill="hold" grpId="0" nodeType="afterEffect">
                                  <p:stCondLst>
                                    <p:cond delay="0"/>
                                  </p:stCondLst>
                                  <p:iterate type="lt">
                                    <p:tmPct val="10000"/>
                                  </p:iterate>
                                  <p:childTnLst>
                                    <p:set>
                                      <p:cBhvr>
                                        <p:cTn id="105" dur="1" fill="hold">
                                          <p:stCondLst>
                                            <p:cond delay="0"/>
                                          </p:stCondLst>
                                        </p:cTn>
                                        <p:tgtEl>
                                          <p:spTgt spid="276"/>
                                        </p:tgtEl>
                                        <p:attrNameLst>
                                          <p:attrName>style.visibility</p:attrName>
                                        </p:attrNameLst>
                                      </p:cBhvr>
                                      <p:to>
                                        <p:strVal val="visible"/>
                                      </p:to>
                                    </p:set>
                                    <p:anim calcmode="lin" valueType="num">
                                      <p:cBhvr>
                                        <p:cTn id="106" dur="500" fill="hold"/>
                                        <p:tgtEl>
                                          <p:spTgt spid="276"/>
                                        </p:tgtEl>
                                        <p:attrNameLst>
                                          <p:attrName>ppt_h</p:attrName>
                                        </p:attrNameLst>
                                      </p:cBhvr>
                                      <p:tavLst>
                                        <p:tav tm="0">
                                          <p:val>
                                            <p:strVal val="#ppt_h/20"/>
                                          </p:val>
                                        </p:tav>
                                        <p:tav tm="50000">
                                          <p:val>
                                            <p:strVal val="#ppt_h/20"/>
                                          </p:val>
                                        </p:tav>
                                        <p:tav tm="100000">
                                          <p:val>
                                            <p:strVal val="#ppt_h"/>
                                          </p:val>
                                        </p:tav>
                                      </p:tavLst>
                                    </p:anim>
                                    <p:anim calcmode="lin" valueType="num">
                                      <p:cBhvr>
                                        <p:cTn id="107" dur="500" fill="hold"/>
                                        <p:tgtEl>
                                          <p:spTgt spid="276"/>
                                        </p:tgtEl>
                                        <p:attrNameLst>
                                          <p:attrName>ppt_w</p:attrName>
                                        </p:attrNameLst>
                                      </p:cBhvr>
                                      <p:tavLst>
                                        <p:tav tm="0">
                                          <p:val>
                                            <p:strVal val="#ppt_w+.3"/>
                                          </p:val>
                                        </p:tav>
                                        <p:tav tm="50000">
                                          <p:val>
                                            <p:strVal val="#ppt_w+.3"/>
                                          </p:val>
                                        </p:tav>
                                        <p:tav tm="100000">
                                          <p:val>
                                            <p:strVal val="#ppt_w"/>
                                          </p:val>
                                        </p:tav>
                                      </p:tavLst>
                                    </p:anim>
                                    <p:anim calcmode="lin" valueType="num">
                                      <p:cBhvr>
                                        <p:cTn id="108" dur="500" fill="hold"/>
                                        <p:tgtEl>
                                          <p:spTgt spid="276"/>
                                        </p:tgtEl>
                                        <p:attrNameLst>
                                          <p:attrName>ppt_x</p:attrName>
                                        </p:attrNameLst>
                                      </p:cBhvr>
                                      <p:tavLst>
                                        <p:tav tm="0">
                                          <p:val>
                                            <p:strVal val="#ppt_x-.3"/>
                                          </p:val>
                                        </p:tav>
                                        <p:tav tm="50000">
                                          <p:val>
                                            <p:strVal val="#ppt_x"/>
                                          </p:val>
                                        </p:tav>
                                        <p:tav tm="100000">
                                          <p:val>
                                            <p:strVal val="#ppt_x"/>
                                          </p:val>
                                        </p:tav>
                                      </p:tavLst>
                                    </p:anim>
                                    <p:anim calcmode="lin" valueType="num">
                                      <p:cBhvr>
                                        <p:cTn id="109" dur="500" fill="hold"/>
                                        <p:tgtEl>
                                          <p:spTgt spid="276"/>
                                        </p:tgtEl>
                                        <p:attrNameLst>
                                          <p:attrName>ppt_y</p:attrName>
                                        </p:attrNameLst>
                                      </p:cBhvr>
                                      <p:tavLst>
                                        <p:tav tm="0">
                                          <p:val>
                                            <p:strVal val="#ppt_y"/>
                                          </p:val>
                                        </p:tav>
                                        <p:tav tm="100000">
                                          <p:val>
                                            <p:strVal val="#ppt_y"/>
                                          </p:val>
                                        </p:tav>
                                      </p:tavLst>
                                    </p:anim>
                                  </p:childTnLst>
                                </p:cTn>
                              </p:par>
                            </p:childTnLst>
                          </p:cTn>
                        </p:par>
                        <p:par>
                          <p:cTn id="110" fill="hold">
                            <p:stCondLst>
                              <p:cond delay="6249"/>
                            </p:stCondLst>
                            <p:childTnLst>
                              <p:par>
                                <p:cTn id="111" presetID="2" presetClass="entr" presetSubtype="4" decel="100000" fill="hold" grpId="0" nodeType="afterEffect">
                                  <p:stCondLst>
                                    <p:cond delay="0"/>
                                  </p:stCondLst>
                                  <p:childTnLst>
                                    <p:set>
                                      <p:cBhvr>
                                        <p:cTn id="112" dur="1" fill="hold">
                                          <p:stCondLst>
                                            <p:cond delay="0"/>
                                          </p:stCondLst>
                                        </p:cTn>
                                        <p:tgtEl>
                                          <p:spTgt spid="272"/>
                                        </p:tgtEl>
                                        <p:attrNameLst>
                                          <p:attrName>style.visibility</p:attrName>
                                        </p:attrNameLst>
                                      </p:cBhvr>
                                      <p:to>
                                        <p:strVal val="visible"/>
                                      </p:to>
                                    </p:set>
                                    <p:anim calcmode="lin" valueType="num">
                                      <p:cBhvr additive="base">
                                        <p:cTn id="113" dur="1500" fill="hold"/>
                                        <p:tgtEl>
                                          <p:spTgt spid="272"/>
                                        </p:tgtEl>
                                        <p:attrNameLst>
                                          <p:attrName>ppt_x</p:attrName>
                                        </p:attrNameLst>
                                      </p:cBhvr>
                                      <p:tavLst>
                                        <p:tav tm="0">
                                          <p:val>
                                            <p:strVal val="#ppt_x"/>
                                          </p:val>
                                        </p:tav>
                                        <p:tav tm="100000">
                                          <p:val>
                                            <p:strVal val="#ppt_x"/>
                                          </p:val>
                                        </p:tav>
                                      </p:tavLst>
                                    </p:anim>
                                    <p:anim calcmode="lin" valueType="num">
                                      <p:cBhvr additive="base">
                                        <p:cTn id="114" dur="1500" fill="hold"/>
                                        <p:tgtEl>
                                          <p:spTgt spid="272"/>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16" presetClass="exit" presetSubtype="37" repeatCount="3000" fill="hold" grpId="0" nodeType="clickEffect">
                                  <p:stCondLst>
                                    <p:cond delay="0"/>
                                  </p:stCondLst>
                                  <p:childTnLst>
                                    <p:animEffect transition="out" filter="barn(outVertical)">
                                      <p:cBhvr>
                                        <p:cTn id="118" dur="1000"/>
                                        <p:tgtEl>
                                          <p:spTgt spid="14"/>
                                        </p:tgtEl>
                                      </p:cBhvr>
                                    </p:animEffect>
                                    <p:set>
                                      <p:cBhvr>
                                        <p:cTn id="119" dur="1" fill="hold">
                                          <p:stCondLst>
                                            <p:cond delay="998"/>
                                          </p:stCondLst>
                                        </p:cTn>
                                        <p:tgtEl>
                                          <p:spTgt spid="14"/>
                                        </p:tgtEl>
                                        <p:attrNameLst>
                                          <p:attrName>style.visibility</p:attrName>
                                        </p:attrNameLst>
                                      </p:cBhvr>
                                      <p:to>
                                        <p:strVal val="hidden"/>
                                      </p:to>
                                    </p:set>
                                  </p:childTnLst>
                                </p:cTn>
                              </p:par>
                            </p:childTnLst>
                          </p:cTn>
                        </p:par>
                        <p:par>
                          <p:cTn id="120" fill="hold">
                            <p:stCondLst>
                              <p:cond delay="1000"/>
                            </p:stCondLst>
                            <p:childTnLst>
                              <p:par>
                                <p:cTn id="121" presetID="16" presetClass="entr" presetSubtype="21" fill="hold" grpId="1" nodeType="afterEffect">
                                  <p:stCondLst>
                                    <p:cond delay="0"/>
                                  </p:stCondLst>
                                  <p:childTnLst>
                                    <p:set>
                                      <p:cBhvr>
                                        <p:cTn id="122" dur="1" fill="hold">
                                          <p:stCondLst>
                                            <p:cond delay="0"/>
                                          </p:stCondLst>
                                        </p:cTn>
                                        <p:tgtEl>
                                          <p:spTgt spid="14"/>
                                        </p:tgtEl>
                                        <p:attrNameLst>
                                          <p:attrName>style.visibility</p:attrName>
                                        </p:attrNameLst>
                                      </p:cBhvr>
                                      <p:to>
                                        <p:strVal val="visible"/>
                                      </p:to>
                                    </p:set>
                                    <p:animEffect transition="in" filter="barn(inVertical)">
                                      <p:cBhvr>
                                        <p:cTn id="1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bldLvl="0" animBg="1"/>
      <p:bldP spid="256" grpId="0" bldLvl="0" animBg="1"/>
      <p:bldP spid="272" grpId="0"/>
      <p:bldP spid="276" grpId="0"/>
      <p:bldP spid="277" grpId="0"/>
      <p:bldP spid="6" grpId="0"/>
      <p:bldP spid="180" grpId="0"/>
      <p:bldP spid="7" grpId="0"/>
      <p:bldP spid="8" grpId="0"/>
      <p:bldP spid="9" grpId="0"/>
      <p:bldP spid="10" grpId="0"/>
      <p:bldP spid="14" grpId="0" bldLvl="0" animBg="1"/>
      <p:bldP spid="14" grpId="1"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ïSľîḍè"/>
          <p:cNvSpPr/>
          <p:nvPr/>
        </p:nvSpPr>
        <p:spPr>
          <a:xfrm>
            <a:off x="6309995" y="1023620"/>
            <a:ext cx="1506855" cy="1991995"/>
          </a:xfrm>
          <a:prstGeom prst="roundRect">
            <a:avLst>
              <a:gd name="adj" fmla="val 4969"/>
            </a:avLst>
          </a:prstGeom>
          <a:gradFill>
            <a:gsLst>
              <a:gs pos="0">
                <a:srgbClr val="F3C9FB">
                  <a:alpha val="21000"/>
                </a:srgbClr>
              </a:gs>
              <a:gs pos="98230">
                <a:srgbClr val="80ECDF">
                  <a:alpha val="18000"/>
                </a:srgbClr>
              </a:gs>
              <a:gs pos="55000">
                <a:srgbClr val="00A2E9">
                  <a:alpha val="7000"/>
                </a:srgbClr>
              </a:gs>
            </a:gsLst>
            <a:lin ang="8100000" scaled="1"/>
          </a:gradFill>
          <a:ln w="12700">
            <a:gradFill flip="none" rotWithShape="1">
              <a:gsLst>
                <a:gs pos="0">
                  <a:srgbClr val="F3C9FB"/>
                </a:gs>
                <a:gs pos="98230">
                  <a:srgbClr val="80ECDF"/>
                </a:gs>
                <a:gs pos="55000">
                  <a:srgbClr val="00A2E9"/>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sz="1200" dirty="0">
              <a:solidFill>
                <a:schemeClr val="bg1"/>
              </a:solidFill>
              <a:latin typeface="微软雅黑" panose="020B0503020204020204" pitchFamily="34" charset="-122"/>
              <a:ea typeface="微软雅黑" panose="020B0503020204020204" pitchFamily="34" charset="-122"/>
            </a:endParaRPr>
          </a:p>
        </p:txBody>
      </p:sp>
      <p:sp>
        <p:nvSpPr>
          <p:cNvPr id="16" name="ïSľîḍè"/>
          <p:cNvSpPr/>
          <p:nvPr/>
        </p:nvSpPr>
        <p:spPr>
          <a:xfrm>
            <a:off x="974090" y="1017270"/>
            <a:ext cx="1506855" cy="1991995"/>
          </a:xfrm>
          <a:prstGeom prst="roundRect">
            <a:avLst>
              <a:gd name="adj" fmla="val 4969"/>
            </a:avLst>
          </a:prstGeom>
          <a:gradFill>
            <a:gsLst>
              <a:gs pos="0">
                <a:srgbClr val="F3C9FB">
                  <a:alpha val="21000"/>
                </a:srgbClr>
              </a:gs>
              <a:gs pos="98230">
                <a:srgbClr val="80ECDF">
                  <a:alpha val="18000"/>
                </a:srgbClr>
              </a:gs>
              <a:gs pos="55000">
                <a:srgbClr val="00A2E9">
                  <a:alpha val="7000"/>
                </a:srgbClr>
              </a:gs>
            </a:gsLst>
            <a:lin ang="8100000" scaled="1"/>
          </a:gradFill>
          <a:ln w="12700">
            <a:gradFill flip="none" rotWithShape="1">
              <a:gsLst>
                <a:gs pos="0">
                  <a:srgbClr val="F3C9FB"/>
                </a:gs>
                <a:gs pos="98230">
                  <a:srgbClr val="80ECDF"/>
                </a:gs>
                <a:gs pos="55000">
                  <a:srgbClr val="00A2E9"/>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sz="1200" dirty="0">
              <a:solidFill>
                <a:schemeClr val="bg1"/>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1043940" y="1098551"/>
            <a:ext cx="1374140" cy="1815465"/>
            <a:chOff x="1220986" y="1622111"/>
            <a:chExt cx="1915715" cy="2600325"/>
          </a:xfrm>
        </p:grpSpPr>
        <p:sp>
          <p:nvSpPr>
            <p:cNvPr id="9" name="ïSľîḍè"/>
            <p:cNvSpPr/>
            <p:nvPr/>
          </p:nvSpPr>
          <p:spPr>
            <a:xfrm>
              <a:off x="1220986" y="1622111"/>
              <a:ext cx="1915715" cy="2600325"/>
            </a:xfrm>
            <a:prstGeom prst="roundRect">
              <a:avLst>
                <a:gd name="adj" fmla="val 4969"/>
              </a:avLst>
            </a:prstGeom>
            <a:blipFill>
              <a:blip r:embed="rId1"/>
              <a:stretch>
                <a:fillRect/>
              </a:stretch>
            </a:blipFill>
            <a:ln w="12700" cap="flat" cmpd="sng" algn="ctr">
              <a:noFill/>
              <a:prstDash val="solid"/>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sz="1350" dirty="0">
                <a:solidFill>
                  <a:prstClr val="white"/>
                </a:solidFill>
                <a:latin typeface="Mobitale Versalete"/>
                <a:ea typeface="微软雅黑" panose="020B0503020204020204" pitchFamily="34" charset="-122"/>
              </a:endParaRPr>
            </a:p>
          </p:txBody>
        </p:sp>
        <p:sp>
          <p:nvSpPr>
            <p:cNvPr id="13" name="星形: 十角 12"/>
            <p:cNvSpPr/>
            <p:nvPr/>
          </p:nvSpPr>
          <p:spPr bwMode="auto">
            <a:xfrm>
              <a:off x="1774689" y="2546529"/>
              <a:ext cx="808435" cy="752475"/>
            </a:xfrm>
            <a:prstGeom prst="star10">
              <a:avLst/>
            </a:prstGeom>
            <a:solidFill>
              <a:schemeClr val="accent1">
                <a:alpha val="66000"/>
              </a:schemeClr>
            </a:solidFill>
            <a:ln w="9525" cap="flat" cmpd="sng" algn="ctr">
              <a:solidFill>
                <a:schemeClr val="accent1">
                  <a:lumMod val="50000"/>
                </a:schemeClr>
              </a:solidFill>
              <a:prstDash val="solid"/>
              <a:round/>
              <a:headEnd type="none" w="med" len="med"/>
              <a:tailEnd type="none" w="med" len="med"/>
            </a:ln>
          </p:spPr>
          <p:txBody>
            <a:bodyPr anchor="ctr"/>
            <a:lstStyle/>
            <a:p>
              <a:pPr algn="ctr" defTabSz="685800">
                <a:defRPr/>
              </a:pPr>
              <a:r>
                <a:rPr lang="en-US" altLang="zh-CN" sz="3000">
                  <a:solidFill>
                    <a:prstClr val="white"/>
                  </a:solidFill>
                  <a:latin typeface="Swis721 BlkCn BT" panose="020B0806030502040204" pitchFamily="34" charset="0"/>
                  <a:ea typeface="DFGothic-EB" panose="02010609010101010101" pitchFamily="1" charset="-128"/>
                </a:rPr>
                <a:t>3</a:t>
              </a:r>
              <a:endParaRPr lang="zh-CN" altLang="en-US" sz="3000" dirty="0">
                <a:solidFill>
                  <a:prstClr val="white"/>
                </a:solidFill>
                <a:latin typeface="Swis721 BlkCn BT" panose="020B0806030502040204" pitchFamily="34" charset="0"/>
                <a:ea typeface="DFGothic-EB" panose="02010609010101010101" pitchFamily="1" charset="-128"/>
              </a:endParaRPr>
            </a:p>
          </p:txBody>
        </p:sp>
      </p:grpSp>
      <p:grpSp>
        <p:nvGrpSpPr>
          <p:cNvPr id="4" name="组合 3"/>
          <p:cNvGrpSpPr/>
          <p:nvPr/>
        </p:nvGrpSpPr>
        <p:grpSpPr>
          <a:xfrm>
            <a:off x="6384290" y="1111885"/>
            <a:ext cx="1374140" cy="1815465"/>
            <a:chOff x="6538318" y="1635919"/>
            <a:chExt cx="1915715" cy="2600325"/>
          </a:xfrm>
        </p:grpSpPr>
        <p:sp>
          <p:nvSpPr>
            <p:cNvPr id="8" name="íŝḷïḓe"/>
            <p:cNvSpPr/>
            <p:nvPr/>
          </p:nvSpPr>
          <p:spPr>
            <a:xfrm>
              <a:off x="6538318" y="1635919"/>
              <a:ext cx="1915715" cy="2600325"/>
            </a:xfrm>
            <a:prstGeom prst="roundRect">
              <a:avLst>
                <a:gd name="adj" fmla="val 5678"/>
              </a:avLst>
            </a:prstGeom>
            <a:blipFill rotWithShape="1">
              <a:blip r:embed="rId2"/>
              <a:stretch>
                <a:fillRect/>
              </a:stretch>
            </a:blipFill>
            <a:ln w="12700" cap="flat" cmpd="sng" algn="ctr">
              <a:noFill/>
              <a:prstDash val="solid"/>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sz="1350">
                <a:solidFill>
                  <a:prstClr val="white"/>
                </a:solidFill>
                <a:latin typeface="Mobitale Versalete"/>
                <a:ea typeface="微软雅黑" panose="020B0503020204020204" pitchFamily="34" charset="-122"/>
              </a:endParaRPr>
            </a:p>
          </p:txBody>
        </p:sp>
        <p:sp>
          <p:nvSpPr>
            <p:cNvPr id="15" name="星形: 十角 14"/>
            <p:cNvSpPr/>
            <p:nvPr/>
          </p:nvSpPr>
          <p:spPr bwMode="auto">
            <a:xfrm>
              <a:off x="6805668" y="2541803"/>
              <a:ext cx="1319046" cy="975918"/>
            </a:xfrm>
            <a:prstGeom prst="star10">
              <a:avLst/>
            </a:prstGeom>
            <a:solidFill>
              <a:srgbClr val="0070C0">
                <a:alpha val="66000"/>
              </a:srgbClr>
            </a:solidFill>
            <a:ln w="9525" cap="rnd" cmpd="sng" algn="ctr">
              <a:solidFill>
                <a:schemeClr val="accent5">
                  <a:lumMod val="25000"/>
                </a:schemeClr>
              </a:solidFill>
              <a:prstDash val="solid"/>
              <a:round/>
              <a:headEnd type="none" w="med" len="med"/>
              <a:tailEnd type="none" w="med" len="med"/>
            </a:ln>
          </p:spPr>
          <p:txBody>
            <a:bodyPr anchor="ctr"/>
            <a:lstStyle/>
            <a:p>
              <a:pPr algn="ctr" defTabSz="685800">
                <a:defRPr/>
              </a:pPr>
              <a:r>
                <a:rPr lang="en-US" altLang="zh-CN" sz="2800" dirty="0">
                  <a:solidFill>
                    <a:prstClr val="white"/>
                  </a:solidFill>
                  <a:latin typeface="Swis721 BlkCn BT" panose="020B0806030502040204" pitchFamily="34" charset="0"/>
                  <a:ea typeface="DFGothic-EB" panose="02010609010101010101" pitchFamily="1" charset="-128"/>
                </a:rPr>
                <a:t>115</a:t>
              </a:r>
              <a:endParaRPr lang="en-US" altLang="zh-CN" sz="2800" dirty="0">
                <a:solidFill>
                  <a:prstClr val="white"/>
                </a:solidFill>
                <a:latin typeface="Swis721 BlkCn BT" panose="020B0806030502040204" pitchFamily="34" charset="0"/>
                <a:ea typeface="DFGothic-EB" panose="02010609010101010101" pitchFamily="1" charset="-128"/>
              </a:endParaRPr>
            </a:p>
          </p:txBody>
        </p:sp>
      </p:grpSp>
      <p:sp>
        <p:nvSpPr>
          <p:cNvPr id="21" name="任意多边形 31"/>
          <p:cNvSpPr/>
          <p:nvPr/>
        </p:nvSpPr>
        <p:spPr>
          <a:xfrm>
            <a:off x="1235710" y="285115"/>
            <a:ext cx="990600" cy="516890"/>
          </a:xfrm>
          <a:custGeom>
            <a:avLst/>
            <a:gdLst>
              <a:gd name="connsiteX0" fmla="*/ 2073896 w 4510946"/>
              <a:gd name="connsiteY0" fmla="*/ 34 h 2416333"/>
              <a:gd name="connsiteX1" fmla="*/ 3053115 w 4510946"/>
              <a:gd name="connsiteY1" fmla="*/ 668953 h 2416333"/>
              <a:gd name="connsiteX2" fmla="*/ 3952689 w 4510946"/>
              <a:gd name="connsiteY2" fmla="*/ 617083 h 2416333"/>
              <a:gd name="connsiteX3" fmla="*/ 4328051 w 4510946"/>
              <a:gd name="connsiteY3" fmla="*/ 2062967 h 2416333"/>
              <a:gd name="connsiteX4" fmla="*/ 3629101 w 4510946"/>
              <a:gd name="connsiteY4" fmla="*/ 2416333 h 2416333"/>
              <a:gd name="connsiteX5" fmla="*/ 697397 w 4510946"/>
              <a:gd name="connsiteY5" fmla="*/ 2416333 h 2416333"/>
              <a:gd name="connsiteX6" fmla="*/ 56693 w 4510946"/>
              <a:gd name="connsiteY6" fmla="*/ 1443765 h 2416333"/>
              <a:gd name="connsiteX7" fmla="*/ 752407 w 4510946"/>
              <a:gd name="connsiteY7" fmla="*/ 1015836 h 2416333"/>
              <a:gd name="connsiteX8" fmla="*/ 1137476 w 4510946"/>
              <a:gd name="connsiteY8" fmla="*/ 762968 h 2416333"/>
              <a:gd name="connsiteX9" fmla="*/ 1878492 w 4510946"/>
              <a:gd name="connsiteY9" fmla="*/ 20574 h 2416333"/>
              <a:gd name="connsiteX10" fmla="*/ 2073896 w 4510946"/>
              <a:gd name="connsiteY10" fmla="*/ 34 h 241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10946" h="2416333">
                <a:moveTo>
                  <a:pt x="2073896" y="34"/>
                </a:moveTo>
                <a:cubicBezTo>
                  <a:pt x="2513028" y="-3689"/>
                  <a:pt x="2835099" y="291678"/>
                  <a:pt x="3053115" y="668953"/>
                </a:cubicBezTo>
                <a:cubicBezTo>
                  <a:pt x="3053115" y="668953"/>
                  <a:pt x="3496430" y="399876"/>
                  <a:pt x="3952689" y="617083"/>
                </a:cubicBezTo>
                <a:cubicBezTo>
                  <a:pt x="4506024" y="873192"/>
                  <a:pt x="4680761" y="1576683"/>
                  <a:pt x="4328051" y="2062967"/>
                </a:cubicBezTo>
                <a:cubicBezTo>
                  <a:pt x="4185672" y="2257480"/>
                  <a:pt x="3985048" y="2413091"/>
                  <a:pt x="3629101" y="2416333"/>
                </a:cubicBezTo>
                <a:cubicBezTo>
                  <a:pt x="697397" y="2416333"/>
                  <a:pt x="697397" y="2416333"/>
                  <a:pt x="697397" y="2416333"/>
                </a:cubicBezTo>
                <a:cubicBezTo>
                  <a:pt x="189364" y="2416333"/>
                  <a:pt x="-137459" y="1923566"/>
                  <a:pt x="56693" y="1443765"/>
                </a:cubicBezTo>
                <a:cubicBezTo>
                  <a:pt x="189364" y="1129302"/>
                  <a:pt x="522660" y="986659"/>
                  <a:pt x="752407" y="1015836"/>
                </a:cubicBezTo>
                <a:cubicBezTo>
                  <a:pt x="752407" y="1015836"/>
                  <a:pt x="855955" y="863467"/>
                  <a:pt x="1137476" y="762968"/>
                </a:cubicBezTo>
                <a:cubicBezTo>
                  <a:pt x="1195722" y="383666"/>
                  <a:pt x="1512838" y="91896"/>
                  <a:pt x="1878492" y="20574"/>
                </a:cubicBezTo>
                <a:cubicBezTo>
                  <a:pt x="1946041" y="7202"/>
                  <a:pt x="2011163" y="566"/>
                  <a:pt x="2073896" y="34"/>
                </a:cubicBezTo>
                <a:close/>
              </a:path>
            </a:pathLst>
          </a:custGeom>
          <a:solidFill>
            <a:srgbClr val="150D3E"/>
          </a:solidFill>
          <a:ln w="22225">
            <a:gradFill flip="none" rotWithShape="1">
              <a:gsLst>
                <a:gs pos="0">
                  <a:srgbClr val="D441F1"/>
                </a:gs>
                <a:gs pos="98230">
                  <a:srgbClr val="80ECDF"/>
                </a:gs>
                <a:gs pos="55000">
                  <a:srgbClr val="00A2E9"/>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ltLang="zh-CN" sz="1200" dirty="0">
              <a:solidFill>
                <a:srgbClr val="80ECDF"/>
              </a:solidFill>
              <a:latin typeface="微软雅黑" panose="020B0503020204020204" pitchFamily="34" charset="-122"/>
              <a:ea typeface="微软雅黑" panose="020B0503020204020204" pitchFamily="34" charset="-122"/>
            </a:endParaRPr>
          </a:p>
          <a:p>
            <a:pPr algn="ctr"/>
            <a:r>
              <a:rPr lang="zh-CN" altLang="en-US" sz="1200" dirty="0">
                <a:solidFill>
                  <a:srgbClr val="80ECDF"/>
                </a:solidFill>
                <a:latin typeface="微软雅黑" panose="020B0503020204020204" pitchFamily="34" charset="-122"/>
                <a:ea typeface="微软雅黑" panose="020B0503020204020204" pitchFamily="34" charset="-122"/>
              </a:rPr>
              <a:t>发明专利</a:t>
            </a:r>
            <a:endParaRPr lang="zh-CN" altLang="en-US" sz="1200" dirty="0">
              <a:solidFill>
                <a:srgbClr val="80ECDF"/>
              </a:solidFill>
              <a:latin typeface="微软雅黑" panose="020B0503020204020204" pitchFamily="34" charset="-122"/>
              <a:ea typeface="微软雅黑" panose="020B0503020204020204" pitchFamily="34" charset="-122"/>
            </a:endParaRPr>
          </a:p>
        </p:txBody>
      </p:sp>
      <p:sp>
        <p:nvSpPr>
          <p:cNvPr id="22" name="ïSľîḍè"/>
          <p:cNvSpPr/>
          <p:nvPr/>
        </p:nvSpPr>
        <p:spPr>
          <a:xfrm>
            <a:off x="3656330" y="1017270"/>
            <a:ext cx="1506855" cy="1991995"/>
          </a:xfrm>
          <a:prstGeom prst="roundRect">
            <a:avLst>
              <a:gd name="adj" fmla="val 4969"/>
            </a:avLst>
          </a:prstGeom>
          <a:gradFill>
            <a:gsLst>
              <a:gs pos="0">
                <a:srgbClr val="F3C9FB">
                  <a:alpha val="21000"/>
                </a:srgbClr>
              </a:gs>
              <a:gs pos="98230">
                <a:srgbClr val="80ECDF">
                  <a:alpha val="18000"/>
                </a:srgbClr>
              </a:gs>
              <a:gs pos="55000">
                <a:srgbClr val="00A2E9">
                  <a:alpha val="7000"/>
                </a:srgbClr>
              </a:gs>
            </a:gsLst>
            <a:lin ang="8100000" scaled="1"/>
          </a:gradFill>
          <a:ln w="12700">
            <a:gradFill flip="none" rotWithShape="1">
              <a:gsLst>
                <a:gs pos="0">
                  <a:srgbClr val="F3C9FB"/>
                </a:gs>
                <a:gs pos="98230">
                  <a:srgbClr val="80ECDF"/>
                </a:gs>
                <a:gs pos="55000">
                  <a:srgbClr val="00A2E9"/>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sz="1200" dirty="0">
              <a:solidFill>
                <a:schemeClr val="bg1"/>
              </a:solidFill>
              <a:latin typeface="微软雅黑" panose="020B0503020204020204" pitchFamily="34" charset="-122"/>
              <a:ea typeface="微软雅黑" panose="020B0503020204020204" pitchFamily="34" charset="-122"/>
            </a:endParaRPr>
          </a:p>
        </p:txBody>
      </p:sp>
      <p:sp>
        <p:nvSpPr>
          <p:cNvPr id="24" name="任意多边形 31"/>
          <p:cNvSpPr/>
          <p:nvPr/>
        </p:nvSpPr>
        <p:spPr>
          <a:xfrm>
            <a:off x="3887470" y="286385"/>
            <a:ext cx="990600" cy="516890"/>
          </a:xfrm>
          <a:custGeom>
            <a:avLst/>
            <a:gdLst>
              <a:gd name="connsiteX0" fmla="*/ 2073896 w 4510946"/>
              <a:gd name="connsiteY0" fmla="*/ 34 h 2416333"/>
              <a:gd name="connsiteX1" fmla="*/ 3053115 w 4510946"/>
              <a:gd name="connsiteY1" fmla="*/ 668953 h 2416333"/>
              <a:gd name="connsiteX2" fmla="*/ 3952689 w 4510946"/>
              <a:gd name="connsiteY2" fmla="*/ 617083 h 2416333"/>
              <a:gd name="connsiteX3" fmla="*/ 4328051 w 4510946"/>
              <a:gd name="connsiteY3" fmla="*/ 2062967 h 2416333"/>
              <a:gd name="connsiteX4" fmla="*/ 3629101 w 4510946"/>
              <a:gd name="connsiteY4" fmla="*/ 2416333 h 2416333"/>
              <a:gd name="connsiteX5" fmla="*/ 697397 w 4510946"/>
              <a:gd name="connsiteY5" fmla="*/ 2416333 h 2416333"/>
              <a:gd name="connsiteX6" fmla="*/ 56693 w 4510946"/>
              <a:gd name="connsiteY6" fmla="*/ 1443765 h 2416333"/>
              <a:gd name="connsiteX7" fmla="*/ 752407 w 4510946"/>
              <a:gd name="connsiteY7" fmla="*/ 1015836 h 2416333"/>
              <a:gd name="connsiteX8" fmla="*/ 1137476 w 4510946"/>
              <a:gd name="connsiteY8" fmla="*/ 762968 h 2416333"/>
              <a:gd name="connsiteX9" fmla="*/ 1878492 w 4510946"/>
              <a:gd name="connsiteY9" fmla="*/ 20574 h 2416333"/>
              <a:gd name="connsiteX10" fmla="*/ 2073896 w 4510946"/>
              <a:gd name="connsiteY10" fmla="*/ 34 h 241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10946" h="2416333">
                <a:moveTo>
                  <a:pt x="2073896" y="34"/>
                </a:moveTo>
                <a:cubicBezTo>
                  <a:pt x="2513028" y="-3689"/>
                  <a:pt x="2835099" y="291678"/>
                  <a:pt x="3053115" y="668953"/>
                </a:cubicBezTo>
                <a:cubicBezTo>
                  <a:pt x="3053115" y="668953"/>
                  <a:pt x="3496430" y="399876"/>
                  <a:pt x="3952689" y="617083"/>
                </a:cubicBezTo>
                <a:cubicBezTo>
                  <a:pt x="4506024" y="873192"/>
                  <a:pt x="4680761" y="1576683"/>
                  <a:pt x="4328051" y="2062967"/>
                </a:cubicBezTo>
                <a:cubicBezTo>
                  <a:pt x="4185672" y="2257480"/>
                  <a:pt x="3985048" y="2413091"/>
                  <a:pt x="3629101" y="2416333"/>
                </a:cubicBezTo>
                <a:cubicBezTo>
                  <a:pt x="697397" y="2416333"/>
                  <a:pt x="697397" y="2416333"/>
                  <a:pt x="697397" y="2416333"/>
                </a:cubicBezTo>
                <a:cubicBezTo>
                  <a:pt x="189364" y="2416333"/>
                  <a:pt x="-137459" y="1923566"/>
                  <a:pt x="56693" y="1443765"/>
                </a:cubicBezTo>
                <a:cubicBezTo>
                  <a:pt x="189364" y="1129302"/>
                  <a:pt x="522660" y="986659"/>
                  <a:pt x="752407" y="1015836"/>
                </a:cubicBezTo>
                <a:cubicBezTo>
                  <a:pt x="752407" y="1015836"/>
                  <a:pt x="855955" y="863467"/>
                  <a:pt x="1137476" y="762968"/>
                </a:cubicBezTo>
                <a:cubicBezTo>
                  <a:pt x="1195722" y="383666"/>
                  <a:pt x="1512838" y="91896"/>
                  <a:pt x="1878492" y="20574"/>
                </a:cubicBezTo>
                <a:cubicBezTo>
                  <a:pt x="1946041" y="7202"/>
                  <a:pt x="2011163" y="566"/>
                  <a:pt x="2073896" y="34"/>
                </a:cubicBezTo>
                <a:close/>
              </a:path>
            </a:pathLst>
          </a:custGeom>
          <a:solidFill>
            <a:srgbClr val="150D3E"/>
          </a:solidFill>
          <a:ln w="22225">
            <a:gradFill flip="none" rotWithShape="1">
              <a:gsLst>
                <a:gs pos="0">
                  <a:srgbClr val="D441F1"/>
                </a:gs>
                <a:gs pos="98230">
                  <a:srgbClr val="80ECDF"/>
                </a:gs>
                <a:gs pos="55000">
                  <a:srgbClr val="00A2E9"/>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ltLang="zh-CN" sz="1200" dirty="0">
              <a:solidFill>
                <a:srgbClr val="80ECDF"/>
              </a:solidFill>
              <a:latin typeface="微软雅黑" panose="020B0503020204020204" pitchFamily="34" charset="-122"/>
              <a:ea typeface="微软雅黑" panose="020B0503020204020204" pitchFamily="34" charset="-122"/>
            </a:endParaRPr>
          </a:p>
          <a:p>
            <a:pPr algn="ctr"/>
            <a:r>
              <a:rPr lang="zh-CN" altLang="en-US" sz="1200">
                <a:solidFill>
                  <a:srgbClr val="80ECDF"/>
                </a:solidFill>
                <a:latin typeface="微软雅黑" panose="020B0503020204020204" pitchFamily="34" charset="-122"/>
                <a:ea typeface="微软雅黑" panose="020B0503020204020204" pitchFamily="34" charset="-122"/>
              </a:rPr>
              <a:t>软件著作权</a:t>
            </a:r>
            <a:endParaRPr lang="en-US" altLang="zh-CN" sz="1200" dirty="0">
              <a:solidFill>
                <a:srgbClr val="80ECDF"/>
              </a:solidFill>
              <a:latin typeface="微软雅黑" panose="020B0503020204020204" pitchFamily="34" charset="-122"/>
              <a:ea typeface="微软雅黑" panose="020B0503020204020204" pitchFamily="34" charset="-122"/>
            </a:endParaRPr>
          </a:p>
        </p:txBody>
      </p:sp>
      <p:sp>
        <p:nvSpPr>
          <p:cNvPr id="25" name="任意多边形 31"/>
          <p:cNvSpPr/>
          <p:nvPr/>
        </p:nvSpPr>
        <p:spPr>
          <a:xfrm>
            <a:off x="6410325" y="288925"/>
            <a:ext cx="1111885" cy="516890"/>
          </a:xfrm>
          <a:custGeom>
            <a:avLst/>
            <a:gdLst>
              <a:gd name="connsiteX0" fmla="*/ 2073896 w 4510946"/>
              <a:gd name="connsiteY0" fmla="*/ 34 h 2416333"/>
              <a:gd name="connsiteX1" fmla="*/ 3053115 w 4510946"/>
              <a:gd name="connsiteY1" fmla="*/ 668953 h 2416333"/>
              <a:gd name="connsiteX2" fmla="*/ 3952689 w 4510946"/>
              <a:gd name="connsiteY2" fmla="*/ 617083 h 2416333"/>
              <a:gd name="connsiteX3" fmla="*/ 4328051 w 4510946"/>
              <a:gd name="connsiteY3" fmla="*/ 2062967 h 2416333"/>
              <a:gd name="connsiteX4" fmla="*/ 3629101 w 4510946"/>
              <a:gd name="connsiteY4" fmla="*/ 2416333 h 2416333"/>
              <a:gd name="connsiteX5" fmla="*/ 697397 w 4510946"/>
              <a:gd name="connsiteY5" fmla="*/ 2416333 h 2416333"/>
              <a:gd name="connsiteX6" fmla="*/ 56693 w 4510946"/>
              <a:gd name="connsiteY6" fmla="*/ 1443765 h 2416333"/>
              <a:gd name="connsiteX7" fmla="*/ 752407 w 4510946"/>
              <a:gd name="connsiteY7" fmla="*/ 1015836 h 2416333"/>
              <a:gd name="connsiteX8" fmla="*/ 1137476 w 4510946"/>
              <a:gd name="connsiteY8" fmla="*/ 762968 h 2416333"/>
              <a:gd name="connsiteX9" fmla="*/ 1878492 w 4510946"/>
              <a:gd name="connsiteY9" fmla="*/ 20574 h 2416333"/>
              <a:gd name="connsiteX10" fmla="*/ 2073896 w 4510946"/>
              <a:gd name="connsiteY10" fmla="*/ 34 h 241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10946" h="2416333">
                <a:moveTo>
                  <a:pt x="2073896" y="34"/>
                </a:moveTo>
                <a:cubicBezTo>
                  <a:pt x="2513028" y="-3689"/>
                  <a:pt x="2835099" y="291678"/>
                  <a:pt x="3053115" y="668953"/>
                </a:cubicBezTo>
                <a:cubicBezTo>
                  <a:pt x="3053115" y="668953"/>
                  <a:pt x="3496430" y="399876"/>
                  <a:pt x="3952689" y="617083"/>
                </a:cubicBezTo>
                <a:cubicBezTo>
                  <a:pt x="4506024" y="873192"/>
                  <a:pt x="4680761" y="1576683"/>
                  <a:pt x="4328051" y="2062967"/>
                </a:cubicBezTo>
                <a:cubicBezTo>
                  <a:pt x="4185672" y="2257480"/>
                  <a:pt x="3985048" y="2413091"/>
                  <a:pt x="3629101" y="2416333"/>
                </a:cubicBezTo>
                <a:cubicBezTo>
                  <a:pt x="697397" y="2416333"/>
                  <a:pt x="697397" y="2416333"/>
                  <a:pt x="697397" y="2416333"/>
                </a:cubicBezTo>
                <a:cubicBezTo>
                  <a:pt x="189364" y="2416333"/>
                  <a:pt x="-137459" y="1923566"/>
                  <a:pt x="56693" y="1443765"/>
                </a:cubicBezTo>
                <a:cubicBezTo>
                  <a:pt x="189364" y="1129302"/>
                  <a:pt x="522660" y="986659"/>
                  <a:pt x="752407" y="1015836"/>
                </a:cubicBezTo>
                <a:cubicBezTo>
                  <a:pt x="752407" y="1015836"/>
                  <a:pt x="855955" y="863467"/>
                  <a:pt x="1137476" y="762968"/>
                </a:cubicBezTo>
                <a:cubicBezTo>
                  <a:pt x="1195722" y="383666"/>
                  <a:pt x="1512838" y="91896"/>
                  <a:pt x="1878492" y="20574"/>
                </a:cubicBezTo>
                <a:cubicBezTo>
                  <a:pt x="1946041" y="7202"/>
                  <a:pt x="2011163" y="566"/>
                  <a:pt x="2073896" y="34"/>
                </a:cubicBezTo>
                <a:close/>
              </a:path>
            </a:pathLst>
          </a:custGeom>
          <a:solidFill>
            <a:srgbClr val="150D3E"/>
          </a:solidFill>
          <a:ln w="22225">
            <a:gradFill flip="none" rotWithShape="1">
              <a:gsLst>
                <a:gs pos="0">
                  <a:srgbClr val="D441F1"/>
                </a:gs>
                <a:gs pos="98230">
                  <a:srgbClr val="80ECDF"/>
                </a:gs>
                <a:gs pos="55000">
                  <a:srgbClr val="00A2E9"/>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ltLang="zh-CN" sz="1200" dirty="0">
              <a:solidFill>
                <a:srgbClr val="80ECDF"/>
              </a:solidFill>
              <a:latin typeface="微软雅黑" panose="020B0503020204020204" pitchFamily="34" charset="-122"/>
              <a:ea typeface="微软雅黑" panose="020B0503020204020204" pitchFamily="34" charset="-122"/>
            </a:endParaRPr>
          </a:p>
          <a:p>
            <a:pPr algn="ctr"/>
            <a:r>
              <a:rPr lang="zh-CN" sz="1200" dirty="0">
                <a:solidFill>
                  <a:srgbClr val="80ECDF"/>
                </a:solidFill>
                <a:latin typeface="微软雅黑" panose="020B0503020204020204" pitchFamily="34" charset="-122"/>
                <a:ea typeface="微软雅黑" panose="020B0503020204020204" pitchFamily="34" charset="-122"/>
              </a:rPr>
              <a:t>实用新型专利</a:t>
            </a:r>
            <a:endParaRPr lang="zh-CN" sz="1200" dirty="0">
              <a:solidFill>
                <a:srgbClr val="80ECDF"/>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3719195" y="1102360"/>
            <a:ext cx="1373505" cy="1815465"/>
            <a:chOff x="3926682" y="1635919"/>
            <a:chExt cx="1914525" cy="2600325"/>
          </a:xfrm>
        </p:grpSpPr>
        <p:sp>
          <p:nvSpPr>
            <p:cNvPr id="7" name="iš1îḑè"/>
            <p:cNvSpPr/>
            <p:nvPr/>
          </p:nvSpPr>
          <p:spPr>
            <a:xfrm>
              <a:off x="3926682" y="1635919"/>
              <a:ext cx="1914525" cy="2600325"/>
            </a:xfrm>
            <a:prstGeom prst="roundRect">
              <a:avLst>
                <a:gd name="adj" fmla="val 5323"/>
              </a:avLst>
            </a:prstGeom>
            <a:blipFill rotWithShape="1">
              <a:blip r:embed="rId3"/>
              <a:stretch>
                <a:fillRect/>
              </a:stretch>
            </a:blipFill>
            <a:ln w="12700" cap="flat" cmpd="sng" algn="ctr">
              <a:noFill/>
              <a:prstDash val="solid"/>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sz="1350">
                <a:solidFill>
                  <a:prstClr val="white"/>
                </a:solidFill>
                <a:latin typeface="Mobitale Versalete"/>
                <a:ea typeface="微软雅黑" panose="020B0503020204020204" pitchFamily="34" charset="-122"/>
              </a:endParaRPr>
            </a:p>
          </p:txBody>
        </p:sp>
        <p:sp>
          <p:nvSpPr>
            <p:cNvPr id="14" name="星形: 十角 13"/>
            <p:cNvSpPr/>
            <p:nvPr/>
          </p:nvSpPr>
          <p:spPr bwMode="auto">
            <a:xfrm>
              <a:off x="4270110" y="2554537"/>
              <a:ext cx="1163054" cy="959546"/>
            </a:xfrm>
            <a:prstGeom prst="star10">
              <a:avLst/>
            </a:prstGeom>
            <a:solidFill>
              <a:schemeClr val="accent2">
                <a:alpha val="66000"/>
              </a:schemeClr>
            </a:solidFill>
            <a:ln w="9525" cap="flat" cmpd="sng" algn="ctr">
              <a:solidFill>
                <a:schemeClr val="accent2">
                  <a:lumMod val="75000"/>
                </a:schemeClr>
              </a:solidFill>
              <a:prstDash val="solid"/>
              <a:round/>
              <a:headEnd type="none" w="med" len="med"/>
              <a:tailEnd type="none" w="med" len="med"/>
            </a:ln>
          </p:spPr>
          <p:txBody>
            <a:bodyPr anchor="ctr"/>
            <a:lstStyle/>
            <a:p>
              <a:pPr algn="ctr" defTabSz="685800">
                <a:defRPr/>
              </a:pPr>
              <a:r>
                <a:rPr lang="en-US" altLang="zh-CN" sz="2800" dirty="0">
                  <a:solidFill>
                    <a:prstClr val="white"/>
                  </a:solidFill>
                  <a:latin typeface="Swis721 BlkCn BT" panose="020B0806030502040204" pitchFamily="34" charset="0"/>
                  <a:ea typeface="DFGothic-EB" panose="02010609010101010101" pitchFamily="1" charset="-128"/>
                </a:rPr>
                <a:t>35</a:t>
              </a:r>
              <a:endParaRPr lang="en-US" altLang="zh-CN" sz="2800" dirty="0">
                <a:solidFill>
                  <a:prstClr val="white"/>
                </a:solidFill>
                <a:latin typeface="Swis721 BlkCn BT" panose="020B0806030502040204" pitchFamily="34" charset="0"/>
                <a:ea typeface="DFGothic-EB" panose="02010609010101010101" pitchFamily="1" charset="-128"/>
              </a:endParaRPr>
            </a:p>
          </p:txBody>
        </p:sp>
      </p:grpSp>
      <p:sp>
        <p:nvSpPr>
          <p:cNvPr id="117" name="任意多边形 31"/>
          <p:cNvSpPr/>
          <p:nvPr/>
        </p:nvSpPr>
        <p:spPr>
          <a:xfrm>
            <a:off x="3841750" y="287655"/>
            <a:ext cx="670560" cy="516890"/>
          </a:xfrm>
          <a:custGeom>
            <a:avLst/>
            <a:gdLst>
              <a:gd name="connsiteX0" fmla="*/ 2073896 w 4510946"/>
              <a:gd name="connsiteY0" fmla="*/ 34 h 2416333"/>
              <a:gd name="connsiteX1" fmla="*/ 3053115 w 4510946"/>
              <a:gd name="connsiteY1" fmla="*/ 668953 h 2416333"/>
              <a:gd name="connsiteX2" fmla="*/ 3952689 w 4510946"/>
              <a:gd name="connsiteY2" fmla="*/ 617083 h 2416333"/>
              <a:gd name="connsiteX3" fmla="*/ 4328051 w 4510946"/>
              <a:gd name="connsiteY3" fmla="*/ 2062967 h 2416333"/>
              <a:gd name="connsiteX4" fmla="*/ 3629101 w 4510946"/>
              <a:gd name="connsiteY4" fmla="*/ 2416333 h 2416333"/>
              <a:gd name="connsiteX5" fmla="*/ 697397 w 4510946"/>
              <a:gd name="connsiteY5" fmla="*/ 2416333 h 2416333"/>
              <a:gd name="connsiteX6" fmla="*/ 56693 w 4510946"/>
              <a:gd name="connsiteY6" fmla="*/ 1443765 h 2416333"/>
              <a:gd name="connsiteX7" fmla="*/ 752407 w 4510946"/>
              <a:gd name="connsiteY7" fmla="*/ 1015836 h 2416333"/>
              <a:gd name="connsiteX8" fmla="*/ 1137476 w 4510946"/>
              <a:gd name="connsiteY8" fmla="*/ 762968 h 2416333"/>
              <a:gd name="connsiteX9" fmla="*/ 1878492 w 4510946"/>
              <a:gd name="connsiteY9" fmla="*/ 20574 h 2416333"/>
              <a:gd name="connsiteX10" fmla="*/ 2073896 w 4510946"/>
              <a:gd name="connsiteY10" fmla="*/ 34 h 2416333"/>
              <a:gd name="connsiteX0-1" fmla="*/ 2073896 w 4510946"/>
              <a:gd name="connsiteY0-2" fmla="*/ 34 h 2416333"/>
              <a:gd name="connsiteX1-3" fmla="*/ 3053115 w 4510946"/>
              <a:gd name="connsiteY1-4" fmla="*/ 668953 h 2416333"/>
              <a:gd name="connsiteX2-5" fmla="*/ 3952689 w 4510946"/>
              <a:gd name="connsiteY2-6" fmla="*/ 617083 h 2416333"/>
              <a:gd name="connsiteX3-7" fmla="*/ 4328051 w 4510946"/>
              <a:gd name="connsiteY3-8" fmla="*/ 2062967 h 2416333"/>
              <a:gd name="connsiteX4-9" fmla="*/ 3629101 w 4510946"/>
              <a:gd name="connsiteY4-10" fmla="*/ 2416333 h 2416333"/>
              <a:gd name="connsiteX5-11" fmla="*/ 697397 w 4510946"/>
              <a:gd name="connsiteY5-12" fmla="*/ 2416333 h 2416333"/>
              <a:gd name="connsiteX6-13" fmla="*/ 56693 w 4510946"/>
              <a:gd name="connsiteY6-14" fmla="*/ 1443765 h 2416333"/>
              <a:gd name="connsiteX7-15" fmla="*/ 752407 w 4510946"/>
              <a:gd name="connsiteY7-16" fmla="*/ 1015836 h 2416333"/>
              <a:gd name="connsiteX8-17" fmla="*/ 1137476 w 4510946"/>
              <a:gd name="connsiteY8-18" fmla="*/ 762968 h 2416333"/>
              <a:gd name="connsiteX9-19" fmla="*/ 1878492 w 4510946"/>
              <a:gd name="connsiteY9-20" fmla="*/ 20574 h 2416333"/>
              <a:gd name="connsiteX10-21" fmla="*/ 2073896 w 4510946"/>
              <a:gd name="connsiteY10-22" fmla="*/ 34 h 2416333"/>
              <a:gd name="connsiteX0-23" fmla="*/ 2073896 w 4510946"/>
              <a:gd name="connsiteY0-24" fmla="*/ 34 h 2416333"/>
              <a:gd name="connsiteX1-25" fmla="*/ 3053115 w 4510946"/>
              <a:gd name="connsiteY1-26" fmla="*/ 668953 h 2416333"/>
              <a:gd name="connsiteX2-27" fmla="*/ 3952689 w 4510946"/>
              <a:gd name="connsiteY2-28" fmla="*/ 617083 h 2416333"/>
              <a:gd name="connsiteX3-29" fmla="*/ 4328051 w 4510946"/>
              <a:gd name="connsiteY3-30" fmla="*/ 2062967 h 2416333"/>
              <a:gd name="connsiteX4-31" fmla="*/ 3629101 w 4510946"/>
              <a:gd name="connsiteY4-32" fmla="*/ 2416333 h 2416333"/>
              <a:gd name="connsiteX5-33" fmla="*/ 697397 w 4510946"/>
              <a:gd name="connsiteY5-34" fmla="*/ 2416333 h 2416333"/>
              <a:gd name="connsiteX6-35" fmla="*/ 56693 w 4510946"/>
              <a:gd name="connsiteY6-36" fmla="*/ 1443765 h 2416333"/>
              <a:gd name="connsiteX7-37" fmla="*/ 752407 w 4510946"/>
              <a:gd name="connsiteY7-38" fmla="*/ 1015836 h 2416333"/>
              <a:gd name="connsiteX8-39" fmla="*/ 1137476 w 4510946"/>
              <a:gd name="connsiteY8-40" fmla="*/ 762968 h 2416333"/>
              <a:gd name="connsiteX9-41" fmla="*/ 1878492 w 4510946"/>
              <a:gd name="connsiteY9-42" fmla="*/ 20574 h 2416333"/>
              <a:gd name="connsiteX10-43" fmla="*/ 2073896 w 4510946"/>
              <a:gd name="connsiteY10-44" fmla="*/ 34 h 2416333"/>
              <a:gd name="connsiteX0-45" fmla="*/ 2073896 w 4510946"/>
              <a:gd name="connsiteY0-46" fmla="*/ 34 h 2416349"/>
              <a:gd name="connsiteX1-47" fmla="*/ 3053115 w 4510946"/>
              <a:gd name="connsiteY1-48" fmla="*/ 668953 h 2416349"/>
              <a:gd name="connsiteX2-49" fmla="*/ 3952689 w 4510946"/>
              <a:gd name="connsiteY2-50" fmla="*/ 617083 h 2416349"/>
              <a:gd name="connsiteX3-51" fmla="*/ 4328051 w 4510946"/>
              <a:gd name="connsiteY3-52" fmla="*/ 2062967 h 2416349"/>
              <a:gd name="connsiteX4-53" fmla="*/ 3629101 w 4510946"/>
              <a:gd name="connsiteY4-54" fmla="*/ 2416333 h 2416349"/>
              <a:gd name="connsiteX5-55" fmla="*/ 1845171 w 4510946"/>
              <a:gd name="connsiteY5-56" fmla="*/ 2416349 h 2416349"/>
              <a:gd name="connsiteX6-57" fmla="*/ 697397 w 4510946"/>
              <a:gd name="connsiteY6-58" fmla="*/ 2416333 h 2416349"/>
              <a:gd name="connsiteX7-59" fmla="*/ 56693 w 4510946"/>
              <a:gd name="connsiteY7-60" fmla="*/ 1443765 h 2416349"/>
              <a:gd name="connsiteX8-61" fmla="*/ 752407 w 4510946"/>
              <a:gd name="connsiteY8-62" fmla="*/ 1015836 h 2416349"/>
              <a:gd name="connsiteX9-63" fmla="*/ 1137476 w 4510946"/>
              <a:gd name="connsiteY9-64" fmla="*/ 762968 h 2416349"/>
              <a:gd name="connsiteX10-65" fmla="*/ 1878492 w 4510946"/>
              <a:gd name="connsiteY10-66" fmla="*/ 20574 h 2416349"/>
              <a:gd name="connsiteX11" fmla="*/ 2073896 w 4510946"/>
              <a:gd name="connsiteY11" fmla="*/ 34 h 2416349"/>
              <a:gd name="connsiteX0-67" fmla="*/ 2073896 w 4510299"/>
              <a:gd name="connsiteY0-68" fmla="*/ 34 h 2416349"/>
              <a:gd name="connsiteX1-69" fmla="*/ 3053115 w 4510299"/>
              <a:gd name="connsiteY1-70" fmla="*/ 668953 h 2416349"/>
              <a:gd name="connsiteX2-71" fmla="*/ 3952689 w 4510299"/>
              <a:gd name="connsiteY2-72" fmla="*/ 617083 h 2416349"/>
              <a:gd name="connsiteX3-73" fmla="*/ 4328051 w 4510299"/>
              <a:gd name="connsiteY3-74" fmla="*/ 2062967 h 2416349"/>
              <a:gd name="connsiteX4-75" fmla="*/ 1845171 w 4510299"/>
              <a:gd name="connsiteY4-76" fmla="*/ 2416349 h 2416349"/>
              <a:gd name="connsiteX5-77" fmla="*/ 697397 w 4510299"/>
              <a:gd name="connsiteY5-78" fmla="*/ 2416333 h 2416349"/>
              <a:gd name="connsiteX6-79" fmla="*/ 56693 w 4510299"/>
              <a:gd name="connsiteY6-80" fmla="*/ 1443765 h 2416349"/>
              <a:gd name="connsiteX7-81" fmla="*/ 752407 w 4510299"/>
              <a:gd name="connsiteY7-82" fmla="*/ 1015836 h 2416349"/>
              <a:gd name="connsiteX8-83" fmla="*/ 1137476 w 4510299"/>
              <a:gd name="connsiteY8-84" fmla="*/ 762968 h 2416349"/>
              <a:gd name="connsiteX9-85" fmla="*/ 1878492 w 4510299"/>
              <a:gd name="connsiteY9-86" fmla="*/ 20574 h 2416349"/>
              <a:gd name="connsiteX10-87" fmla="*/ 2073896 w 4510299"/>
              <a:gd name="connsiteY10-88" fmla="*/ 34 h 2416349"/>
              <a:gd name="connsiteX0-89" fmla="*/ 2073896 w 3952688"/>
              <a:gd name="connsiteY0-90" fmla="*/ 34 h 2416349"/>
              <a:gd name="connsiteX1-91" fmla="*/ 3053115 w 3952688"/>
              <a:gd name="connsiteY1-92" fmla="*/ 668953 h 2416349"/>
              <a:gd name="connsiteX2-93" fmla="*/ 3952689 w 3952688"/>
              <a:gd name="connsiteY2-94" fmla="*/ 617083 h 2416349"/>
              <a:gd name="connsiteX3-95" fmla="*/ 1845171 w 3952688"/>
              <a:gd name="connsiteY3-96" fmla="*/ 2416349 h 2416349"/>
              <a:gd name="connsiteX4-97" fmla="*/ 697397 w 3952688"/>
              <a:gd name="connsiteY4-98" fmla="*/ 2416333 h 2416349"/>
              <a:gd name="connsiteX5-99" fmla="*/ 56693 w 3952688"/>
              <a:gd name="connsiteY5-100" fmla="*/ 1443765 h 2416349"/>
              <a:gd name="connsiteX6-101" fmla="*/ 752407 w 3952688"/>
              <a:gd name="connsiteY6-102" fmla="*/ 1015836 h 2416349"/>
              <a:gd name="connsiteX7-103" fmla="*/ 1137476 w 3952688"/>
              <a:gd name="connsiteY7-104" fmla="*/ 762968 h 2416349"/>
              <a:gd name="connsiteX8-105" fmla="*/ 1878492 w 3952688"/>
              <a:gd name="connsiteY8-106" fmla="*/ 20574 h 2416349"/>
              <a:gd name="connsiteX9-107" fmla="*/ 2073896 w 3952688"/>
              <a:gd name="connsiteY9-108" fmla="*/ 34 h 2416349"/>
              <a:gd name="connsiteX0-109" fmla="*/ 2073896 w 3053116"/>
              <a:gd name="connsiteY0-110" fmla="*/ 34 h 2416349"/>
              <a:gd name="connsiteX1-111" fmla="*/ 3053115 w 3053116"/>
              <a:gd name="connsiteY1-112" fmla="*/ 668953 h 2416349"/>
              <a:gd name="connsiteX2-113" fmla="*/ 1845171 w 3053116"/>
              <a:gd name="connsiteY2-114" fmla="*/ 2416349 h 2416349"/>
              <a:gd name="connsiteX3-115" fmla="*/ 697397 w 3053116"/>
              <a:gd name="connsiteY3-116" fmla="*/ 2416333 h 2416349"/>
              <a:gd name="connsiteX4-117" fmla="*/ 56693 w 3053116"/>
              <a:gd name="connsiteY4-118" fmla="*/ 1443765 h 2416349"/>
              <a:gd name="connsiteX5-119" fmla="*/ 752407 w 3053116"/>
              <a:gd name="connsiteY5-120" fmla="*/ 1015836 h 2416349"/>
              <a:gd name="connsiteX6-121" fmla="*/ 1137476 w 3053116"/>
              <a:gd name="connsiteY6-122" fmla="*/ 762968 h 2416349"/>
              <a:gd name="connsiteX7-123" fmla="*/ 1878492 w 3053116"/>
              <a:gd name="connsiteY7-124" fmla="*/ 20574 h 2416349"/>
              <a:gd name="connsiteX8-125" fmla="*/ 2073896 w 3053116"/>
              <a:gd name="connsiteY8-126" fmla="*/ 34 h 2416349"/>
              <a:gd name="connsiteX0-127" fmla="*/ 2073896 w 3053116"/>
              <a:gd name="connsiteY0-128" fmla="*/ 34 h 2416349"/>
              <a:gd name="connsiteX1-129" fmla="*/ 3053115 w 3053116"/>
              <a:gd name="connsiteY1-130" fmla="*/ 668953 h 2416349"/>
              <a:gd name="connsiteX2-131" fmla="*/ 1845171 w 3053116"/>
              <a:gd name="connsiteY2-132" fmla="*/ 2416349 h 2416349"/>
              <a:gd name="connsiteX3-133" fmla="*/ 697397 w 3053116"/>
              <a:gd name="connsiteY3-134" fmla="*/ 2416333 h 2416349"/>
              <a:gd name="connsiteX4-135" fmla="*/ 56693 w 3053116"/>
              <a:gd name="connsiteY4-136" fmla="*/ 1443765 h 2416349"/>
              <a:gd name="connsiteX5-137" fmla="*/ 752407 w 3053116"/>
              <a:gd name="connsiteY5-138" fmla="*/ 1015836 h 2416349"/>
              <a:gd name="connsiteX6-139" fmla="*/ 1137476 w 3053116"/>
              <a:gd name="connsiteY6-140" fmla="*/ 762968 h 2416349"/>
              <a:gd name="connsiteX7-141" fmla="*/ 1878492 w 3053116"/>
              <a:gd name="connsiteY7-142" fmla="*/ 20574 h 2416349"/>
              <a:gd name="connsiteX8-143" fmla="*/ 2073896 w 3053116"/>
              <a:gd name="connsiteY8-144" fmla="*/ 34 h 2416349"/>
              <a:gd name="connsiteX0-145" fmla="*/ 2073896 w 3053116"/>
              <a:gd name="connsiteY0-146" fmla="*/ 34 h 2416349"/>
              <a:gd name="connsiteX1-147" fmla="*/ 3053115 w 3053116"/>
              <a:gd name="connsiteY1-148" fmla="*/ 668953 h 2416349"/>
              <a:gd name="connsiteX2-149" fmla="*/ 1845171 w 3053116"/>
              <a:gd name="connsiteY2-150" fmla="*/ 2416349 h 2416349"/>
              <a:gd name="connsiteX3-151" fmla="*/ 697397 w 3053116"/>
              <a:gd name="connsiteY3-152" fmla="*/ 2416333 h 2416349"/>
              <a:gd name="connsiteX4-153" fmla="*/ 56693 w 3053116"/>
              <a:gd name="connsiteY4-154" fmla="*/ 1443765 h 2416349"/>
              <a:gd name="connsiteX5-155" fmla="*/ 752407 w 3053116"/>
              <a:gd name="connsiteY5-156" fmla="*/ 1015836 h 2416349"/>
              <a:gd name="connsiteX6-157" fmla="*/ 1137476 w 3053116"/>
              <a:gd name="connsiteY6-158" fmla="*/ 762968 h 2416349"/>
              <a:gd name="connsiteX7-159" fmla="*/ 1878492 w 3053116"/>
              <a:gd name="connsiteY7-160" fmla="*/ 20574 h 2416349"/>
              <a:gd name="connsiteX8-161" fmla="*/ 2073896 w 3053116"/>
              <a:gd name="connsiteY8-162" fmla="*/ 34 h 2416349"/>
              <a:gd name="connsiteX0-163" fmla="*/ 2073896 w 3053116"/>
              <a:gd name="connsiteY0-164" fmla="*/ 34 h 2416349"/>
              <a:gd name="connsiteX1-165" fmla="*/ 3053115 w 3053116"/>
              <a:gd name="connsiteY1-166" fmla="*/ 668953 h 2416349"/>
              <a:gd name="connsiteX2-167" fmla="*/ 1845171 w 3053116"/>
              <a:gd name="connsiteY2-168" fmla="*/ 2416349 h 2416349"/>
              <a:gd name="connsiteX3-169" fmla="*/ 697397 w 3053116"/>
              <a:gd name="connsiteY3-170" fmla="*/ 2416333 h 2416349"/>
              <a:gd name="connsiteX4-171" fmla="*/ 56693 w 3053116"/>
              <a:gd name="connsiteY4-172" fmla="*/ 1443765 h 2416349"/>
              <a:gd name="connsiteX5-173" fmla="*/ 752407 w 3053116"/>
              <a:gd name="connsiteY5-174" fmla="*/ 1015836 h 2416349"/>
              <a:gd name="connsiteX6-175" fmla="*/ 1137476 w 3053116"/>
              <a:gd name="connsiteY6-176" fmla="*/ 762968 h 2416349"/>
              <a:gd name="connsiteX7-177" fmla="*/ 1878492 w 3053116"/>
              <a:gd name="connsiteY7-178" fmla="*/ 20574 h 2416349"/>
              <a:gd name="connsiteX8-179" fmla="*/ 2073896 w 3053116"/>
              <a:gd name="connsiteY8-180" fmla="*/ 34 h 2416349"/>
              <a:gd name="connsiteX0-181" fmla="*/ 2073896 w 3053116"/>
              <a:gd name="connsiteY0-182" fmla="*/ 34 h 2416349"/>
              <a:gd name="connsiteX1-183" fmla="*/ 3053115 w 3053116"/>
              <a:gd name="connsiteY1-184" fmla="*/ 668953 h 2416349"/>
              <a:gd name="connsiteX2-185" fmla="*/ 1845171 w 3053116"/>
              <a:gd name="connsiteY2-186" fmla="*/ 2416349 h 2416349"/>
              <a:gd name="connsiteX3-187" fmla="*/ 697397 w 3053116"/>
              <a:gd name="connsiteY3-188" fmla="*/ 2416333 h 2416349"/>
              <a:gd name="connsiteX4-189" fmla="*/ 56693 w 3053116"/>
              <a:gd name="connsiteY4-190" fmla="*/ 1443765 h 2416349"/>
              <a:gd name="connsiteX5-191" fmla="*/ 752407 w 3053116"/>
              <a:gd name="connsiteY5-192" fmla="*/ 1015836 h 2416349"/>
              <a:gd name="connsiteX6-193" fmla="*/ 1137476 w 3053116"/>
              <a:gd name="connsiteY6-194" fmla="*/ 762968 h 2416349"/>
              <a:gd name="connsiteX7-195" fmla="*/ 1878492 w 3053116"/>
              <a:gd name="connsiteY7-196" fmla="*/ 20574 h 2416349"/>
              <a:gd name="connsiteX8-197" fmla="*/ 2073896 w 3053116"/>
              <a:gd name="connsiteY8-198" fmla="*/ 34 h 2416349"/>
              <a:gd name="connsiteX0-199" fmla="*/ 2073896 w 3053116"/>
              <a:gd name="connsiteY0-200" fmla="*/ 34 h 2416349"/>
              <a:gd name="connsiteX1-201" fmla="*/ 3053115 w 3053116"/>
              <a:gd name="connsiteY1-202" fmla="*/ 668953 h 2416349"/>
              <a:gd name="connsiteX2-203" fmla="*/ 1845171 w 3053116"/>
              <a:gd name="connsiteY2-204" fmla="*/ 2416349 h 2416349"/>
              <a:gd name="connsiteX3-205" fmla="*/ 697397 w 3053116"/>
              <a:gd name="connsiteY3-206" fmla="*/ 2416333 h 2416349"/>
              <a:gd name="connsiteX4-207" fmla="*/ 56693 w 3053116"/>
              <a:gd name="connsiteY4-208" fmla="*/ 1443765 h 2416349"/>
              <a:gd name="connsiteX5-209" fmla="*/ 752407 w 3053116"/>
              <a:gd name="connsiteY5-210" fmla="*/ 1015836 h 2416349"/>
              <a:gd name="connsiteX6-211" fmla="*/ 1137476 w 3053116"/>
              <a:gd name="connsiteY6-212" fmla="*/ 762968 h 2416349"/>
              <a:gd name="connsiteX7-213" fmla="*/ 1878492 w 3053116"/>
              <a:gd name="connsiteY7-214" fmla="*/ 20574 h 2416349"/>
              <a:gd name="connsiteX8-215" fmla="*/ 2073896 w 3053116"/>
              <a:gd name="connsiteY8-216" fmla="*/ 34 h 241634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3053116" h="2416349">
                <a:moveTo>
                  <a:pt x="2073896" y="34"/>
                </a:moveTo>
                <a:cubicBezTo>
                  <a:pt x="2513028" y="-3689"/>
                  <a:pt x="2835099" y="291678"/>
                  <a:pt x="3053115" y="668953"/>
                </a:cubicBezTo>
                <a:cubicBezTo>
                  <a:pt x="2455011" y="1546097"/>
                  <a:pt x="3069982" y="631840"/>
                  <a:pt x="1845171" y="2416349"/>
                </a:cubicBezTo>
                <a:lnTo>
                  <a:pt x="697397" y="2416333"/>
                </a:lnTo>
                <a:cubicBezTo>
                  <a:pt x="189364" y="2416333"/>
                  <a:pt x="-137459" y="1923566"/>
                  <a:pt x="56693" y="1443765"/>
                </a:cubicBezTo>
                <a:cubicBezTo>
                  <a:pt x="189364" y="1129302"/>
                  <a:pt x="522660" y="986659"/>
                  <a:pt x="752407" y="1015836"/>
                </a:cubicBezTo>
                <a:cubicBezTo>
                  <a:pt x="752407" y="1015836"/>
                  <a:pt x="855955" y="863467"/>
                  <a:pt x="1137476" y="762968"/>
                </a:cubicBezTo>
                <a:cubicBezTo>
                  <a:pt x="1195722" y="383666"/>
                  <a:pt x="1512838" y="91896"/>
                  <a:pt x="1878492" y="20574"/>
                </a:cubicBezTo>
                <a:cubicBezTo>
                  <a:pt x="1946041" y="7202"/>
                  <a:pt x="2011163" y="566"/>
                  <a:pt x="2073896" y="34"/>
                </a:cubicBezTo>
                <a:close/>
              </a:path>
            </a:pathLst>
          </a:custGeom>
          <a:solidFill>
            <a:schemeClr val="bg1">
              <a:alpha val="7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ltLang="zh-CN" sz="1200" dirty="0">
              <a:solidFill>
                <a:srgbClr val="80ECDF"/>
              </a:solidFill>
              <a:latin typeface="微软雅黑" panose="020B0503020204020204" pitchFamily="34" charset="-122"/>
              <a:ea typeface="微软雅黑" panose="020B0503020204020204" pitchFamily="34" charset="-122"/>
            </a:endParaRPr>
          </a:p>
        </p:txBody>
      </p:sp>
      <p:sp>
        <p:nvSpPr>
          <p:cNvPr id="132" name="任意多边形 31"/>
          <p:cNvSpPr/>
          <p:nvPr/>
        </p:nvSpPr>
        <p:spPr>
          <a:xfrm>
            <a:off x="6603365" y="288925"/>
            <a:ext cx="670560" cy="516890"/>
          </a:xfrm>
          <a:custGeom>
            <a:avLst/>
            <a:gdLst>
              <a:gd name="connsiteX0" fmla="*/ 2073896 w 4510946"/>
              <a:gd name="connsiteY0" fmla="*/ 34 h 2416333"/>
              <a:gd name="connsiteX1" fmla="*/ 3053115 w 4510946"/>
              <a:gd name="connsiteY1" fmla="*/ 668953 h 2416333"/>
              <a:gd name="connsiteX2" fmla="*/ 3952689 w 4510946"/>
              <a:gd name="connsiteY2" fmla="*/ 617083 h 2416333"/>
              <a:gd name="connsiteX3" fmla="*/ 4328051 w 4510946"/>
              <a:gd name="connsiteY3" fmla="*/ 2062967 h 2416333"/>
              <a:gd name="connsiteX4" fmla="*/ 3629101 w 4510946"/>
              <a:gd name="connsiteY4" fmla="*/ 2416333 h 2416333"/>
              <a:gd name="connsiteX5" fmla="*/ 697397 w 4510946"/>
              <a:gd name="connsiteY5" fmla="*/ 2416333 h 2416333"/>
              <a:gd name="connsiteX6" fmla="*/ 56693 w 4510946"/>
              <a:gd name="connsiteY6" fmla="*/ 1443765 h 2416333"/>
              <a:gd name="connsiteX7" fmla="*/ 752407 w 4510946"/>
              <a:gd name="connsiteY7" fmla="*/ 1015836 h 2416333"/>
              <a:gd name="connsiteX8" fmla="*/ 1137476 w 4510946"/>
              <a:gd name="connsiteY8" fmla="*/ 762968 h 2416333"/>
              <a:gd name="connsiteX9" fmla="*/ 1878492 w 4510946"/>
              <a:gd name="connsiteY9" fmla="*/ 20574 h 2416333"/>
              <a:gd name="connsiteX10" fmla="*/ 2073896 w 4510946"/>
              <a:gd name="connsiteY10" fmla="*/ 34 h 2416333"/>
              <a:gd name="connsiteX0-1" fmla="*/ 2073896 w 4510946"/>
              <a:gd name="connsiteY0-2" fmla="*/ 34 h 2416333"/>
              <a:gd name="connsiteX1-3" fmla="*/ 3053115 w 4510946"/>
              <a:gd name="connsiteY1-4" fmla="*/ 668953 h 2416333"/>
              <a:gd name="connsiteX2-5" fmla="*/ 3952689 w 4510946"/>
              <a:gd name="connsiteY2-6" fmla="*/ 617083 h 2416333"/>
              <a:gd name="connsiteX3-7" fmla="*/ 4328051 w 4510946"/>
              <a:gd name="connsiteY3-8" fmla="*/ 2062967 h 2416333"/>
              <a:gd name="connsiteX4-9" fmla="*/ 3629101 w 4510946"/>
              <a:gd name="connsiteY4-10" fmla="*/ 2416333 h 2416333"/>
              <a:gd name="connsiteX5-11" fmla="*/ 697397 w 4510946"/>
              <a:gd name="connsiteY5-12" fmla="*/ 2416333 h 2416333"/>
              <a:gd name="connsiteX6-13" fmla="*/ 56693 w 4510946"/>
              <a:gd name="connsiteY6-14" fmla="*/ 1443765 h 2416333"/>
              <a:gd name="connsiteX7-15" fmla="*/ 752407 w 4510946"/>
              <a:gd name="connsiteY7-16" fmla="*/ 1015836 h 2416333"/>
              <a:gd name="connsiteX8-17" fmla="*/ 1137476 w 4510946"/>
              <a:gd name="connsiteY8-18" fmla="*/ 762968 h 2416333"/>
              <a:gd name="connsiteX9-19" fmla="*/ 1878492 w 4510946"/>
              <a:gd name="connsiteY9-20" fmla="*/ 20574 h 2416333"/>
              <a:gd name="connsiteX10-21" fmla="*/ 2073896 w 4510946"/>
              <a:gd name="connsiteY10-22" fmla="*/ 34 h 2416333"/>
              <a:gd name="connsiteX0-23" fmla="*/ 2073896 w 4510946"/>
              <a:gd name="connsiteY0-24" fmla="*/ 34 h 2416333"/>
              <a:gd name="connsiteX1-25" fmla="*/ 3053115 w 4510946"/>
              <a:gd name="connsiteY1-26" fmla="*/ 668953 h 2416333"/>
              <a:gd name="connsiteX2-27" fmla="*/ 3952689 w 4510946"/>
              <a:gd name="connsiteY2-28" fmla="*/ 617083 h 2416333"/>
              <a:gd name="connsiteX3-29" fmla="*/ 4328051 w 4510946"/>
              <a:gd name="connsiteY3-30" fmla="*/ 2062967 h 2416333"/>
              <a:gd name="connsiteX4-31" fmla="*/ 3629101 w 4510946"/>
              <a:gd name="connsiteY4-32" fmla="*/ 2416333 h 2416333"/>
              <a:gd name="connsiteX5-33" fmla="*/ 697397 w 4510946"/>
              <a:gd name="connsiteY5-34" fmla="*/ 2416333 h 2416333"/>
              <a:gd name="connsiteX6-35" fmla="*/ 56693 w 4510946"/>
              <a:gd name="connsiteY6-36" fmla="*/ 1443765 h 2416333"/>
              <a:gd name="connsiteX7-37" fmla="*/ 752407 w 4510946"/>
              <a:gd name="connsiteY7-38" fmla="*/ 1015836 h 2416333"/>
              <a:gd name="connsiteX8-39" fmla="*/ 1137476 w 4510946"/>
              <a:gd name="connsiteY8-40" fmla="*/ 762968 h 2416333"/>
              <a:gd name="connsiteX9-41" fmla="*/ 1878492 w 4510946"/>
              <a:gd name="connsiteY9-42" fmla="*/ 20574 h 2416333"/>
              <a:gd name="connsiteX10-43" fmla="*/ 2073896 w 4510946"/>
              <a:gd name="connsiteY10-44" fmla="*/ 34 h 2416333"/>
              <a:gd name="connsiteX0-45" fmla="*/ 2073896 w 4510946"/>
              <a:gd name="connsiteY0-46" fmla="*/ 34 h 2416349"/>
              <a:gd name="connsiteX1-47" fmla="*/ 3053115 w 4510946"/>
              <a:gd name="connsiteY1-48" fmla="*/ 668953 h 2416349"/>
              <a:gd name="connsiteX2-49" fmla="*/ 3952689 w 4510946"/>
              <a:gd name="connsiteY2-50" fmla="*/ 617083 h 2416349"/>
              <a:gd name="connsiteX3-51" fmla="*/ 4328051 w 4510946"/>
              <a:gd name="connsiteY3-52" fmla="*/ 2062967 h 2416349"/>
              <a:gd name="connsiteX4-53" fmla="*/ 3629101 w 4510946"/>
              <a:gd name="connsiteY4-54" fmla="*/ 2416333 h 2416349"/>
              <a:gd name="connsiteX5-55" fmla="*/ 1845171 w 4510946"/>
              <a:gd name="connsiteY5-56" fmla="*/ 2416349 h 2416349"/>
              <a:gd name="connsiteX6-57" fmla="*/ 697397 w 4510946"/>
              <a:gd name="connsiteY6-58" fmla="*/ 2416333 h 2416349"/>
              <a:gd name="connsiteX7-59" fmla="*/ 56693 w 4510946"/>
              <a:gd name="connsiteY7-60" fmla="*/ 1443765 h 2416349"/>
              <a:gd name="connsiteX8-61" fmla="*/ 752407 w 4510946"/>
              <a:gd name="connsiteY8-62" fmla="*/ 1015836 h 2416349"/>
              <a:gd name="connsiteX9-63" fmla="*/ 1137476 w 4510946"/>
              <a:gd name="connsiteY9-64" fmla="*/ 762968 h 2416349"/>
              <a:gd name="connsiteX10-65" fmla="*/ 1878492 w 4510946"/>
              <a:gd name="connsiteY10-66" fmla="*/ 20574 h 2416349"/>
              <a:gd name="connsiteX11" fmla="*/ 2073896 w 4510946"/>
              <a:gd name="connsiteY11" fmla="*/ 34 h 2416349"/>
              <a:gd name="connsiteX0-67" fmla="*/ 2073896 w 4510299"/>
              <a:gd name="connsiteY0-68" fmla="*/ 34 h 2416349"/>
              <a:gd name="connsiteX1-69" fmla="*/ 3053115 w 4510299"/>
              <a:gd name="connsiteY1-70" fmla="*/ 668953 h 2416349"/>
              <a:gd name="connsiteX2-71" fmla="*/ 3952689 w 4510299"/>
              <a:gd name="connsiteY2-72" fmla="*/ 617083 h 2416349"/>
              <a:gd name="connsiteX3-73" fmla="*/ 4328051 w 4510299"/>
              <a:gd name="connsiteY3-74" fmla="*/ 2062967 h 2416349"/>
              <a:gd name="connsiteX4-75" fmla="*/ 1845171 w 4510299"/>
              <a:gd name="connsiteY4-76" fmla="*/ 2416349 h 2416349"/>
              <a:gd name="connsiteX5-77" fmla="*/ 697397 w 4510299"/>
              <a:gd name="connsiteY5-78" fmla="*/ 2416333 h 2416349"/>
              <a:gd name="connsiteX6-79" fmla="*/ 56693 w 4510299"/>
              <a:gd name="connsiteY6-80" fmla="*/ 1443765 h 2416349"/>
              <a:gd name="connsiteX7-81" fmla="*/ 752407 w 4510299"/>
              <a:gd name="connsiteY7-82" fmla="*/ 1015836 h 2416349"/>
              <a:gd name="connsiteX8-83" fmla="*/ 1137476 w 4510299"/>
              <a:gd name="connsiteY8-84" fmla="*/ 762968 h 2416349"/>
              <a:gd name="connsiteX9-85" fmla="*/ 1878492 w 4510299"/>
              <a:gd name="connsiteY9-86" fmla="*/ 20574 h 2416349"/>
              <a:gd name="connsiteX10-87" fmla="*/ 2073896 w 4510299"/>
              <a:gd name="connsiteY10-88" fmla="*/ 34 h 2416349"/>
              <a:gd name="connsiteX0-89" fmla="*/ 2073896 w 3952688"/>
              <a:gd name="connsiteY0-90" fmla="*/ 34 h 2416349"/>
              <a:gd name="connsiteX1-91" fmla="*/ 3053115 w 3952688"/>
              <a:gd name="connsiteY1-92" fmla="*/ 668953 h 2416349"/>
              <a:gd name="connsiteX2-93" fmla="*/ 3952689 w 3952688"/>
              <a:gd name="connsiteY2-94" fmla="*/ 617083 h 2416349"/>
              <a:gd name="connsiteX3-95" fmla="*/ 1845171 w 3952688"/>
              <a:gd name="connsiteY3-96" fmla="*/ 2416349 h 2416349"/>
              <a:gd name="connsiteX4-97" fmla="*/ 697397 w 3952688"/>
              <a:gd name="connsiteY4-98" fmla="*/ 2416333 h 2416349"/>
              <a:gd name="connsiteX5-99" fmla="*/ 56693 w 3952688"/>
              <a:gd name="connsiteY5-100" fmla="*/ 1443765 h 2416349"/>
              <a:gd name="connsiteX6-101" fmla="*/ 752407 w 3952688"/>
              <a:gd name="connsiteY6-102" fmla="*/ 1015836 h 2416349"/>
              <a:gd name="connsiteX7-103" fmla="*/ 1137476 w 3952688"/>
              <a:gd name="connsiteY7-104" fmla="*/ 762968 h 2416349"/>
              <a:gd name="connsiteX8-105" fmla="*/ 1878492 w 3952688"/>
              <a:gd name="connsiteY8-106" fmla="*/ 20574 h 2416349"/>
              <a:gd name="connsiteX9-107" fmla="*/ 2073896 w 3952688"/>
              <a:gd name="connsiteY9-108" fmla="*/ 34 h 2416349"/>
              <a:gd name="connsiteX0-109" fmla="*/ 2073896 w 3053116"/>
              <a:gd name="connsiteY0-110" fmla="*/ 34 h 2416349"/>
              <a:gd name="connsiteX1-111" fmla="*/ 3053115 w 3053116"/>
              <a:gd name="connsiteY1-112" fmla="*/ 668953 h 2416349"/>
              <a:gd name="connsiteX2-113" fmla="*/ 1845171 w 3053116"/>
              <a:gd name="connsiteY2-114" fmla="*/ 2416349 h 2416349"/>
              <a:gd name="connsiteX3-115" fmla="*/ 697397 w 3053116"/>
              <a:gd name="connsiteY3-116" fmla="*/ 2416333 h 2416349"/>
              <a:gd name="connsiteX4-117" fmla="*/ 56693 w 3053116"/>
              <a:gd name="connsiteY4-118" fmla="*/ 1443765 h 2416349"/>
              <a:gd name="connsiteX5-119" fmla="*/ 752407 w 3053116"/>
              <a:gd name="connsiteY5-120" fmla="*/ 1015836 h 2416349"/>
              <a:gd name="connsiteX6-121" fmla="*/ 1137476 w 3053116"/>
              <a:gd name="connsiteY6-122" fmla="*/ 762968 h 2416349"/>
              <a:gd name="connsiteX7-123" fmla="*/ 1878492 w 3053116"/>
              <a:gd name="connsiteY7-124" fmla="*/ 20574 h 2416349"/>
              <a:gd name="connsiteX8-125" fmla="*/ 2073896 w 3053116"/>
              <a:gd name="connsiteY8-126" fmla="*/ 34 h 2416349"/>
              <a:gd name="connsiteX0-127" fmla="*/ 2073896 w 3053116"/>
              <a:gd name="connsiteY0-128" fmla="*/ 34 h 2416349"/>
              <a:gd name="connsiteX1-129" fmla="*/ 3053115 w 3053116"/>
              <a:gd name="connsiteY1-130" fmla="*/ 668953 h 2416349"/>
              <a:gd name="connsiteX2-131" fmla="*/ 1845171 w 3053116"/>
              <a:gd name="connsiteY2-132" fmla="*/ 2416349 h 2416349"/>
              <a:gd name="connsiteX3-133" fmla="*/ 697397 w 3053116"/>
              <a:gd name="connsiteY3-134" fmla="*/ 2416333 h 2416349"/>
              <a:gd name="connsiteX4-135" fmla="*/ 56693 w 3053116"/>
              <a:gd name="connsiteY4-136" fmla="*/ 1443765 h 2416349"/>
              <a:gd name="connsiteX5-137" fmla="*/ 752407 w 3053116"/>
              <a:gd name="connsiteY5-138" fmla="*/ 1015836 h 2416349"/>
              <a:gd name="connsiteX6-139" fmla="*/ 1137476 w 3053116"/>
              <a:gd name="connsiteY6-140" fmla="*/ 762968 h 2416349"/>
              <a:gd name="connsiteX7-141" fmla="*/ 1878492 w 3053116"/>
              <a:gd name="connsiteY7-142" fmla="*/ 20574 h 2416349"/>
              <a:gd name="connsiteX8-143" fmla="*/ 2073896 w 3053116"/>
              <a:gd name="connsiteY8-144" fmla="*/ 34 h 2416349"/>
              <a:gd name="connsiteX0-145" fmla="*/ 2073896 w 3053116"/>
              <a:gd name="connsiteY0-146" fmla="*/ 34 h 2416349"/>
              <a:gd name="connsiteX1-147" fmla="*/ 3053115 w 3053116"/>
              <a:gd name="connsiteY1-148" fmla="*/ 668953 h 2416349"/>
              <a:gd name="connsiteX2-149" fmla="*/ 1845171 w 3053116"/>
              <a:gd name="connsiteY2-150" fmla="*/ 2416349 h 2416349"/>
              <a:gd name="connsiteX3-151" fmla="*/ 697397 w 3053116"/>
              <a:gd name="connsiteY3-152" fmla="*/ 2416333 h 2416349"/>
              <a:gd name="connsiteX4-153" fmla="*/ 56693 w 3053116"/>
              <a:gd name="connsiteY4-154" fmla="*/ 1443765 h 2416349"/>
              <a:gd name="connsiteX5-155" fmla="*/ 752407 w 3053116"/>
              <a:gd name="connsiteY5-156" fmla="*/ 1015836 h 2416349"/>
              <a:gd name="connsiteX6-157" fmla="*/ 1137476 w 3053116"/>
              <a:gd name="connsiteY6-158" fmla="*/ 762968 h 2416349"/>
              <a:gd name="connsiteX7-159" fmla="*/ 1878492 w 3053116"/>
              <a:gd name="connsiteY7-160" fmla="*/ 20574 h 2416349"/>
              <a:gd name="connsiteX8-161" fmla="*/ 2073896 w 3053116"/>
              <a:gd name="connsiteY8-162" fmla="*/ 34 h 2416349"/>
              <a:gd name="connsiteX0-163" fmla="*/ 2073896 w 3053116"/>
              <a:gd name="connsiteY0-164" fmla="*/ 34 h 2416349"/>
              <a:gd name="connsiteX1-165" fmla="*/ 3053115 w 3053116"/>
              <a:gd name="connsiteY1-166" fmla="*/ 668953 h 2416349"/>
              <a:gd name="connsiteX2-167" fmla="*/ 1845171 w 3053116"/>
              <a:gd name="connsiteY2-168" fmla="*/ 2416349 h 2416349"/>
              <a:gd name="connsiteX3-169" fmla="*/ 697397 w 3053116"/>
              <a:gd name="connsiteY3-170" fmla="*/ 2416333 h 2416349"/>
              <a:gd name="connsiteX4-171" fmla="*/ 56693 w 3053116"/>
              <a:gd name="connsiteY4-172" fmla="*/ 1443765 h 2416349"/>
              <a:gd name="connsiteX5-173" fmla="*/ 752407 w 3053116"/>
              <a:gd name="connsiteY5-174" fmla="*/ 1015836 h 2416349"/>
              <a:gd name="connsiteX6-175" fmla="*/ 1137476 w 3053116"/>
              <a:gd name="connsiteY6-176" fmla="*/ 762968 h 2416349"/>
              <a:gd name="connsiteX7-177" fmla="*/ 1878492 w 3053116"/>
              <a:gd name="connsiteY7-178" fmla="*/ 20574 h 2416349"/>
              <a:gd name="connsiteX8-179" fmla="*/ 2073896 w 3053116"/>
              <a:gd name="connsiteY8-180" fmla="*/ 34 h 2416349"/>
              <a:gd name="connsiteX0-181" fmla="*/ 2073896 w 3053116"/>
              <a:gd name="connsiteY0-182" fmla="*/ 34 h 2416349"/>
              <a:gd name="connsiteX1-183" fmla="*/ 3053115 w 3053116"/>
              <a:gd name="connsiteY1-184" fmla="*/ 668953 h 2416349"/>
              <a:gd name="connsiteX2-185" fmla="*/ 1845171 w 3053116"/>
              <a:gd name="connsiteY2-186" fmla="*/ 2416349 h 2416349"/>
              <a:gd name="connsiteX3-187" fmla="*/ 697397 w 3053116"/>
              <a:gd name="connsiteY3-188" fmla="*/ 2416333 h 2416349"/>
              <a:gd name="connsiteX4-189" fmla="*/ 56693 w 3053116"/>
              <a:gd name="connsiteY4-190" fmla="*/ 1443765 h 2416349"/>
              <a:gd name="connsiteX5-191" fmla="*/ 752407 w 3053116"/>
              <a:gd name="connsiteY5-192" fmla="*/ 1015836 h 2416349"/>
              <a:gd name="connsiteX6-193" fmla="*/ 1137476 w 3053116"/>
              <a:gd name="connsiteY6-194" fmla="*/ 762968 h 2416349"/>
              <a:gd name="connsiteX7-195" fmla="*/ 1878492 w 3053116"/>
              <a:gd name="connsiteY7-196" fmla="*/ 20574 h 2416349"/>
              <a:gd name="connsiteX8-197" fmla="*/ 2073896 w 3053116"/>
              <a:gd name="connsiteY8-198" fmla="*/ 34 h 2416349"/>
              <a:gd name="connsiteX0-199" fmla="*/ 2073896 w 3053116"/>
              <a:gd name="connsiteY0-200" fmla="*/ 34 h 2416349"/>
              <a:gd name="connsiteX1-201" fmla="*/ 3053115 w 3053116"/>
              <a:gd name="connsiteY1-202" fmla="*/ 668953 h 2416349"/>
              <a:gd name="connsiteX2-203" fmla="*/ 1845171 w 3053116"/>
              <a:gd name="connsiteY2-204" fmla="*/ 2416349 h 2416349"/>
              <a:gd name="connsiteX3-205" fmla="*/ 697397 w 3053116"/>
              <a:gd name="connsiteY3-206" fmla="*/ 2416333 h 2416349"/>
              <a:gd name="connsiteX4-207" fmla="*/ 56693 w 3053116"/>
              <a:gd name="connsiteY4-208" fmla="*/ 1443765 h 2416349"/>
              <a:gd name="connsiteX5-209" fmla="*/ 752407 w 3053116"/>
              <a:gd name="connsiteY5-210" fmla="*/ 1015836 h 2416349"/>
              <a:gd name="connsiteX6-211" fmla="*/ 1137476 w 3053116"/>
              <a:gd name="connsiteY6-212" fmla="*/ 762968 h 2416349"/>
              <a:gd name="connsiteX7-213" fmla="*/ 1878492 w 3053116"/>
              <a:gd name="connsiteY7-214" fmla="*/ 20574 h 2416349"/>
              <a:gd name="connsiteX8-215" fmla="*/ 2073896 w 3053116"/>
              <a:gd name="connsiteY8-216" fmla="*/ 34 h 241634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3053116" h="2416349">
                <a:moveTo>
                  <a:pt x="2073896" y="34"/>
                </a:moveTo>
                <a:cubicBezTo>
                  <a:pt x="2513028" y="-3689"/>
                  <a:pt x="2835099" y="291678"/>
                  <a:pt x="3053115" y="668953"/>
                </a:cubicBezTo>
                <a:cubicBezTo>
                  <a:pt x="2455011" y="1546097"/>
                  <a:pt x="3069982" y="631840"/>
                  <a:pt x="1845171" y="2416349"/>
                </a:cubicBezTo>
                <a:lnTo>
                  <a:pt x="697397" y="2416333"/>
                </a:lnTo>
                <a:cubicBezTo>
                  <a:pt x="189364" y="2416333"/>
                  <a:pt x="-137459" y="1923566"/>
                  <a:pt x="56693" y="1443765"/>
                </a:cubicBezTo>
                <a:cubicBezTo>
                  <a:pt x="189364" y="1129302"/>
                  <a:pt x="522660" y="986659"/>
                  <a:pt x="752407" y="1015836"/>
                </a:cubicBezTo>
                <a:cubicBezTo>
                  <a:pt x="752407" y="1015836"/>
                  <a:pt x="855955" y="863467"/>
                  <a:pt x="1137476" y="762968"/>
                </a:cubicBezTo>
                <a:cubicBezTo>
                  <a:pt x="1195722" y="383666"/>
                  <a:pt x="1512838" y="91896"/>
                  <a:pt x="1878492" y="20574"/>
                </a:cubicBezTo>
                <a:cubicBezTo>
                  <a:pt x="1946041" y="7202"/>
                  <a:pt x="2011163" y="566"/>
                  <a:pt x="2073896" y="34"/>
                </a:cubicBezTo>
                <a:close/>
              </a:path>
            </a:pathLst>
          </a:custGeom>
          <a:solidFill>
            <a:schemeClr val="bg1">
              <a:alpha val="7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ltLang="zh-CN" sz="1200" dirty="0">
              <a:solidFill>
                <a:srgbClr val="80ECDF"/>
              </a:solidFill>
              <a:latin typeface="微软雅黑" panose="020B0503020204020204" pitchFamily="34" charset="-122"/>
              <a:ea typeface="微软雅黑" panose="020B0503020204020204" pitchFamily="34" charset="-122"/>
            </a:endParaRPr>
          </a:p>
        </p:txBody>
      </p:sp>
      <p:sp>
        <p:nvSpPr>
          <p:cNvPr id="133" name="任意多边形 31"/>
          <p:cNvSpPr/>
          <p:nvPr/>
        </p:nvSpPr>
        <p:spPr>
          <a:xfrm>
            <a:off x="1235710" y="286385"/>
            <a:ext cx="670560" cy="516890"/>
          </a:xfrm>
          <a:custGeom>
            <a:avLst/>
            <a:gdLst>
              <a:gd name="connsiteX0" fmla="*/ 2073896 w 4510946"/>
              <a:gd name="connsiteY0" fmla="*/ 34 h 2416333"/>
              <a:gd name="connsiteX1" fmla="*/ 3053115 w 4510946"/>
              <a:gd name="connsiteY1" fmla="*/ 668953 h 2416333"/>
              <a:gd name="connsiteX2" fmla="*/ 3952689 w 4510946"/>
              <a:gd name="connsiteY2" fmla="*/ 617083 h 2416333"/>
              <a:gd name="connsiteX3" fmla="*/ 4328051 w 4510946"/>
              <a:gd name="connsiteY3" fmla="*/ 2062967 h 2416333"/>
              <a:gd name="connsiteX4" fmla="*/ 3629101 w 4510946"/>
              <a:gd name="connsiteY4" fmla="*/ 2416333 h 2416333"/>
              <a:gd name="connsiteX5" fmla="*/ 697397 w 4510946"/>
              <a:gd name="connsiteY5" fmla="*/ 2416333 h 2416333"/>
              <a:gd name="connsiteX6" fmla="*/ 56693 w 4510946"/>
              <a:gd name="connsiteY6" fmla="*/ 1443765 h 2416333"/>
              <a:gd name="connsiteX7" fmla="*/ 752407 w 4510946"/>
              <a:gd name="connsiteY7" fmla="*/ 1015836 h 2416333"/>
              <a:gd name="connsiteX8" fmla="*/ 1137476 w 4510946"/>
              <a:gd name="connsiteY8" fmla="*/ 762968 h 2416333"/>
              <a:gd name="connsiteX9" fmla="*/ 1878492 w 4510946"/>
              <a:gd name="connsiteY9" fmla="*/ 20574 h 2416333"/>
              <a:gd name="connsiteX10" fmla="*/ 2073896 w 4510946"/>
              <a:gd name="connsiteY10" fmla="*/ 34 h 2416333"/>
              <a:gd name="connsiteX0-1" fmla="*/ 2073896 w 4510946"/>
              <a:gd name="connsiteY0-2" fmla="*/ 34 h 2416333"/>
              <a:gd name="connsiteX1-3" fmla="*/ 3053115 w 4510946"/>
              <a:gd name="connsiteY1-4" fmla="*/ 668953 h 2416333"/>
              <a:gd name="connsiteX2-5" fmla="*/ 3952689 w 4510946"/>
              <a:gd name="connsiteY2-6" fmla="*/ 617083 h 2416333"/>
              <a:gd name="connsiteX3-7" fmla="*/ 4328051 w 4510946"/>
              <a:gd name="connsiteY3-8" fmla="*/ 2062967 h 2416333"/>
              <a:gd name="connsiteX4-9" fmla="*/ 3629101 w 4510946"/>
              <a:gd name="connsiteY4-10" fmla="*/ 2416333 h 2416333"/>
              <a:gd name="connsiteX5-11" fmla="*/ 697397 w 4510946"/>
              <a:gd name="connsiteY5-12" fmla="*/ 2416333 h 2416333"/>
              <a:gd name="connsiteX6-13" fmla="*/ 56693 w 4510946"/>
              <a:gd name="connsiteY6-14" fmla="*/ 1443765 h 2416333"/>
              <a:gd name="connsiteX7-15" fmla="*/ 752407 w 4510946"/>
              <a:gd name="connsiteY7-16" fmla="*/ 1015836 h 2416333"/>
              <a:gd name="connsiteX8-17" fmla="*/ 1137476 w 4510946"/>
              <a:gd name="connsiteY8-18" fmla="*/ 762968 h 2416333"/>
              <a:gd name="connsiteX9-19" fmla="*/ 1878492 w 4510946"/>
              <a:gd name="connsiteY9-20" fmla="*/ 20574 h 2416333"/>
              <a:gd name="connsiteX10-21" fmla="*/ 2073896 w 4510946"/>
              <a:gd name="connsiteY10-22" fmla="*/ 34 h 2416333"/>
              <a:gd name="connsiteX0-23" fmla="*/ 2073896 w 4510946"/>
              <a:gd name="connsiteY0-24" fmla="*/ 34 h 2416333"/>
              <a:gd name="connsiteX1-25" fmla="*/ 3053115 w 4510946"/>
              <a:gd name="connsiteY1-26" fmla="*/ 668953 h 2416333"/>
              <a:gd name="connsiteX2-27" fmla="*/ 3952689 w 4510946"/>
              <a:gd name="connsiteY2-28" fmla="*/ 617083 h 2416333"/>
              <a:gd name="connsiteX3-29" fmla="*/ 4328051 w 4510946"/>
              <a:gd name="connsiteY3-30" fmla="*/ 2062967 h 2416333"/>
              <a:gd name="connsiteX4-31" fmla="*/ 3629101 w 4510946"/>
              <a:gd name="connsiteY4-32" fmla="*/ 2416333 h 2416333"/>
              <a:gd name="connsiteX5-33" fmla="*/ 697397 w 4510946"/>
              <a:gd name="connsiteY5-34" fmla="*/ 2416333 h 2416333"/>
              <a:gd name="connsiteX6-35" fmla="*/ 56693 w 4510946"/>
              <a:gd name="connsiteY6-36" fmla="*/ 1443765 h 2416333"/>
              <a:gd name="connsiteX7-37" fmla="*/ 752407 w 4510946"/>
              <a:gd name="connsiteY7-38" fmla="*/ 1015836 h 2416333"/>
              <a:gd name="connsiteX8-39" fmla="*/ 1137476 w 4510946"/>
              <a:gd name="connsiteY8-40" fmla="*/ 762968 h 2416333"/>
              <a:gd name="connsiteX9-41" fmla="*/ 1878492 w 4510946"/>
              <a:gd name="connsiteY9-42" fmla="*/ 20574 h 2416333"/>
              <a:gd name="connsiteX10-43" fmla="*/ 2073896 w 4510946"/>
              <a:gd name="connsiteY10-44" fmla="*/ 34 h 2416333"/>
              <a:gd name="connsiteX0-45" fmla="*/ 2073896 w 4510946"/>
              <a:gd name="connsiteY0-46" fmla="*/ 34 h 2416349"/>
              <a:gd name="connsiteX1-47" fmla="*/ 3053115 w 4510946"/>
              <a:gd name="connsiteY1-48" fmla="*/ 668953 h 2416349"/>
              <a:gd name="connsiteX2-49" fmla="*/ 3952689 w 4510946"/>
              <a:gd name="connsiteY2-50" fmla="*/ 617083 h 2416349"/>
              <a:gd name="connsiteX3-51" fmla="*/ 4328051 w 4510946"/>
              <a:gd name="connsiteY3-52" fmla="*/ 2062967 h 2416349"/>
              <a:gd name="connsiteX4-53" fmla="*/ 3629101 w 4510946"/>
              <a:gd name="connsiteY4-54" fmla="*/ 2416333 h 2416349"/>
              <a:gd name="connsiteX5-55" fmla="*/ 1845171 w 4510946"/>
              <a:gd name="connsiteY5-56" fmla="*/ 2416349 h 2416349"/>
              <a:gd name="connsiteX6-57" fmla="*/ 697397 w 4510946"/>
              <a:gd name="connsiteY6-58" fmla="*/ 2416333 h 2416349"/>
              <a:gd name="connsiteX7-59" fmla="*/ 56693 w 4510946"/>
              <a:gd name="connsiteY7-60" fmla="*/ 1443765 h 2416349"/>
              <a:gd name="connsiteX8-61" fmla="*/ 752407 w 4510946"/>
              <a:gd name="connsiteY8-62" fmla="*/ 1015836 h 2416349"/>
              <a:gd name="connsiteX9-63" fmla="*/ 1137476 w 4510946"/>
              <a:gd name="connsiteY9-64" fmla="*/ 762968 h 2416349"/>
              <a:gd name="connsiteX10-65" fmla="*/ 1878492 w 4510946"/>
              <a:gd name="connsiteY10-66" fmla="*/ 20574 h 2416349"/>
              <a:gd name="connsiteX11" fmla="*/ 2073896 w 4510946"/>
              <a:gd name="connsiteY11" fmla="*/ 34 h 2416349"/>
              <a:gd name="connsiteX0-67" fmla="*/ 2073896 w 4510299"/>
              <a:gd name="connsiteY0-68" fmla="*/ 34 h 2416349"/>
              <a:gd name="connsiteX1-69" fmla="*/ 3053115 w 4510299"/>
              <a:gd name="connsiteY1-70" fmla="*/ 668953 h 2416349"/>
              <a:gd name="connsiteX2-71" fmla="*/ 3952689 w 4510299"/>
              <a:gd name="connsiteY2-72" fmla="*/ 617083 h 2416349"/>
              <a:gd name="connsiteX3-73" fmla="*/ 4328051 w 4510299"/>
              <a:gd name="connsiteY3-74" fmla="*/ 2062967 h 2416349"/>
              <a:gd name="connsiteX4-75" fmla="*/ 1845171 w 4510299"/>
              <a:gd name="connsiteY4-76" fmla="*/ 2416349 h 2416349"/>
              <a:gd name="connsiteX5-77" fmla="*/ 697397 w 4510299"/>
              <a:gd name="connsiteY5-78" fmla="*/ 2416333 h 2416349"/>
              <a:gd name="connsiteX6-79" fmla="*/ 56693 w 4510299"/>
              <a:gd name="connsiteY6-80" fmla="*/ 1443765 h 2416349"/>
              <a:gd name="connsiteX7-81" fmla="*/ 752407 w 4510299"/>
              <a:gd name="connsiteY7-82" fmla="*/ 1015836 h 2416349"/>
              <a:gd name="connsiteX8-83" fmla="*/ 1137476 w 4510299"/>
              <a:gd name="connsiteY8-84" fmla="*/ 762968 h 2416349"/>
              <a:gd name="connsiteX9-85" fmla="*/ 1878492 w 4510299"/>
              <a:gd name="connsiteY9-86" fmla="*/ 20574 h 2416349"/>
              <a:gd name="connsiteX10-87" fmla="*/ 2073896 w 4510299"/>
              <a:gd name="connsiteY10-88" fmla="*/ 34 h 2416349"/>
              <a:gd name="connsiteX0-89" fmla="*/ 2073896 w 3952688"/>
              <a:gd name="connsiteY0-90" fmla="*/ 34 h 2416349"/>
              <a:gd name="connsiteX1-91" fmla="*/ 3053115 w 3952688"/>
              <a:gd name="connsiteY1-92" fmla="*/ 668953 h 2416349"/>
              <a:gd name="connsiteX2-93" fmla="*/ 3952689 w 3952688"/>
              <a:gd name="connsiteY2-94" fmla="*/ 617083 h 2416349"/>
              <a:gd name="connsiteX3-95" fmla="*/ 1845171 w 3952688"/>
              <a:gd name="connsiteY3-96" fmla="*/ 2416349 h 2416349"/>
              <a:gd name="connsiteX4-97" fmla="*/ 697397 w 3952688"/>
              <a:gd name="connsiteY4-98" fmla="*/ 2416333 h 2416349"/>
              <a:gd name="connsiteX5-99" fmla="*/ 56693 w 3952688"/>
              <a:gd name="connsiteY5-100" fmla="*/ 1443765 h 2416349"/>
              <a:gd name="connsiteX6-101" fmla="*/ 752407 w 3952688"/>
              <a:gd name="connsiteY6-102" fmla="*/ 1015836 h 2416349"/>
              <a:gd name="connsiteX7-103" fmla="*/ 1137476 w 3952688"/>
              <a:gd name="connsiteY7-104" fmla="*/ 762968 h 2416349"/>
              <a:gd name="connsiteX8-105" fmla="*/ 1878492 w 3952688"/>
              <a:gd name="connsiteY8-106" fmla="*/ 20574 h 2416349"/>
              <a:gd name="connsiteX9-107" fmla="*/ 2073896 w 3952688"/>
              <a:gd name="connsiteY9-108" fmla="*/ 34 h 2416349"/>
              <a:gd name="connsiteX0-109" fmla="*/ 2073896 w 3053116"/>
              <a:gd name="connsiteY0-110" fmla="*/ 34 h 2416349"/>
              <a:gd name="connsiteX1-111" fmla="*/ 3053115 w 3053116"/>
              <a:gd name="connsiteY1-112" fmla="*/ 668953 h 2416349"/>
              <a:gd name="connsiteX2-113" fmla="*/ 1845171 w 3053116"/>
              <a:gd name="connsiteY2-114" fmla="*/ 2416349 h 2416349"/>
              <a:gd name="connsiteX3-115" fmla="*/ 697397 w 3053116"/>
              <a:gd name="connsiteY3-116" fmla="*/ 2416333 h 2416349"/>
              <a:gd name="connsiteX4-117" fmla="*/ 56693 w 3053116"/>
              <a:gd name="connsiteY4-118" fmla="*/ 1443765 h 2416349"/>
              <a:gd name="connsiteX5-119" fmla="*/ 752407 w 3053116"/>
              <a:gd name="connsiteY5-120" fmla="*/ 1015836 h 2416349"/>
              <a:gd name="connsiteX6-121" fmla="*/ 1137476 w 3053116"/>
              <a:gd name="connsiteY6-122" fmla="*/ 762968 h 2416349"/>
              <a:gd name="connsiteX7-123" fmla="*/ 1878492 w 3053116"/>
              <a:gd name="connsiteY7-124" fmla="*/ 20574 h 2416349"/>
              <a:gd name="connsiteX8-125" fmla="*/ 2073896 w 3053116"/>
              <a:gd name="connsiteY8-126" fmla="*/ 34 h 2416349"/>
              <a:gd name="connsiteX0-127" fmla="*/ 2073896 w 3053116"/>
              <a:gd name="connsiteY0-128" fmla="*/ 34 h 2416349"/>
              <a:gd name="connsiteX1-129" fmla="*/ 3053115 w 3053116"/>
              <a:gd name="connsiteY1-130" fmla="*/ 668953 h 2416349"/>
              <a:gd name="connsiteX2-131" fmla="*/ 1845171 w 3053116"/>
              <a:gd name="connsiteY2-132" fmla="*/ 2416349 h 2416349"/>
              <a:gd name="connsiteX3-133" fmla="*/ 697397 w 3053116"/>
              <a:gd name="connsiteY3-134" fmla="*/ 2416333 h 2416349"/>
              <a:gd name="connsiteX4-135" fmla="*/ 56693 w 3053116"/>
              <a:gd name="connsiteY4-136" fmla="*/ 1443765 h 2416349"/>
              <a:gd name="connsiteX5-137" fmla="*/ 752407 w 3053116"/>
              <a:gd name="connsiteY5-138" fmla="*/ 1015836 h 2416349"/>
              <a:gd name="connsiteX6-139" fmla="*/ 1137476 w 3053116"/>
              <a:gd name="connsiteY6-140" fmla="*/ 762968 h 2416349"/>
              <a:gd name="connsiteX7-141" fmla="*/ 1878492 w 3053116"/>
              <a:gd name="connsiteY7-142" fmla="*/ 20574 h 2416349"/>
              <a:gd name="connsiteX8-143" fmla="*/ 2073896 w 3053116"/>
              <a:gd name="connsiteY8-144" fmla="*/ 34 h 2416349"/>
              <a:gd name="connsiteX0-145" fmla="*/ 2073896 w 3053116"/>
              <a:gd name="connsiteY0-146" fmla="*/ 34 h 2416349"/>
              <a:gd name="connsiteX1-147" fmla="*/ 3053115 w 3053116"/>
              <a:gd name="connsiteY1-148" fmla="*/ 668953 h 2416349"/>
              <a:gd name="connsiteX2-149" fmla="*/ 1845171 w 3053116"/>
              <a:gd name="connsiteY2-150" fmla="*/ 2416349 h 2416349"/>
              <a:gd name="connsiteX3-151" fmla="*/ 697397 w 3053116"/>
              <a:gd name="connsiteY3-152" fmla="*/ 2416333 h 2416349"/>
              <a:gd name="connsiteX4-153" fmla="*/ 56693 w 3053116"/>
              <a:gd name="connsiteY4-154" fmla="*/ 1443765 h 2416349"/>
              <a:gd name="connsiteX5-155" fmla="*/ 752407 w 3053116"/>
              <a:gd name="connsiteY5-156" fmla="*/ 1015836 h 2416349"/>
              <a:gd name="connsiteX6-157" fmla="*/ 1137476 w 3053116"/>
              <a:gd name="connsiteY6-158" fmla="*/ 762968 h 2416349"/>
              <a:gd name="connsiteX7-159" fmla="*/ 1878492 w 3053116"/>
              <a:gd name="connsiteY7-160" fmla="*/ 20574 h 2416349"/>
              <a:gd name="connsiteX8-161" fmla="*/ 2073896 w 3053116"/>
              <a:gd name="connsiteY8-162" fmla="*/ 34 h 2416349"/>
              <a:gd name="connsiteX0-163" fmla="*/ 2073896 w 3053116"/>
              <a:gd name="connsiteY0-164" fmla="*/ 34 h 2416349"/>
              <a:gd name="connsiteX1-165" fmla="*/ 3053115 w 3053116"/>
              <a:gd name="connsiteY1-166" fmla="*/ 668953 h 2416349"/>
              <a:gd name="connsiteX2-167" fmla="*/ 1845171 w 3053116"/>
              <a:gd name="connsiteY2-168" fmla="*/ 2416349 h 2416349"/>
              <a:gd name="connsiteX3-169" fmla="*/ 697397 w 3053116"/>
              <a:gd name="connsiteY3-170" fmla="*/ 2416333 h 2416349"/>
              <a:gd name="connsiteX4-171" fmla="*/ 56693 w 3053116"/>
              <a:gd name="connsiteY4-172" fmla="*/ 1443765 h 2416349"/>
              <a:gd name="connsiteX5-173" fmla="*/ 752407 w 3053116"/>
              <a:gd name="connsiteY5-174" fmla="*/ 1015836 h 2416349"/>
              <a:gd name="connsiteX6-175" fmla="*/ 1137476 w 3053116"/>
              <a:gd name="connsiteY6-176" fmla="*/ 762968 h 2416349"/>
              <a:gd name="connsiteX7-177" fmla="*/ 1878492 w 3053116"/>
              <a:gd name="connsiteY7-178" fmla="*/ 20574 h 2416349"/>
              <a:gd name="connsiteX8-179" fmla="*/ 2073896 w 3053116"/>
              <a:gd name="connsiteY8-180" fmla="*/ 34 h 2416349"/>
              <a:gd name="connsiteX0-181" fmla="*/ 2073896 w 3053116"/>
              <a:gd name="connsiteY0-182" fmla="*/ 34 h 2416349"/>
              <a:gd name="connsiteX1-183" fmla="*/ 3053115 w 3053116"/>
              <a:gd name="connsiteY1-184" fmla="*/ 668953 h 2416349"/>
              <a:gd name="connsiteX2-185" fmla="*/ 1845171 w 3053116"/>
              <a:gd name="connsiteY2-186" fmla="*/ 2416349 h 2416349"/>
              <a:gd name="connsiteX3-187" fmla="*/ 697397 w 3053116"/>
              <a:gd name="connsiteY3-188" fmla="*/ 2416333 h 2416349"/>
              <a:gd name="connsiteX4-189" fmla="*/ 56693 w 3053116"/>
              <a:gd name="connsiteY4-190" fmla="*/ 1443765 h 2416349"/>
              <a:gd name="connsiteX5-191" fmla="*/ 752407 w 3053116"/>
              <a:gd name="connsiteY5-192" fmla="*/ 1015836 h 2416349"/>
              <a:gd name="connsiteX6-193" fmla="*/ 1137476 w 3053116"/>
              <a:gd name="connsiteY6-194" fmla="*/ 762968 h 2416349"/>
              <a:gd name="connsiteX7-195" fmla="*/ 1878492 w 3053116"/>
              <a:gd name="connsiteY7-196" fmla="*/ 20574 h 2416349"/>
              <a:gd name="connsiteX8-197" fmla="*/ 2073896 w 3053116"/>
              <a:gd name="connsiteY8-198" fmla="*/ 34 h 2416349"/>
              <a:gd name="connsiteX0-199" fmla="*/ 2073896 w 3053116"/>
              <a:gd name="connsiteY0-200" fmla="*/ 34 h 2416349"/>
              <a:gd name="connsiteX1-201" fmla="*/ 3053115 w 3053116"/>
              <a:gd name="connsiteY1-202" fmla="*/ 668953 h 2416349"/>
              <a:gd name="connsiteX2-203" fmla="*/ 1845171 w 3053116"/>
              <a:gd name="connsiteY2-204" fmla="*/ 2416349 h 2416349"/>
              <a:gd name="connsiteX3-205" fmla="*/ 697397 w 3053116"/>
              <a:gd name="connsiteY3-206" fmla="*/ 2416333 h 2416349"/>
              <a:gd name="connsiteX4-207" fmla="*/ 56693 w 3053116"/>
              <a:gd name="connsiteY4-208" fmla="*/ 1443765 h 2416349"/>
              <a:gd name="connsiteX5-209" fmla="*/ 752407 w 3053116"/>
              <a:gd name="connsiteY5-210" fmla="*/ 1015836 h 2416349"/>
              <a:gd name="connsiteX6-211" fmla="*/ 1137476 w 3053116"/>
              <a:gd name="connsiteY6-212" fmla="*/ 762968 h 2416349"/>
              <a:gd name="connsiteX7-213" fmla="*/ 1878492 w 3053116"/>
              <a:gd name="connsiteY7-214" fmla="*/ 20574 h 2416349"/>
              <a:gd name="connsiteX8-215" fmla="*/ 2073896 w 3053116"/>
              <a:gd name="connsiteY8-216" fmla="*/ 34 h 241634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3053116" h="2416349">
                <a:moveTo>
                  <a:pt x="2073896" y="34"/>
                </a:moveTo>
                <a:cubicBezTo>
                  <a:pt x="2513028" y="-3689"/>
                  <a:pt x="2835099" y="291678"/>
                  <a:pt x="3053115" y="668953"/>
                </a:cubicBezTo>
                <a:cubicBezTo>
                  <a:pt x="2455011" y="1546097"/>
                  <a:pt x="3069982" y="631840"/>
                  <a:pt x="1845171" y="2416349"/>
                </a:cubicBezTo>
                <a:lnTo>
                  <a:pt x="697397" y="2416333"/>
                </a:lnTo>
                <a:cubicBezTo>
                  <a:pt x="189364" y="2416333"/>
                  <a:pt x="-137459" y="1923566"/>
                  <a:pt x="56693" y="1443765"/>
                </a:cubicBezTo>
                <a:cubicBezTo>
                  <a:pt x="189364" y="1129302"/>
                  <a:pt x="522660" y="986659"/>
                  <a:pt x="752407" y="1015836"/>
                </a:cubicBezTo>
                <a:cubicBezTo>
                  <a:pt x="752407" y="1015836"/>
                  <a:pt x="855955" y="863467"/>
                  <a:pt x="1137476" y="762968"/>
                </a:cubicBezTo>
                <a:cubicBezTo>
                  <a:pt x="1195722" y="383666"/>
                  <a:pt x="1512838" y="91896"/>
                  <a:pt x="1878492" y="20574"/>
                </a:cubicBezTo>
                <a:cubicBezTo>
                  <a:pt x="1946041" y="7202"/>
                  <a:pt x="2011163" y="566"/>
                  <a:pt x="2073896" y="34"/>
                </a:cubicBezTo>
                <a:close/>
              </a:path>
            </a:pathLst>
          </a:custGeom>
          <a:solidFill>
            <a:schemeClr val="bg1">
              <a:alpha val="7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ltLang="zh-CN" sz="1200" dirty="0">
              <a:solidFill>
                <a:srgbClr val="80ECDF"/>
              </a:solidFill>
              <a:latin typeface="微软雅黑" panose="020B0503020204020204" pitchFamily="34" charset="-122"/>
              <a:ea typeface="微软雅黑" panose="020B0503020204020204" pitchFamily="34" charset="-122"/>
            </a:endParaRPr>
          </a:p>
        </p:txBody>
      </p:sp>
      <p:grpSp>
        <p:nvGrpSpPr>
          <p:cNvPr id="44" name="组合 43"/>
          <p:cNvGrpSpPr/>
          <p:nvPr/>
        </p:nvGrpSpPr>
        <p:grpSpPr>
          <a:xfrm>
            <a:off x="-260687" y="4394141"/>
            <a:ext cx="9439915" cy="832279"/>
            <a:chOff x="-260687" y="4394141"/>
            <a:chExt cx="9439915" cy="832279"/>
          </a:xfrm>
        </p:grpSpPr>
        <p:grpSp>
          <p:nvGrpSpPr>
            <p:cNvPr id="45" name="组合 44"/>
            <p:cNvGrpSpPr/>
            <p:nvPr/>
          </p:nvGrpSpPr>
          <p:grpSpPr>
            <a:xfrm>
              <a:off x="-135097" y="4394141"/>
              <a:ext cx="9314325" cy="832279"/>
              <a:chOff x="-155682" y="4071532"/>
              <a:chExt cx="9314325" cy="1134477"/>
            </a:xfrm>
          </p:grpSpPr>
          <p:sp>
            <p:nvSpPr>
              <p:cNvPr id="48" name="Line 7"/>
              <p:cNvSpPr>
                <a:spLocks noChangeShapeType="1"/>
              </p:cNvSpPr>
              <p:nvPr/>
            </p:nvSpPr>
            <p:spPr bwMode="auto">
              <a:xfrm flipV="1">
                <a:off x="-155682" y="4071532"/>
                <a:ext cx="3168886" cy="1015786"/>
              </a:xfrm>
              <a:prstGeom prst="line">
                <a:avLst/>
              </a:prstGeom>
              <a:noFill/>
              <a:ln w="9525">
                <a:gradFill flip="none" rotWithShape="1">
                  <a:gsLst>
                    <a:gs pos="0">
                      <a:srgbClr val="00FFFF"/>
                    </a:gs>
                    <a:gs pos="100000">
                      <a:srgbClr val="80ECDF">
                        <a:alpha val="0"/>
                      </a:srgbClr>
                    </a:gs>
                    <a:gs pos="55000">
                      <a:srgbClr val="00A2E9"/>
                    </a:gs>
                  </a:gsLst>
                  <a:lin ang="0" scaled="1"/>
                  <a:tileRect/>
                </a:gra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49" name="Line 8"/>
              <p:cNvSpPr>
                <a:spLocks noChangeShapeType="1"/>
              </p:cNvSpPr>
              <p:nvPr/>
            </p:nvSpPr>
            <p:spPr bwMode="auto">
              <a:xfrm flipV="1">
                <a:off x="2630802" y="4131045"/>
                <a:ext cx="1367168" cy="996019"/>
              </a:xfrm>
              <a:prstGeom prst="line">
                <a:avLst/>
              </a:prstGeom>
              <a:noFill/>
              <a:ln w="9525">
                <a:gradFill flip="none" rotWithShape="1">
                  <a:gsLst>
                    <a:gs pos="0">
                      <a:srgbClr val="00FFFF"/>
                    </a:gs>
                    <a:gs pos="100000">
                      <a:srgbClr val="80ECDF">
                        <a:alpha val="0"/>
                      </a:srgbClr>
                    </a:gs>
                    <a:gs pos="55000">
                      <a:srgbClr val="00A2E9"/>
                    </a:gs>
                  </a:gsLst>
                  <a:lin ang="0" scaled="1"/>
                  <a:tileRect/>
                </a:gra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50" name="Line 9"/>
              <p:cNvSpPr>
                <a:spLocks noChangeShapeType="1"/>
              </p:cNvSpPr>
              <p:nvPr/>
            </p:nvSpPr>
            <p:spPr bwMode="auto">
              <a:xfrm flipV="1">
                <a:off x="3656482" y="4258804"/>
                <a:ext cx="609683" cy="906997"/>
              </a:xfrm>
              <a:prstGeom prst="line">
                <a:avLst/>
              </a:prstGeom>
              <a:noFill/>
              <a:ln w="9525">
                <a:gradFill flip="none" rotWithShape="1">
                  <a:gsLst>
                    <a:gs pos="0">
                      <a:srgbClr val="00FFFF"/>
                    </a:gs>
                    <a:gs pos="100000">
                      <a:srgbClr val="80ECDF">
                        <a:alpha val="0"/>
                      </a:srgbClr>
                    </a:gs>
                    <a:gs pos="55000">
                      <a:srgbClr val="00A2E9"/>
                    </a:gs>
                  </a:gsLst>
                  <a:lin ang="0" scaled="1"/>
                  <a:tileRect/>
                </a:gra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51" name="Line 10"/>
              <p:cNvSpPr>
                <a:spLocks noChangeShapeType="1"/>
              </p:cNvSpPr>
              <p:nvPr/>
            </p:nvSpPr>
            <p:spPr bwMode="auto">
              <a:xfrm flipV="1">
                <a:off x="4803386" y="4284666"/>
                <a:ext cx="45480" cy="915036"/>
              </a:xfrm>
              <a:prstGeom prst="line">
                <a:avLst/>
              </a:prstGeom>
              <a:noFill/>
              <a:ln w="9525">
                <a:gradFill flip="none" rotWithShape="1">
                  <a:gsLst>
                    <a:gs pos="0">
                      <a:srgbClr val="00FFFF"/>
                    </a:gs>
                    <a:gs pos="100000">
                      <a:srgbClr val="80ECDF">
                        <a:alpha val="0"/>
                      </a:srgbClr>
                    </a:gs>
                    <a:gs pos="55000">
                      <a:srgbClr val="00A2E9"/>
                    </a:gs>
                  </a:gsLst>
                  <a:lin ang="0" scaled="1"/>
                  <a:tileRect/>
                </a:gra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52" name="Line 11"/>
              <p:cNvSpPr>
                <a:spLocks noChangeShapeType="1"/>
              </p:cNvSpPr>
              <p:nvPr/>
            </p:nvSpPr>
            <p:spPr bwMode="auto">
              <a:xfrm flipH="1" flipV="1">
                <a:off x="5809640" y="4223722"/>
                <a:ext cx="1965759" cy="982287"/>
              </a:xfrm>
              <a:prstGeom prst="line">
                <a:avLst/>
              </a:prstGeom>
              <a:noFill/>
              <a:ln w="9525">
                <a:gradFill flip="none" rotWithShape="1">
                  <a:gsLst>
                    <a:gs pos="0">
                      <a:srgbClr val="00FFFF"/>
                    </a:gs>
                    <a:gs pos="100000">
                      <a:srgbClr val="80ECDF">
                        <a:alpha val="0"/>
                      </a:srgbClr>
                    </a:gs>
                    <a:gs pos="55000">
                      <a:srgbClr val="00A2E9"/>
                    </a:gs>
                  </a:gsLst>
                  <a:lin ang="0" scaled="1"/>
                  <a:tileRect/>
                </a:gra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53" name="Line 12"/>
              <p:cNvSpPr>
                <a:spLocks noChangeShapeType="1"/>
              </p:cNvSpPr>
              <p:nvPr/>
            </p:nvSpPr>
            <p:spPr bwMode="auto">
              <a:xfrm flipH="1" flipV="1">
                <a:off x="6121897" y="4083544"/>
                <a:ext cx="2832134" cy="1006140"/>
              </a:xfrm>
              <a:prstGeom prst="line">
                <a:avLst/>
              </a:prstGeom>
              <a:noFill/>
              <a:ln w="9525">
                <a:gradFill flip="none" rotWithShape="1">
                  <a:gsLst>
                    <a:gs pos="0">
                      <a:srgbClr val="00FFFF"/>
                    </a:gs>
                    <a:gs pos="100000">
                      <a:srgbClr val="80ECDF">
                        <a:alpha val="0"/>
                      </a:srgbClr>
                    </a:gs>
                    <a:gs pos="55000">
                      <a:srgbClr val="00A2E9"/>
                    </a:gs>
                  </a:gsLst>
                  <a:lin ang="0" scaled="1"/>
                  <a:tileRect/>
                </a:gra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54" name="Line 13"/>
              <p:cNvSpPr>
                <a:spLocks noChangeShapeType="1"/>
              </p:cNvSpPr>
              <p:nvPr/>
            </p:nvSpPr>
            <p:spPr bwMode="auto">
              <a:xfrm flipH="1" flipV="1">
                <a:off x="7381306" y="4171671"/>
                <a:ext cx="1777337" cy="492811"/>
              </a:xfrm>
              <a:prstGeom prst="line">
                <a:avLst/>
              </a:prstGeom>
              <a:noFill/>
              <a:ln w="9525">
                <a:gradFill flip="none" rotWithShape="1">
                  <a:gsLst>
                    <a:gs pos="0">
                      <a:srgbClr val="E27FF6">
                        <a:alpha val="10000"/>
                      </a:srgbClr>
                    </a:gs>
                    <a:gs pos="100000">
                      <a:srgbClr val="80ECDF">
                        <a:alpha val="0"/>
                      </a:srgbClr>
                    </a:gs>
                    <a:gs pos="55000">
                      <a:srgbClr val="00A2E9"/>
                    </a:gs>
                  </a:gsLst>
                  <a:lin ang="0" scaled="1"/>
                  <a:tileRect/>
                </a:gra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55" name="Line 13"/>
              <p:cNvSpPr>
                <a:spLocks noChangeShapeType="1"/>
              </p:cNvSpPr>
              <p:nvPr/>
            </p:nvSpPr>
            <p:spPr bwMode="auto">
              <a:xfrm flipV="1">
                <a:off x="-57705" y="4117718"/>
                <a:ext cx="1964362" cy="502123"/>
              </a:xfrm>
              <a:prstGeom prst="line">
                <a:avLst/>
              </a:prstGeom>
              <a:noFill/>
              <a:ln w="9525">
                <a:gradFill flip="none" rotWithShape="1">
                  <a:gsLst>
                    <a:gs pos="0">
                      <a:srgbClr val="00FFFF"/>
                    </a:gs>
                    <a:gs pos="100000">
                      <a:srgbClr val="80ECDF">
                        <a:alpha val="0"/>
                      </a:srgbClr>
                    </a:gs>
                    <a:gs pos="55000">
                      <a:srgbClr val="00A2E9"/>
                    </a:gs>
                  </a:gsLst>
                  <a:lin ang="0" scaled="1"/>
                  <a:tileRect/>
                </a:gra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56" name="Line 11"/>
              <p:cNvSpPr>
                <a:spLocks noChangeShapeType="1"/>
              </p:cNvSpPr>
              <p:nvPr/>
            </p:nvSpPr>
            <p:spPr bwMode="auto">
              <a:xfrm flipH="1" flipV="1">
                <a:off x="5315762" y="4203687"/>
                <a:ext cx="1107108" cy="996020"/>
              </a:xfrm>
              <a:prstGeom prst="line">
                <a:avLst/>
              </a:prstGeom>
              <a:noFill/>
              <a:ln w="9525">
                <a:gradFill flip="none" rotWithShape="1">
                  <a:gsLst>
                    <a:gs pos="0">
                      <a:srgbClr val="00FFFF"/>
                    </a:gs>
                    <a:gs pos="100000">
                      <a:srgbClr val="80ECDF">
                        <a:alpha val="0"/>
                      </a:srgbClr>
                    </a:gs>
                    <a:gs pos="55000">
                      <a:srgbClr val="00A2E9"/>
                    </a:gs>
                  </a:gsLst>
                  <a:lin ang="0" scaled="1"/>
                  <a:tileRect/>
                </a:gra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57" name="Line 8"/>
              <p:cNvSpPr>
                <a:spLocks noChangeShapeType="1"/>
              </p:cNvSpPr>
              <p:nvPr/>
            </p:nvSpPr>
            <p:spPr bwMode="auto">
              <a:xfrm flipV="1">
                <a:off x="1466293" y="4131048"/>
                <a:ext cx="1839164" cy="988626"/>
              </a:xfrm>
              <a:prstGeom prst="line">
                <a:avLst/>
              </a:prstGeom>
              <a:noFill/>
              <a:ln w="9525">
                <a:gradFill flip="none" rotWithShape="1">
                  <a:gsLst>
                    <a:gs pos="0">
                      <a:srgbClr val="00FFFF"/>
                    </a:gs>
                    <a:gs pos="100000">
                      <a:srgbClr val="80ECDF">
                        <a:alpha val="0"/>
                      </a:srgbClr>
                    </a:gs>
                    <a:gs pos="55000">
                      <a:srgbClr val="00A2E9"/>
                    </a:gs>
                  </a:gsLst>
                  <a:lin ang="0" scaled="1"/>
                  <a:tileRect/>
                </a:gra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grpSp>
        <p:sp>
          <p:nvSpPr>
            <p:cNvPr id="46" name="Line 11"/>
            <p:cNvSpPr>
              <a:spLocks noChangeShapeType="1"/>
            </p:cNvSpPr>
            <p:nvPr/>
          </p:nvSpPr>
          <p:spPr bwMode="auto">
            <a:xfrm flipH="1">
              <a:off x="-260687" y="4676035"/>
              <a:ext cx="9349566" cy="56606"/>
            </a:xfrm>
            <a:prstGeom prst="line">
              <a:avLst/>
            </a:prstGeom>
            <a:noFill/>
            <a:ln w="9525">
              <a:gradFill flip="none" rotWithShape="1">
                <a:gsLst>
                  <a:gs pos="0">
                    <a:srgbClr val="00FFFF">
                      <a:alpha val="34000"/>
                    </a:srgbClr>
                  </a:gs>
                  <a:gs pos="100000">
                    <a:srgbClr val="80ECDF">
                      <a:alpha val="0"/>
                    </a:srgbClr>
                  </a:gs>
                  <a:gs pos="55000">
                    <a:srgbClr val="00A2E9"/>
                  </a:gs>
                </a:gsLst>
                <a:lin ang="0" scaled="1"/>
                <a:tileRect/>
              </a:gra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47" name="Line 11"/>
            <p:cNvSpPr>
              <a:spLocks noChangeShapeType="1"/>
            </p:cNvSpPr>
            <p:nvPr/>
          </p:nvSpPr>
          <p:spPr bwMode="auto">
            <a:xfrm flipH="1">
              <a:off x="-260687" y="4970007"/>
              <a:ext cx="9349566" cy="56606"/>
            </a:xfrm>
            <a:prstGeom prst="line">
              <a:avLst/>
            </a:prstGeom>
            <a:noFill/>
            <a:ln w="9525">
              <a:gradFill flip="none" rotWithShape="1">
                <a:gsLst>
                  <a:gs pos="0">
                    <a:srgbClr val="00FFFF">
                      <a:alpha val="27000"/>
                    </a:srgbClr>
                  </a:gs>
                  <a:gs pos="100000">
                    <a:srgbClr val="80ECDF">
                      <a:alpha val="0"/>
                    </a:srgbClr>
                  </a:gs>
                  <a:gs pos="55000">
                    <a:srgbClr val="00A2E9"/>
                  </a:gs>
                </a:gsLst>
                <a:lin ang="0" scaled="1"/>
                <a:tileRect/>
              </a:gra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grpSp>
      <p:cxnSp>
        <p:nvCxnSpPr>
          <p:cNvPr id="58" name="直接连接符 57"/>
          <p:cNvCxnSpPr/>
          <p:nvPr/>
        </p:nvCxnSpPr>
        <p:spPr>
          <a:xfrm flipH="1">
            <a:off x="3075521" y="5427477"/>
            <a:ext cx="2677150" cy="0"/>
          </a:xfrm>
          <a:prstGeom prst="line">
            <a:avLst/>
          </a:prstGeom>
          <a:noFill/>
          <a:ln w="9525">
            <a:gradFill flip="none" rotWithShape="1">
              <a:gsLst>
                <a:gs pos="0">
                  <a:srgbClr val="E27FF6">
                    <a:alpha val="10000"/>
                  </a:srgbClr>
                </a:gs>
                <a:gs pos="100000">
                  <a:srgbClr val="80ECDF">
                    <a:alpha val="0"/>
                  </a:srgbClr>
                </a:gs>
                <a:gs pos="55000">
                  <a:srgbClr val="00A2E9"/>
                </a:gs>
              </a:gsLst>
              <a:lin ang="0" scaled="1"/>
              <a:tileRect/>
            </a:gra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cxnSp>
      <p:sp>
        <p:nvSpPr>
          <p:cNvPr id="60" name="ïSľîḍè"/>
          <p:cNvSpPr/>
          <p:nvPr/>
        </p:nvSpPr>
        <p:spPr>
          <a:xfrm>
            <a:off x="1520190" y="3281680"/>
            <a:ext cx="2268220" cy="1547495"/>
          </a:xfrm>
          <a:prstGeom prst="roundRect">
            <a:avLst>
              <a:gd name="adj" fmla="val 4969"/>
            </a:avLst>
          </a:prstGeom>
          <a:gradFill>
            <a:gsLst>
              <a:gs pos="0">
                <a:srgbClr val="F3C9FB">
                  <a:alpha val="21000"/>
                </a:srgbClr>
              </a:gs>
              <a:gs pos="98230">
                <a:srgbClr val="80ECDF">
                  <a:alpha val="18000"/>
                </a:srgbClr>
              </a:gs>
              <a:gs pos="55000">
                <a:srgbClr val="00A2E9">
                  <a:alpha val="7000"/>
                </a:srgbClr>
              </a:gs>
            </a:gsLst>
            <a:lin ang="8100000" scaled="1"/>
          </a:gradFill>
          <a:ln w="12700">
            <a:gradFill flip="none" rotWithShape="1">
              <a:gsLst>
                <a:gs pos="0">
                  <a:srgbClr val="F3C9FB"/>
                </a:gs>
                <a:gs pos="98230">
                  <a:srgbClr val="80ECDF"/>
                </a:gs>
                <a:gs pos="55000">
                  <a:srgbClr val="00A2E9"/>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sz="1200" dirty="0">
              <a:solidFill>
                <a:schemeClr val="bg1"/>
              </a:solidFill>
              <a:latin typeface="微软雅黑" panose="020B0503020204020204" pitchFamily="34" charset="-122"/>
              <a:ea typeface="微软雅黑" panose="020B0503020204020204" pitchFamily="34" charset="-122"/>
            </a:endParaRPr>
          </a:p>
        </p:txBody>
      </p:sp>
      <p:grpSp>
        <p:nvGrpSpPr>
          <p:cNvPr id="61" name="组合 60"/>
          <p:cNvGrpSpPr/>
          <p:nvPr/>
        </p:nvGrpSpPr>
        <p:grpSpPr>
          <a:xfrm>
            <a:off x="1594485" y="3369945"/>
            <a:ext cx="2117725" cy="1365250"/>
            <a:chOff x="6538318" y="1635919"/>
            <a:chExt cx="1915715" cy="2600325"/>
          </a:xfrm>
        </p:grpSpPr>
        <p:sp>
          <p:nvSpPr>
            <p:cNvPr id="63" name="星形: 十角 14"/>
            <p:cNvSpPr/>
            <p:nvPr/>
          </p:nvSpPr>
          <p:spPr bwMode="auto">
            <a:xfrm>
              <a:off x="7088387" y="2765822"/>
              <a:ext cx="807244" cy="752475"/>
            </a:xfrm>
            <a:prstGeom prst="star10">
              <a:avLst/>
            </a:prstGeom>
            <a:solidFill>
              <a:srgbClr val="0070C0">
                <a:alpha val="66000"/>
              </a:srgbClr>
            </a:solidFill>
            <a:ln w="9525" cap="rnd" cmpd="sng" algn="ctr">
              <a:solidFill>
                <a:schemeClr val="accent5">
                  <a:lumMod val="25000"/>
                </a:schemeClr>
              </a:solidFill>
              <a:prstDash val="solid"/>
              <a:round/>
              <a:headEnd type="none" w="med" len="med"/>
              <a:tailEnd type="none" w="med" len="med"/>
            </a:ln>
          </p:spPr>
          <p:txBody>
            <a:bodyPr anchor="ctr"/>
            <a:p>
              <a:pPr algn="ctr" defTabSz="685800">
                <a:defRPr/>
              </a:pPr>
              <a:r>
                <a:rPr lang="en-US" altLang="zh-CN" sz="3000" dirty="0">
                  <a:solidFill>
                    <a:prstClr val="white"/>
                  </a:solidFill>
                  <a:latin typeface="Swis721 BlkCn BT" panose="020B0806030502040204" pitchFamily="34" charset="0"/>
                  <a:ea typeface="DFGothic-EB" panose="02010609010101010101" pitchFamily="1" charset="-128"/>
                </a:rPr>
                <a:t>5</a:t>
              </a:r>
              <a:endParaRPr lang="zh-CN" altLang="en-US" sz="3000" dirty="0">
                <a:solidFill>
                  <a:prstClr val="white"/>
                </a:solidFill>
                <a:latin typeface="Swis721 BlkCn BT" panose="020B0806030502040204" pitchFamily="34" charset="0"/>
                <a:ea typeface="DFGothic-EB" panose="02010609010101010101" pitchFamily="1" charset="-128"/>
              </a:endParaRPr>
            </a:p>
          </p:txBody>
        </p:sp>
        <p:sp>
          <p:nvSpPr>
            <p:cNvPr id="62" name="íŝḷïḓe"/>
            <p:cNvSpPr/>
            <p:nvPr/>
          </p:nvSpPr>
          <p:spPr>
            <a:xfrm>
              <a:off x="6538318" y="1635919"/>
              <a:ext cx="1915715" cy="2600325"/>
            </a:xfrm>
            <a:prstGeom prst="roundRect">
              <a:avLst>
                <a:gd name="adj" fmla="val 5678"/>
              </a:avLst>
            </a:prstGeom>
            <a:blipFill rotWithShape="1">
              <a:blip r:embed="rId4"/>
              <a:stretch>
                <a:fillRect/>
              </a:stretch>
            </a:blipFill>
            <a:ln w="12700" cap="flat" cmpd="sng" algn="ctr">
              <a:noFill/>
              <a:prstDash val="solid"/>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defTabSz="685800">
                <a:defRPr/>
              </a:pPr>
              <a:endParaRPr sz="1350">
                <a:solidFill>
                  <a:prstClr val="white"/>
                </a:solidFill>
                <a:latin typeface="Mobitale Versalete"/>
                <a:ea typeface="微软雅黑" panose="020B0503020204020204" pitchFamily="34" charset="-122"/>
              </a:endParaRPr>
            </a:p>
          </p:txBody>
        </p:sp>
      </p:grpSp>
      <p:sp>
        <p:nvSpPr>
          <p:cNvPr id="68" name="ïSľîḍè"/>
          <p:cNvSpPr/>
          <p:nvPr/>
        </p:nvSpPr>
        <p:spPr>
          <a:xfrm>
            <a:off x="4725670" y="3281680"/>
            <a:ext cx="2268220" cy="1547495"/>
          </a:xfrm>
          <a:prstGeom prst="roundRect">
            <a:avLst>
              <a:gd name="adj" fmla="val 4969"/>
            </a:avLst>
          </a:prstGeom>
          <a:gradFill>
            <a:gsLst>
              <a:gs pos="0">
                <a:srgbClr val="F3C9FB">
                  <a:alpha val="21000"/>
                </a:srgbClr>
              </a:gs>
              <a:gs pos="98230">
                <a:srgbClr val="80ECDF">
                  <a:alpha val="18000"/>
                </a:srgbClr>
              </a:gs>
              <a:gs pos="55000">
                <a:srgbClr val="00A2E9">
                  <a:alpha val="7000"/>
                </a:srgbClr>
              </a:gs>
            </a:gsLst>
            <a:lin ang="8100000" scaled="1"/>
          </a:gradFill>
          <a:ln w="12700">
            <a:gradFill flip="none" rotWithShape="1">
              <a:gsLst>
                <a:gs pos="0">
                  <a:srgbClr val="F3C9FB"/>
                </a:gs>
                <a:gs pos="98230">
                  <a:srgbClr val="80ECDF"/>
                </a:gs>
                <a:gs pos="55000">
                  <a:srgbClr val="00A2E9"/>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sz="1200" dirty="0">
              <a:solidFill>
                <a:schemeClr val="bg1"/>
              </a:solidFill>
              <a:latin typeface="微软雅黑" panose="020B0503020204020204" pitchFamily="34" charset="-122"/>
              <a:ea typeface="微软雅黑" panose="020B0503020204020204" pitchFamily="34" charset="-122"/>
            </a:endParaRPr>
          </a:p>
        </p:txBody>
      </p:sp>
      <p:grpSp>
        <p:nvGrpSpPr>
          <p:cNvPr id="69" name="组合 68"/>
          <p:cNvGrpSpPr/>
          <p:nvPr/>
        </p:nvGrpSpPr>
        <p:grpSpPr>
          <a:xfrm>
            <a:off x="4799965" y="3369945"/>
            <a:ext cx="2117725" cy="1365250"/>
            <a:chOff x="6538318" y="1635919"/>
            <a:chExt cx="1915715" cy="2600325"/>
          </a:xfrm>
        </p:grpSpPr>
        <p:sp>
          <p:nvSpPr>
            <p:cNvPr id="70" name="星形: 十角 14"/>
            <p:cNvSpPr/>
            <p:nvPr/>
          </p:nvSpPr>
          <p:spPr bwMode="auto">
            <a:xfrm>
              <a:off x="7088387" y="2765822"/>
              <a:ext cx="807244" cy="752475"/>
            </a:xfrm>
            <a:prstGeom prst="star10">
              <a:avLst/>
            </a:prstGeom>
            <a:solidFill>
              <a:srgbClr val="0070C0">
                <a:alpha val="66000"/>
              </a:srgbClr>
            </a:solidFill>
            <a:ln w="9525" cap="rnd" cmpd="sng" algn="ctr">
              <a:solidFill>
                <a:schemeClr val="accent5">
                  <a:lumMod val="25000"/>
                </a:schemeClr>
              </a:solidFill>
              <a:prstDash val="solid"/>
              <a:round/>
              <a:headEnd type="none" w="med" len="med"/>
              <a:tailEnd type="none" w="med" len="med"/>
            </a:ln>
          </p:spPr>
          <p:txBody>
            <a:bodyPr anchor="ctr"/>
            <a:p>
              <a:pPr algn="ctr" defTabSz="685800">
                <a:defRPr/>
              </a:pPr>
              <a:r>
                <a:rPr lang="en-US" altLang="zh-CN" sz="3000" dirty="0">
                  <a:solidFill>
                    <a:prstClr val="white"/>
                  </a:solidFill>
                  <a:latin typeface="Swis721 BlkCn BT" panose="020B0806030502040204" pitchFamily="34" charset="0"/>
                  <a:ea typeface="DFGothic-EB" panose="02010609010101010101" pitchFamily="1" charset="-128"/>
                </a:rPr>
                <a:t>5</a:t>
              </a:r>
              <a:endParaRPr lang="zh-CN" altLang="en-US" sz="3000" dirty="0">
                <a:solidFill>
                  <a:prstClr val="white"/>
                </a:solidFill>
                <a:latin typeface="Swis721 BlkCn BT" panose="020B0806030502040204" pitchFamily="34" charset="0"/>
                <a:ea typeface="DFGothic-EB" panose="02010609010101010101" pitchFamily="1" charset="-128"/>
              </a:endParaRPr>
            </a:p>
          </p:txBody>
        </p:sp>
        <p:sp>
          <p:nvSpPr>
            <p:cNvPr id="71" name="íŝḷïḓe"/>
            <p:cNvSpPr/>
            <p:nvPr/>
          </p:nvSpPr>
          <p:spPr>
            <a:xfrm>
              <a:off x="6538318" y="1635919"/>
              <a:ext cx="1915715" cy="2600325"/>
            </a:xfrm>
            <a:prstGeom prst="roundRect">
              <a:avLst>
                <a:gd name="adj" fmla="val 5678"/>
              </a:avLst>
            </a:prstGeom>
            <a:blipFill rotWithShape="1">
              <a:blip r:embed="rId5"/>
              <a:stretch>
                <a:fillRect/>
              </a:stretch>
            </a:blipFill>
            <a:ln w="12700" cap="flat" cmpd="sng" algn="ctr">
              <a:noFill/>
              <a:prstDash val="solid"/>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defTabSz="685800">
                <a:defRPr/>
              </a:pPr>
              <a:endParaRPr sz="1350">
                <a:solidFill>
                  <a:prstClr val="white"/>
                </a:solidFill>
                <a:latin typeface="Mobitale Versalete"/>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200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6" name="button24.wav"/>
                                        </p:tgtEl>
                                      </p:cMediaNode>
                                    </p:audio>
                                  </p:subTnLst>
                                </p:cTn>
                              </p:par>
                              <p:par>
                                <p:cTn id="8" presetID="10" presetClass="entr" presetSubtype="0" repeatCount="2000" fill="hold" grpId="0" nodeType="withEffect">
                                  <p:stCondLst>
                                    <p:cond delay="0"/>
                                  </p:stCondLst>
                                  <p:childTnLst>
                                    <p:set>
                                      <p:cBhvr>
                                        <p:cTn id="9" dur="1" fill="hold">
                                          <p:stCondLst>
                                            <p:cond delay="0"/>
                                          </p:stCondLst>
                                        </p:cTn>
                                        <p:tgtEl>
                                          <p:spTgt spid="133"/>
                                        </p:tgtEl>
                                        <p:attrNameLst>
                                          <p:attrName>style.visibility</p:attrName>
                                        </p:attrNameLst>
                                      </p:cBhvr>
                                      <p:to>
                                        <p:strVal val="visible"/>
                                      </p:to>
                                    </p:set>
                                    <p:animEffect transition="in" filter="fade">
                                      <p:cBhvr>
                                        <p:cTn id="10" dur="200"/>
                                        <p:tgtEl>
                                          <p:spTgt spid="133"/>
                                        </p:tgtEl>
                                      </p:cBhvr>
                                    </p:animEffect>
                                  </p:childTnLst>
                                </p:cTn>
                              </p:par>
                            </p:childTnLst>
                          </p:cTn>
                        </p:par>
                        <p:par>
                          <p:cTn id="11" fill="hold">
                            <p:stCondLst>
                              <p:cond delay="500"/>
                            </p:stCondLst>
                            <p:childTnLst>
                              <p:par>
                                <p:cTn id="12" presetID="16" presetClass="entr" presetSubtype="42"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outHorizontal)">
                                      <p:cBhvr>
                                        <p:cTn id="14"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7" name="Transmission.wav"/>
                                        </p:tgtEl>
                                      </p:cMediaNode>
                                    </p:audio>
                                  </p:subTnLst>
                                </p:cTn>
                              </p:par>
                            </p:childTnLst>
                          </p:cTn>
                        </p:par>
                        <p:par>
                          <p:cTn id="15" fill="hold">
                            <p:stCondLst>
                              <p:cond delay="1000"/>
                            </p:stCondLst>
                            <p:childTnLst>
                              <p:par>
                                <p:cTn id="16" presetID="10" presetClass="entr" presetSubtype="0" repeatCount="300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200"/>
                                        <p:tgtEl>
                                          <p:spTgt spid="16"/>
                                        </p:tgtEl>
                                      </p:cBhvr>
                                    </p:animEffect>
                                  </p:childTnLst>
                                </p:cTn>
                              </p:par>
                            </p:childTnLst>
                          </p:cTn>
                        </p:par>
                        <p:par>
                          <p:cTn id="19" fill="hold">
                            <p:stCondLst>
                              <p:cond delay="1500"/>
                            </p:stCondLst>
                            <p:childTnLst>
                              <p:par>
                                <p:cTn id="20" presetID="10" presetClass="entr" presetSubtype="0" repeatCount="2000"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00"/>
                                        <p:tgtEl>
                                          <p:spTgt spid="24"/>
                                        </p:tgtEl>
                                      </p:cBhvr>
                                    </p:animEffect>
                                  </p:childTnLst>
                                  <p:subTnLst>
                                    <p:audio>
                                      <p:cMediaNode>
                                        <p:cTn display="0" masterRel="sameClick">
                                          <p:stCondLst>
                                            <p:cond evt="begin" delay="0">
                                              <p:tn val="20"/>
                                            </p:cond>
                                          </p:stCondLst>
                                          <p:endCondLst>
                                            <p:cond evt="onStopAudio" delay="0">
                                              <p:tgtEl>
                                                <p:sldTgt/>
                                              </p:tgtEl>
                                            </p:cond>
                                          </p:endCondLst>
                                        </p:cTn>
                                        <p:tgtEl>
                                          <p:sndTgt r:embed="rId6" name="button24.wav"/>
                                        </p:tgtEl>
                                      </p:cMediaNode>
                                    </p:audio>
                                  </p:subTnLst>
                                </p:cTn>
                              </p:par>
                              <p:par>
                                <p:cTn id="23" presetID="10" presetClass="entr" presetSubtype="0" repeatCount="2000" fill="hold" grpId="0" nodeType="withEffect">
                                  <p:stCondLst>
                                    <p:cond delay="0"/>
                                  </p:stCondLst>
                                  <p:childTnLst>
                                    <p:set>
                                      <p:cBhvr>
                                        <p:cTn id="24" dur="1" fill="hold">
                                          <p:stCondLst>
                                            <p:cond delay="0"/>
                                          </p:stCondLst>
                                        </p:cTn>
                                        <p:tgtEl>
                                          <p:spTgt spid="117"/>
                                        </p:tgtEl>
                                        <p:attrNameLst>
                                          <p:attrName>style.visibility</p:attrName>
                                        </p:attrNameLst>
                                      </p:cBhvr>
                                      <p:to>
                                        <p:strVal val="visible"/>
                                      </p:to>
                                    </p:set>
                                    <p:animEffect transition="in" filter="fade">
                                      <p:cBhvr>
                                        <p:cTn id="25" dur="200"/>
                                        <p:tgtEl>
                                          <p:spTgt spid="117"/>
                                        </p:tgtEl>
                                      </p:cBhvr>
                                    </p:animEffect>
                                  </p:childTnLst>
                                </p:cTn>
                              </p:par>
                            </p:childTnLst>
                          </p:cTn>
                        </p:par>
                        <p:par>
                          <p:cTn id="26" fill="hold">
                            <p:stCondLst>
                              <p:cond delay="2000"/>
                            </p:stCondLst>
                            <p:childTnLst>
                              <p:par>
                                <p:cTn id="27" presetID="16" presetClass="entr" presetSubtype="42"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outHorizontal)">
                                      <p:cBhvr>
                                        <p:cTn id="29" dur="500"/>
                                        <p:tgtEl>
                                          <p:spTgt spid="3"/>
                                        </p:tgtEl>
                                      </p:cBhvr>
                                    </p:animEffect>
                                  </p:childTnLst>
                                  <p:subTnLst>
                                    <p:audio>
                                      <p:cMediaNode>
                                        <p:cTn display="0" masterRel="sameClick">
                                          <p:stCondLst>
                                            <p:cond evt="begin" delay="0">
                                              <p:tn val="27"/>
                                            </p:cond>
                                          </p:stCondLst>
                                          <p:endCondLst>
                                            <p:cond evt="onStopAudio" delay="0">
                                              <p:tgtEl>
                                                <p:sldTgt/>
                                              </p:tgtEl>
                                            </p:cond>
                                          </p:endCondLst>
                                        </p:cTn>
                                        <p:tgtEl>
                                          <p:sndTgt r:embed="rId7" name="Transmission.wav"/>
                                        </p:tgtEl>
                                      </p:cMediaNode>
                                    </p:audio>
                                  </p:subTnLst>
                                </p:cTn>
                              </p:par>
                            </p:childTnLst>
                          </p:cTn>
                        </p:par>
                        <p:par>
                          <p:cTn id="30" fill="hold">
                            <p:stCondLst>
                              <p:cond delay="2500"/>
                            </p:stCondLst>
                            <p:childTnLst>
                              <p:par>
                                <p:cTn id="31" presetID="10" presetClass="entr" presetSubtype="0" repeatCount="3000" fill="hold" grpId="0"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200"/>
                                        <p:tgtEl>
                                          <p:spTgt spid="22"/>
                                        </p:tgtEl>
                                      </p:cBhvr>
                                    </p:animEffect>
                                  </p:childTnLst>
                                </p:cTn>
                              </p:par>
                            </p:childTnLst>
                          </p:cTn>
                        </p:par>
                        <p:par>
                          <p:cTn id="34" fill="hold">
                            <p:stCondLst>
                              <p:cond delay="3000"/>
                            </p:stCondLst>
                            <p:childTnLst>
                              <p:par>
                                <p:cTn id="35" presetID="10" presetClass="entr" presetSubtype="0" repeatCount="2000"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200"/>
                                        <p:tgtEl>
                                          <p:spTgt spid="25"/>
                                        </p:tgtEl>
                                      </p:cBhvr>
                                    </p:animEffect>
                                  </p:childTnLst>
                                  <p:subTnLst>
                                    <p:audio>
                                      <p:cMediaNode>
                                        <p:cTn display="0" masterRel="sameClick">
                                          <p:stCondLst>
                                            <p:cond evt="begin" delay="0">
                                              <p:tn val="35"/>
                                            </p:cond>
                                          </p:stCondLst>
                                          <p:endCondLst>
                                            <p:cond evt="onStopAudio" delay="0">
                                              <p:tgtEl>
                                                <p:sldTgt/>
                                              </p:tgtEl>
                                            </p:cond>
                                          </p:endCondLst>
                                        </p:cTn>
                                        <p:tgtEl>
                                          <p:sndTgt r:embed="rId6" name="button24.wav"/>
                                        </p:tgtEl>
                                      </p:cMediaNode>
                                    </p:audio>
                                  </p:subTnLst>
                                </p:cTn>
                              </p:par>
                              <p:par>
                                <p:cTn id="38" presetID="10" presetClass="entr" presetSubtype="0" repeatCount="2000" fill="hold" grpId="0" nodeType="withEffect">
                                  <p:stCondLst>
                                    <p:cond delay="0"/>
                                  </p:stCondLst>
                                  <p:childTnLst>
                                    <p:set>
                                      <p:cBhvr>
                                        <p:cTn id="39" dur="1" fill="hold">
                                          <p:stCondLst>
                                            <p:cond delay="0"/>
                                          </p:stCondLst>
                                        </p:cTn>
                                        <p:tgtEl>
                                          <p:spTgt spid="132"/>
                                        </p:tgtEl>
                                        <p:attrNameLst>
                                          <p:attrName>style.visibility</p:attrName>
                                        </p:attrNameLst>
                                      </p:cBhvr>
                                      <p:to>
                                        <p:strVal val="visible"/>
                                      </p:to>
                                    </p:set>
                                    <p:animEffect transition="in" filter="fade">
                                      <p:cBhvr>
                                        <p:cTn id="40" dur="200"/>
                                        <p:tgtEl>
                                          <p:spTgt spid="132"/>
                                        </p:tgtEl>
                                      </p:cBhvr>
                                    </p:animEffect>
                                  </p:childTnLst>
                                </p:cTn>
                              </p:par>
                            </p:childTnLst>
                          </p:cTn>
                        </p:par>
                        <p:par>
                          <p:cTn id="41" fill="hold">
                            <p:stCondLst>
                              <p:cond delay="3500"/>
                            </p:stCondLst>
                            <p:childTnLst>
                              <p:par>
                                <p:cTn id="42" presetID="16" presetClass="entr" presetSubtype="42" fill="hold" nodeType="after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barn(outHorizontal)">
                                      <p:cBhvr>
                                        <p:cTn id="44" dur="500"/>
                                        <p:tgtEl>
                                          <p:spTgt spid="4"/>
                                        </p:tgtEl>
                                      </p:cBhvr>
                                    </p:animEffect>
                                  </p:childTnLst>
                                  <p:subTnLst>
                                    <p:audio>
                                      <p:cMediaNode>
                                        <p:cTn display="0" masterRel="sameClick">
                                          <p:stCondLst>
                                            <p:cond evt="begin" delay="0">
                                              <p:tn val="42"/>
                                            </p:cond>
                                          </p:stCondLst>
                                          <p:endCondLst>
                                            <p:cond evt="onStopAudio" delay="0">
                                              <p:tgtEl>
                                                <p:sldTgt/>
                                              </p:tgtEl>
                                            </p:cond>
                                          </p:endCondLst>
                                        </p:cTn>
                                        <p:tgtEl>
                                          <p:sndTgt r:embed="rId7" name="Transmission.wav"/>
                                        </p:tgtEl>
                                      </p:cMediaNode>
                                    </p:audio>
                                  </p:subTnLst>
                                </p:cTn>
                              </p:par>
                            </p:childTnLst>
                          </p:cTn>
                        </p:par>
                        <p:par>
                          <p:cTn id="45" fill="hold">
                            <p:stCondLst>
                              <p:cond delay="4000"/>
                            </p:stCondLst>
                            <p:childTnLst>
                              <p:par>
                                <p:cTn id="46" presetID="10" presetClass="entr" presetSubtype="0" repeatCount="3000" fill="hold" grpId="0" nodeType="after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200"/>
                                        <p:tgtEl>
                                          <p:spTgt spid="26"/>
                                        </p:tgtEl>
                                      </p:cBhvr>
                                    </p:animEffect>
                                  </p:childTnLst>
                                </p:cTn>
                              </p:par>
                            </p:childTnLst>
                          </p:cTn>
                        </p:par>
                        <p:par>
                          <p:cTn id="49" fill="hold">
                            <p:stCondLst>
                              <p:cond delay="4500"/>
                            </p:stCondLst>
                            <p:childTnLst>
                              <p:par>
                                <p:cTn id="50" presetID="16" presetClass="entr" presetSubtype="42" fill="hold" nodeType="after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barn(outHorizontal)">
                                      <p:cBhvr>
                                        <p:cTn id="52" dur="500"/>
                                        <p:tgtEl>
                                          <p:spTgt spid="61"/>
                                        </p:tgtEl>
                                      </p:cBhvr>
                                    </p:animEffect>
                                  </p:childTnLst>
                                  <p:subTnLst>
                                    <p:audio>
                                      <p:cMediaNode>
                                        <p:cTn display="0" masterRel="sameClick">
                                          <p:stCondLst>
                                            <p:cond evt="begin" delay="0">
                                              <p:tn val="50"/>
                                            </p:cond>
                                          </p:stCondLst>
                                          <p:endCondLst>
                                            <p:cond evt="onStopAudio" delay="0">
                                              <p:tgtEl>
                                                <p:sldTgt/>
                                              </p:tgtEl>
                                            </p:cond>
                                          </p:endCondLst>
                                        </p:cTn>
                                        <p:tgtEl>
                                          <p:sndTgt r:embed="rId7" name="Transmission.wav"/>
                                        </p:tgtEl>
                                      </p:cMediaNode>
                                    </p:audio>
                                  </p:subTnLst>
                                </p:cTn>
                              </p:par>
                            </p:childTnLst>
                          </p:cTn>
                        </p:par>
                        <p:par>
                          <p:cTn id="53" fill="hold">
                            <p:stCondLst>
                              <p:cond delay="5000"/>
                            </p:stCondLst>
                            <p:childTnLst>
                              <p:par>
                                <p:cTn id="54" presetID="10" presetClass="entr" presetSubtype="0" repeatCount="3000" fill="hold" grpId="0" nodeType="after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fade">
                                      <p:cBhvr>
                                        <p:cTn id="56" dur="200"/>
                                        <p:tgtEl>
                                          <p:spTgt spid="60"/>
                                        </p:tgtEl>
                                      </p:cBhvr>
                                    </p:animEffect>
                                  </p:childTnLst>
                                </p:cTn>
                              </p:par>
                            </p:childTnLst>
                          </p:cTn>
                        </p:par>
                        <p:par>
                          <p:cTn id="57" fill="hold">
                            <p:stCondLst>
                              <p:cond delay="5500"/>
                            </p:stCondLst>
                            <p:childTnLst>
                              <p:par>
                                <p:cTn id="58" presetID="16" presetClass="entr" presetSubtype="42" fill="hold" nodeType="afterEffect">
                                  <p:stCondLst>
                                    <p:cond delay="0"/>
                                  </p:stCondLst>
                                  <p:childTnLst>
                                    <p:set>
                                      <p:cBhvr>
                                        <p:cTn id="59" dur="1" fill="hold">
                                          <p:stCondLst>
                                            <p:cond delay="0"/>
                                          </p:stCondLst>
                                        </p:cTn>
                                        <p:tgtEl>
                                          <p:spTgt spid="69"/>
                                        </p:tgtEl>
                                        <p:attrNameLst>
                                          <p:attrName>style.visibility</p:attrName>
                                        </p:attrNameLst>
                                      </p:cBhvr>
                                      <p:to>
                                        <p:strVal val="visible"/>
                                      </p:to>
                                    </p:set>
                                    <p:animEffect transition="in" filter="barn(outHorizontal)">
                                      <p:cBhvr>
                                        <p:cTn id="60" dur="500"/>
                                        <p:tgtEl>
                                          <p:spTgt spid="69"/>
                                        </p:tgtEl>
                                      </p:cBhvr>
                                    </p:animEffect>
                                  </p:childTnLst>
                                  <p:subTnLst>
                                    <p:audio>
                                      <p:cMediaNode>
                                        <p:cTn display="0" masterRel="sameClick">
                                          <p:stCondLst>
                                            <p:cond evt="begin" delay="0">
                                              <p:tn val="58"/>
                                            </p:cond>
                                          </p:stCondLst>
                                          <p:endCondLst>
                                            <p:cond evt="onStopAudio" delay="0">
                                              <p:tgtEl>
                                                <p:sldTgt/>
                                              </p:tgtEl>
                                            </p:cond>
                                          </p:endCondLst>
                                        </p:cTn>
                                        <p:tgtEl>
                                          <p:sndTgt r:embed="rId7" name="Transmission.wav"/>
                                        </p:tgtEl>
                                      </p:cMediaNode>
                                    </p:audio>
                                  </p:subTnLst>
                                </p:cTn>
                              </p:par>
                            </p:childTnLst>
                          </p:cTn>
                        </p:par>
                        <p:par>
                          <p:cTn id="61" fill="hold">
                            <p:stCondLst>
                              <p:cond delay="6000"/>
                            </p:stCondLst>
                            <p:childTnLst>
                              <p:par>
                                <p:cTn id="62" presetID="10" presetClass="entr" presetSubtype="0" repeatCount="3000" fill="hold" grpId="0" nodeType="afterEffect">
                                  <p:stCondLst>
                                    <p:cond delay="0"/>
                                  </p:stCondLst>
                                  <p:childTnLst>
                                    <p:set>
                                      <p:cBhvr>
                                        <p:cTn id="63" dur="1" fill="hold">
                                          <p:stCondLst>
                                            <p:cond delay="0"/>
                                          </p:stCondLst>
                                        </p:cTn>
                                        <p:tgtEl>
                                          <p:spTgt spid="68"/>
                                        </p:tgtEl>
                                        <p:attrNameLst>
                                          <p:attrName>style.visibility</p:attrName>
                                        </p:attrNameLst>
                                      </p:cBhvr>
                                      <p:to>
                                        <p:strVal val="visible"/>
                                      </p:to>
                                    </p:set>
                                    <p:animEffect transition="in" filter="fade">
                                      <p:cBhvr>
                                        <p:cTn id="64" dur="2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16" grpId="0" bldLvl="0" animBg="1"/>
      <p:bldP spid="21" grpId="0" bldLvl="0" animBg="1"/>
      <p:bldP spid="22" grpId="0" bldLvl="0" animBg="1"/>
      <p:bldP spid="24" grpId="0" bldLvl="0" animBg="1"/>
      <p:bldP spid="25" grpId="0" bldLvl="0" animBg="1"/>
      <p:bldP spid="117" grpId="0" bldLvl="0" animBg="1"/>
      <p:bldP spid="132" grpId="0" bldLvl="0" animBg="1"/>
      <p:bldP spid="133" grpId="0" bldLvl="0" animBg="1"/>
      <p:bldP spid="60" grpId="0" bldLvl="0" animBg="1"/>
      <p:bldP spid="6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 name="组合 166"/>
          <p:cNvGrpSpPr/>
          <p:nvPr/>
        </p:nvGrpSpPr>
        <p:grpSpPr>
          <a:xfrm>
            <a:off x="887656" y="345426"/>
            <a:ext cx="2780447" cy="379766"/>
            <a:chOff x="1130111" y="710398"/>
            <a:chExt cx="3011746" cy="379766"/>
          </a:xfrm>
        </p:grpSpPr>
        <p:cxnSp>
          <p:nvCxnSpPr>
            <p:cNvPr id="168" name="直接连接符 167"/>
            <p:cNvCxnSpPr/>
            <p:nvPr/>
          </p:nvCxnSpPr>
          <p:spPr>
            <a:xfrm>
              <a:off x="1640654" y="802890"/>
              <a:ext cx="2501203" cy="0"/>
            </a:xfrm>
            <a:prstGeom prst="line">
              <a:avLst/>
            </a:prstGeom>
            <a:ln w="9525">
              <a:gradFill>
                <a:gsLst>
                  <a:gs pos="0">
                    <a:srgbClr val="0066FF"/>
                  </a:gs>
                  <a:gs pos="100000">
                    <a:srgbClr val="80ECDF"/>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9" name="直接连接符 168"/>
            <p:cNvCxnSpPr/>
            <p:nvPr/>
          </p:nvCxnSpPr>
          <p:spPr>
            <a:xfrm>
              <a:off x="4141857" y="710398"/>
              <a:ext cx="0" cy="177501"/>
            </a:xfrm>
            <a:prstGeom prst="line">
              <a:avLst/>
            </a:prstGeom>
            <a:ln w="9525">
              <a:gradFill>
                <a:gsLst>
                  <a:gs pos="0">
                    <a:srgbClr val="0066FF"/>
                  </a:gs>
                  <a:gs pos="100000">
                    <a:srgbClr val="80ECDF"/>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0" name="直接连接符 169"/>
            <p:cNvCxnSpPr/>
            <p:nvPr/>
          </p:nvCxnSpPr>
          <p:spPr>
            <a:xfrm flipH="1">
              <a:off x="1190768" y="802890"/>
              <a:ext cx="449886" cy="235760"/>
            </a:xfrm>
            <a:prstGeom prst="line">
              <a:avLst/>
            </a:prstGeom>
            <a:ln w="9525">
              <a:gradFill>
                <a:gsLst>
                  <a:gs pos="0">
                    <a:srgbClr val="0066FF"/>
                  </a:gs>
                  <a:gs pos="100000">
                    <a:srgbClr val="80ECDF"/>
                  </a:gs>
                </a:gsLst>
                <a:lin ang="5400000" scaled="1"/>
              </a:gradFill>
            </a:ln>
          </p:spPr>
          <p:style>
            <a:lnRef idx="1">
              <a:schemeClr val="accent1"/>
            </a:lnRef>
            <a:fillRef idx="0">
              <a:schemeClr val="accent1"/>
            </a:fillRef>
            <a:effectRef idx="0">
              <a:schemeClr val="accent1"/>
            </a:effectRef>
            <a:fontRef idx="minor">
              <a:schemeClr val="tx1"/>
            </a:fontRef>
          </p:style>
        </p:cxnSp>
        <p:sp>
          <p:nvSpPr>
            <p:cNvPr id="171" name="椭圆 170"/>
            <p:cNvSpPr/>
            <p:nvPr/>
          </p:nvSpPr>
          <p:spPr>
            <a:xfrm>
              <a:off x="1130111" y="1019098"/>
              <a:ext cx="71066" cy="71066"/>
            </a:xfrm>
            <a:prstGeom prst="ellipse">
              <a:avLst/>
            </a:prstGeom>
            <a:ln w="9525">
              <a:gradFill>
                <a:gsLst>
                  <a:gs pos="0">
                    <a:srgbClr val="0066FF"/>
                  </a:gs>
                  <a:gs pos="100000">
                    <a:srgbClr val="80ECDF"/>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72" name="组合 171"/>
          <p:cNvGrpSpPr/>
          <p:nvPr/>
        </p:nvGrpSpPr>
        <p:grpSpPr>
          <a:xfrm flipH="1">
            <a:off x="5504820" y="345426"/>
            <a:ext cx="2780447" cy="379766"/>
            <a:chOff x="1130111" y="710398"/>
            <a:chExt cx="3011746" cy="379766"/>
          </a:xfrm>
        </p:grpSpPr>
        <p:cxnSp>
          <p:nvCxnSpPr>
            <p:cNvPr id="173" name="直接连接符 172"/>
            <p:cNvCxnSpPr/>
            <p:nvPr/>
          </p:nvCxnSpPr>
          <p:spPr>
            <a:xfrm>
              <a:off x="1640654" y="802890"/>
              <a:ext cx="2501203" cy="0"/>
            </a:xfrm>
            <a:prstGeom prst="line">
              <a:avLst/>
            </a:prstGeom>
            <a:ln w="9525">
              <a:gradFill>
                <a:gsLst>
                  <a:gs pos="0">
                    <a:srgbClr val="0066FF"/>
                  </a:gs>
                  <a:gs pos="100000">
                    <a:srgbClr val="80ECDF"/>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4" name="直接连接符 173"/>
            <p:cNvCxnSpPr/>
            <p:nvPr/>
          </p:nvCxnSpPr>
          <p:spPr>
            <a:xfrm>
              <a:off x="4141857" y="710398"/>
              <a:ext cx="0" cy="177501"/>
            </a:xfrm>
            <a:prstGeom prst="line">
              <a:avLst/>
            </a:prstGeom>
            <a:ln w="9525">
              <a:gradFill>
                <a:gsLst>
                  <a:gs pos="0">
                    <a:srgbClr val="0066FF"/>
                  </a:gs>
                  <a:gs pos="100000">
                    <a:srgbClr val="80ECDF"/>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5" name="直接连接符 174"/>
            <p:cNvCxnSpPr/>
            <p:nvPr/>
          </p:nvCxnSpPr>
          <p:spPr>
            <a:xfrm flipH="1">
              <a:off x="1190768" y="802890"/>
              <a:ext cx="449886" cy="235760"/>
            </a:xfrm>
            <a:prstGeom prst="line">
              <a:avLst/>
            </a:prstGeom>
            <a:ln w="9525">
              <a:gradFill>
                <a:gsLst>
                  <a:gs pos="0">
                    <a:srgbClr val="0066FF"/>
                  </a:gs>
                  <a:gs pos="100000">
                    <a:srgbClr val="80ECDF"/>
                  </a:gs>
                </a:gsLst>
                <a:lin ang="5400000" scaled="1"/>
              </a:gradFill>
            </a:ln>
          </p:spPr>
          <p:style>
            <a:lnRef idx="1">
              <a:schemeClr val="accent1"/>
            </a:lnRef>
            <a:fillRef idx="0">
              <a:schemeClr val="accent1"/>
            </a:fillRef>
            <a:effectRef idx="0">
              <a:schemeClr val="accent1"/>
            </a:effectRef>
            <a:fontRef idx="minor">
              <a:schemeClr val="tx1"/>
            </a:fontRef>
          </p:style>
        </p:cxnSp>
        <p:sp>
          <p:nvSpPr>
            <p:cNvPr id="176" name="椭圆 175"/>
            <p:cNvSpPr/>
            <p:nvPr/>
          </p:nvSpPr>
          <p:spPr>
            <a:xfrm>
              <a:off x="1130111" y="1019098"/>
              <a:ext cx="71066" cy="71066"/>
            </a:xfrm>
            <a:prstGeom prst="ellipse">
              <a:avLst/>
            </a:prstGeom>
            <a:ln w="9525">
              <a:gradFill>
                <a:gsLst>
                  <a:gs pos="0">
                    <a:srgbClr val="0066FF"/>
                  </a:gs>
                  <a:gs pos="100000">
                    <a:srgbClr val="80ECDF"/>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177" name="文本框 176"/>
          <p:cNvSpPr txBox="1"/>
          <p:nvPr/>
        </p:nvSpPr>
        <p:spPr>
          <a:xfrm>
            <a:off x="3883033" y="235154"/>
            <a:ext cx="1492200" cy="398780"/>
          </a:xfrm>
          <a:prstGeom prst="rect">
            <a:avLst/>
          </a:prstGeom>
          <a:noFill/>
          <a:effectLst>
            <a:outerShdw blurRad="457200" dist="152400" dir="1680000" algn="l" rotWithShape="0">
              <a:prstClr val="black">
                <a:alpha val="40000"/>
              </a:prstClr>
            </a:outerShdw>
          </a:effectLst>
        </p:spPr>
        <p:txBody>
          <a:bodyPr wrap="square" rtlCol="0">
            <a:spAutoFit/>
          </a:bodyPr>
          <a:lstStyle>
            <a:defPPr>
              <a:defRPr lang="en-US"/>
            </a:defPPr>
            <a:lvl1pPr>
              <a:defRPr sz="6000" b="1">
                <a:gradFill flip="none" rotWithShape="1">
                  <a:gsLst>
                    <a:gs pos="0">
                      <a:srgbClr val="0066FF"/>
                    </a:gs>
                    <a:gs pos="100000">
                      <a:srgbClr val="80ECDF"/>
                    </a:gs>
                  </a:gsLst>
                  <a:lin ang="16200000" scaled="1"/>
                  <a:tileRect/>
                </a:gradFill>
                <a:latin typeface="微软雅黑" panose="020B0503020204020204" pitchFamily="34" charset="-122"/>
                <a:ea typeface="微软雅黑" panose="020B0503020204020204" pitchFamily="34" charset="-122"/>
              </a:defRPr>
            </a:lvl1pPr>
          </a:lstStyle>
          <a:p>
            <a:r>
              <a:rPr lang="zh-CN" altLang="en-US" sz="2000" b="0" dirty="0">
                <a:effectLst>
                  <a:glow>
                    <a:schemeClr val="bg1">
                      <a:alpha val="40000"/>
                    </a:schemeClr>
                  </a:glow>
                </a:effectLst>
              </a:rPr>
              <a:t>案例分享</a:t>
            </a:r>
            <a:endParaRPr lang="zh-CN" altLang="en-US" sz="2000" b="0" dirty="0">
              <a:effectLst>
                <a:glow>
                  <a:schemeClr val="bg1">
                    <a:alpha val="40000"/>
                  </a:schemeClr>
                </a:glow>
              </a:effectLst>
            </a:endParaRPr>
          </a:p>
        </p:txBody>
      </p:sp>
      <p:grpSp>
        <p:nvGrpSpPr>
          <p:cNvPr id="179" name="组合 178"/>
          <p:cNvGrpSpPr/>
          <p:nvPr/>
        </p:nvGrpSpPr>
        <p:grpSpPr>
          <a:xfrm>
            <a:off x="-37120" y="4402954"/>
            <a:ext cx="9216348" cy="823467"/>
            <a:chOff x="-57705" y="4083544"/>
            <a:chExt cx="9216348" cy="1122465"/>
          </a:xfrm>
        </p:grpSpPr>
        <p:sp>
          <p:nvSpPr>
            <p:cNvPr id="180" name="Line 7"/>
            <p:cNvSpPr>
              <a:spLocks noChangeShapeType="1"/>
            </p:cNvSpPr>
            <p:nvPr/>
          </p:nvSpPr>
          <p:spPr bwMode="auto">
            <a:xfrm flipV="1">
              <a:off x="34536" y="4084760"/>
              <a:ext cx="3168886" cy="1015787"/>
            </a:xfrm>
            <a:prstGeom prst="line">
              <a:avLst/>
            </a:prstGeom>
            <a:solidFill>
              <a:srgbClr val="150D3E"/>
            </a:solidFill>
            <a:ln w="9525">
              <a:gradFill flip="none" rotWithShape="1">
                <a:gsLst>
                  <a:gs pos="0">
                    <a:srgbClr val="61E1EA">
                      <a:alpha val="0"/>
                    </a:srgbClr>
                  </a:gs>
                  <a:gs pos="98230">
                    <a:srgbClr val="80ECDF">
                      <a:alpha val="0"/>
                    </a:srgbClr>
                  </a:gs>
                  <a:gs pos="55000">
                    <a:srgbClr val="E27FF6">
                      <a:alpha val="70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181" name="Line 8"/>
            <p:cNvSpPr>
              <a:spLocks noChangeShapeType="1"/>
            </p:cNvSpPr>
            <p:nvPr/>
          </p:nvSpPr>
          <p:spPr bwMode="auto">
            <a:xfrm flipV="1">
              <a:off x="1942771" y="4084760"/>
              <a:ext cx="1839164" cy="988625"/>
            </a:xfrm>
            <a:prstGeom prst="line">
              <a:avLst/>
            </a:prstGeom>
            <a:solidFill>
              <a:srgbClr val="150D3E"/>
            </a:solidFill>
            <a:ln w="9525">
              <a:gradFill flip="none" rotWithShape="1">
                <a:gsLst>
                  <a:gs pos="0">
                    <a:srgbClr val="61E1EA">
                      <a:alpha val="11000"/>
                    </a:srgbClr>
                  </a:gs>
                  <a:gs pos="98230">
                    <a:srgbClr val="80ECDF">
                      <a:alpha val="0"/>
                    </a:srgbClr>
                  </a:gs>
                  <a:gs pos="55000">
                    <a:srgbClr val="00A2E9">
                      <a:alpha val="40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182" name="Line 9"/>
            <p:cNvSpPr>
              <a:spLocks noChangeShapeType="1"/>
            </p:cNvSpPr>
            <p:nvPr/>
          </p:nvSpPr>
          <p:spPr bwMode="auto">
            <a:xfrm flipV="1">
              <a:off x="3669682" y="4171672"/>
              <a:ext cx="535343" cy="918011"/>
            </a:xfrm>
            <a:prstGeom prst="line">
              <a:avLst/>
            </a:prstGeom>
            <a:solidFill>
              <a:srgbClr val="150D3E"/>
            </a:solidFill>
            <a:ln w="9525">
              <a:gradFill flip="none" rotWithShape="1">
                <a:gsLst>
                  <a:gs pos="0">
                    <a:srgbClr val="61E1EA">
                      <a:alpha val="11000"/>
                    </a:srgbClr>
                  </a:gs>
                  <a:gs pos="98230">
                    <a:srgbClr val="80ECDF">
                      <a:alpha val="0"/>
                    </a:srgbClr>
                  </a:gs>
                  <a:gs pos="55000">
                    <a:srgbClr val="E27FF6">
                      <a:alpha val="73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183" name="Line 10"/>
            <p:cNvSpPr>
              <a:spLocks noChangeShapeType="1"/>
            </p:cNvSpPr>
            <p:nvPr/>
          </p:nvSpPr>
          <p:spPr bwMode="auto">
            <a:xfrm flipH="1" flipV="1">
              <a:off x="4731822" y="4171672"/>
              <a:ext cx="526711" cy="918011"/>
            </a:xfrm>
            <a:prstGeom prst="line">
              <a:avLst/>
            </a:prstGeom>
            <a:solidFill>
              <a:srgbClr val="150D3E"/>
            </a:solidFill>
            <a:ln w="9525">
              <a:gradFill flip="none" rotWithShape="1">
                <a:gsLst>
                  <a:gs pos="0">
                    <a:srgbClr val="61E1EA">
                      <a:alpha val="11000"/>
                    </a:srgbClr>
                  </a:gs>
                  <a:gs pos="98230">
                    <a:srgbClr val="80ECDF">
                      <a:alpha val="0"/>
                    </a:srgbClr>
                  </a:gs>
                  <a:gs pos="55000">
                    <a:srgbClr val="61E1EA">
                      <a:alpha val="61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184" name="Line 11"/>
            <p:cNvSpPr>
              <a:spLocks noChangeShapeType="1"/>
            </p:cNvSpPr>
            <p:nvPr/>
          </p:nvSpPr>
          <p:spPr bwMode="auto">
            <a:xfrm flipH="1" flipV="1">
              <a:off x="5464433" y="4223722"/>
              <a:ext cx="1965759" cy="982287"/>
            </a:xfrm>
            <a:prstGeom prst="line">
              <a:avLst/>
            </a:prstGeom>
            <a:solidFill>
              <a:srgbClr val="150D3E"/>
            </a:solidFill>
            <a:ln w="9525">
              <a:gradFill flip="none" rotWithShape="1">
                <a:gsLst>
                  <a:gs pos="0">
                    <a:srgbClr val="61E1EA">
                      <a:alpha val="11000"/>
                    </a:srgbClr>
                  </a:gs>
                  <a:gs pos="98230">
                    <a:srgbClr val="80ECDF">
                      <a:alpha val="0"/>
                    </a:srgbClr>
                  </a:gs>
                  <a:gs pos="55000">
                    <a:srgbClr val="61E1EA">
                      <a:alpha val="61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185" name="Line 12"/>
            <p:cNvSpPr>
              <a:spLocks noChangeShapeType="1"/>
            </p:cNvSpPr>
            <p:nvPr/>
          </p:nvSpPr>
          <p:spPr bwMode="auto">
            <a:xfrm flipH="1" flipV="1">
              <a:off x="6121897" y="4083544"/>
              <a:ext cx="2832134" cy="1006140"/>
            </a:xfrm>
            <a:prstGeom prst="line">
              <a:avLst/>
            </a:prstGeom>
            <a:solidFill>
              <a:srgbClr val="150D3E"/>
            </a:solidFill>
            <a:ln w="9525">
              <a:gradFill flip="none" rotWithShape="1">
                <a:gsLst>
                  <a:gs pos="0">
                    <a:srgbClr val="61E1EA">
                      <a:alpha val="11000"/>
                    </a:srgbClr>
                  </a:gs>
                  <a:gs pos="98230">
                    <a:srgbClr val="80ECDF">
                      <a:alpha val="0"/>
                    </a:srgbClr>
                  </a:gs>
                  <a:gs pos="55000">
                    <a:srgbClr val="E27FF6">
                      <a:alpha val="91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186" name="Line 13"/>
            <p:cNvSpPr>
              <a:spLocks noChangeShapeType="1"/>
            </p:cNvSpPr>
            <p:nvPr/>
          </p:nvSpPr>
          <p:spPr bwMode="auto">
            <a:xfrm flipH="1" flipV="1">
              <a:off x="7381306" y="4171671"/>
              <a:ext cx="1777337" cy="492811"/>
            </a:xfrm>
            <a:prstGeom prst="line">
              <a:avLst/>
            </a:prstGeom>
            <a:solidFill>
              <a:srgbClr val="150D3E"/>
            </a:solidFill>
            <a:ln w="9525">
              <a:gradFill flip="none" rotWithShape="1">
                <a:gsLst>
                  <a:gs pos="0">
                    <a:srgbClr val="61E1EA">
                      <a:alpha val="11000"/>
                    </a:srgbClr>
                  </a:gs>
                  <a:gs pos="98230">
                    <a:srgbClr val="80ECDF">
                      <a:alpha val="0"/>
                    </a:srgbClr>
                  </a:gs>
                  <a:gs pos="55000">
                    <a:srgbClr val="00A2E9">
                      <a:alpha val="40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199" name="Line 13"/>
            <p:cNvSpPr>
              <a:spLocks noChangeShapeType="1"/>
            </p:cNvSpPr>
            <p:nvPr/>
          </p:nvSpPr>
          <p:spPr bwMode="auto">
            <a:xfrm flipV="1">
              <a:off x="-57705" y="4117718"/>
              <a:ext cx="1964362" cy="502123"/>
            </a:xfrm>
            <a:prstGeom prst="line">
              <a:avLst/>
            </a:prstGeom>
            <a:solidFill>
              <a:srgbClr val="150D3E"/>
            </a:solidFill>
            <a:ln w="9525">
              <a:gradFill flip="none" rotWithShape="1">
                <a:gsLst>
                  <a:gs pos="0">
                    <a:srgbClr val="61E1EA">
                      <a:alpha val="11000"/>
                    </a:srgbClr>
                  </a:gs>
                  <a:gs pos="98230">
                    <a:srgbClr val="80ECDF">
                      <a:alpha val="0"/>
                    </a:srgbClr>
                  </a:gs>
                  <a:gs pos="55000">
                    <a:srgbClr val="00A2E9">
                      <a:alpha val="40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grpSp>
      <p:sp>
        <p:nvSpPr>
          <p:cNvPr id="200" name="Line 11"/>
          <p:cNvSpPr>
            <a:spLocks noChangeShapeType="1"/>
          </p:cNvSpPr>
          <p:nvPr/>
        </p:nvSpPr>
        <p:spPr bwMode="auto">
          <a:xfrm flipH="1">
            <a:off x="-260687" y="4676035"/>
            <a:ext cx="9349566" cy="56606"/>
          </a:xfrm>
          <a:prstGeom prst="line">
            <a:avLst/>
          </a:prstGeom>
          <a:solidFill>
            <a:srgbClr val="150D3E"/>
          </a:solidFill>
          <a:ln w="9525">
            <a:gradFill flip="none" rotWithShape="1">
              <a:gsLst>
                <a:gs pos="0">
                  <a:srgbClr val="61E1EA">
                    <a:alpha val="11000"/>
                  </a:srgbClr>
                </a:gs>
                <a:gs pos="98230">
                  <a:srgbClr val="80ECDF">
                    <a:alpha val="0"/>
                  </a:srgbClr>
                </a:gs>
                <a:gs pos="55000">
                  <a:srgbClr val="00A2E9">
                    <a:alpha val="40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201" name="Line 11"/>
          <p:cNvSpPr>
            <a:spLocks noChangeShapeType="1"/>
          </p:cNvSpPr>
          <p:nvPr/>
        </p:nvSpPr>
        <p:spPr bwMode="auto">
          <a:xfrm flipH="1">
            <a:off x="-260687" y="4465678"/>
            <a:ext cx="9349566" cy="56606"/>
          </a:xfrm>
          <a:prstGeom prst="line">
            <a:avLst/>
          </a:prstGeom>
          <a:solidFill>
            <a:srgbClr val="150D3E"/>
          </a:solidFill>
          <a:ln w="9525">
            <a:gradFill flip="none" rotWithShape="1">
              <a:gsLst>
                <a:gs pos="0">
                  <a:srgbClr val="61E1EA">
                    <a:alpha val="11000"/>
                  </a:srgbClr>
                </a:gs>
                <a:gs pos="98230">
                  <a:srgbClr val="80ECDF">
                    <a:alpha val="0"/>
                  </a:srgbClr>
                </a:gs>
                <a:gs pos="51000">
                  <a:srgbClr val="61E1EA">
                    <a:alpha val="6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202" name="Line 11"/>
          <p:cNvSpPr>
            <a:spLocks noChangeShapeType="1"/>
          </p:cNvSpPr>
          <p:nvPr/>
        </p:nvSpPr>
        <p:spPr bwMode="auto">
          <a:xfrm flipH="1">
            <a:off x="-260687" y="4970007"/>
            <a:ext cx="9349566" cy="56606"/>
          </a:xfrm>
          <a:prstGeom prst="line">
            <a:avLst/>
          </a:prstGeom>
          <a:solidFill>
            <a:srgbClr val="150D3E"/>
          </a:solidFill>
          <a:ln w="9525">
            <a:gradFill flip="none" rotWithShape="1">
              <a:gsLst>
                <a:gs pos="0">
                  <a:srgbClr val="61E1EA">
                    <a:alpha val="11000"/>
                  </a:srgbClr>
                </a:gs>
                <a:gs pos="98230">
                  <a:srgbClr val="80ECDF">
                    <a:alpha val="0"/>
                  </a:srgbClr>
                </a:gs>
                <a:gs pos="55000">
                  <a:srgbClr val="61E1EA">
                    <a:alpha val="27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pic>
        <p:nvPicPr>
          <p:cNvPr id="2" name="图片 1"/>
          <p:cNvPicPr/>
          <p:nvPr/>
        </p:nvPicPr>
        <p:blipFill>
          <a:blip r:embed="rId1"/>
          <a:stretch>
            <a:fillRect/>
          </a:stretch>
        </p:blipFill>
        <p:spPr>
          <a:xfrm>
            <a:off x="953135" y="725170"/>
            <a:ext cx="3240000" cy="2160000"/>
          </a:xfrm>
          <a:prstGeom prst="rect">
            <a:avLst/>
          </a:prstGeom>
        </p:spPr>
      </p:pic>
      <p:pic>
        <p:nvPicPr>
          <p:cNvPr id="7" name="图片 6"/>
          <p:cNvPicPr/>
          <p:nvPr/>
        </p:nvPicPr>
        <p:blipFill>
          <a:blip r:embed="rId2"/>
          <a:stretch>
            <a:fillRect/>
          </a:stretch>
        </p:blipFill>
        <p:spPr>
          <a:xfrm>
            <a:off x="4879975" y="725170"/>
            <a:ext cx="3240000" cy="2160000"/>
          </a:xfrm>
          <a:prstGeom prst="rect">
            <a:avLst/>
          </a:prstGeom>
        </p:spPr>
      </p:pic>
      <p:pic>
        <p:nvPicPr>
          <p:cNvPr id="8" name="图片 7"/>
          <p:cNvPicPr/>
          <p:nvPr/>
        </p:nvPicPr>
        <p:blipFill>
          <a:blip r:embed="rId3"/>
          <a:stretch>
            <a:fillRect/>
          </a:stretch>
        </p:blipFill>
        <p:spPr>
          <a:xfrm>
            <a:off x="953135" y="2885440"/>
            <a:ext cx="3240000" cy="2160000"/>
          </a:xfrm>
          <a:prstGeom prst="rect">
            <a:avLst/>
          </a:prstGeom>
        </p:spPr>
      </p:pic>
      <p:pic>
        <p:nvPicPr>
          <p:cNvPr id="9" name="图片 8"/>
          <p:cNvPicPr/>
          <p:nvPr/>
        </p:nvPicPr>
        <p:blipFill>
          <a:blip r:embed="rId4"/>
          <a:stretch>
            <a:fillRect/>
          </a:stretch>
        </p:blipFill>
        <p:spPr>
          <a:xfrm>
            <a:off x="4879975" y="2885440"/>
            <a:ext cx="3240000" cy="216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文本框 63"/>
          <p:cNvSpPr txBox="1"/>
          <p:nvPr/>
        </p:nvSpPr>
        <p:spPr>
          <a:xfrm>
            <a:off x="375229" y="322791"/>
            <a:ext cx="5334000" cy="322580"/>
          </a:xfrm>
          <a:prstGeom prst="rect">
            <a:avLst/>
          </a:prstGeom>
          <a:noFill/>
        </p:spPr>
        <p:txBody>
          <a:bodyPr wrap="none" lIns="0" tIns="0" rIns="0" bIns="0" rtlCol="0">
            <a:spAutoFit/>
          </a:bodyPr>
          <a:lstStyle/>
          <a:p>
            <a:pPr algn="l"/>
            <a:r>
              <a:rPr lang="zh-CN" altLang="en-US" sz="2100" dirty="0">
                <a:solidFill>
                  <a:srgbClr val="61E1EA"/>
                </a:solidFill>
                <a:latin typeface="微软雅黑" panose="020B0503020204020204" pitchFamily="34" charset="-122"/>
                <a:ea typeface="微软雅黑" panose="020B0503020204020204" pitchFamily="34" charset="-122"/>
              </a:rPr>
              <a:t>基于</a:t>
            </a:r>
            <a:r>
              <a:rPr lang="zh-CN" altLang="en-US" sz="2100" b="1" u="sng" dirty="0">
                <a:solidFill>
                  <a:srgbClr val="61E1EA"/>
                </a:solidFill>
                <a:latin typeface="微软雅黑" panose="020B0503020204020204" pitchFamily="34" charset="-122"/>
                <a:ea typeface="微软雅黑" panose="020B0503020204020204" pitchFamily="34" charset="-122"/>
              </a:rPr>
              <a:t>深度学习的</a:t>
            </a:r>
            <a:r>
              <a:rPr lang="zh-CN" altLang="en-US" sz="2100" b="1" u="sng" dirty="0">
                <a:solidFill>
                  <a:srgbClr val="61E1EA"/>
                </a:solidFill>
                <a:latin typeface="微软雅黑" panose="020B0503020204020204" pitchFamily="34" charset="-122"/>
                <a:ea typeface="微软雅黑" panose="020B0503020204020204" pitchFamily="34" charset="-122"/>
              </a:rPr>
              <a:t>外观瑕疵检测技术</a:t>
            </a:r>
            <a:r>
              <a:rPr lang="zh-CN" altLang="en-US" sz="2100" dirty="0">
                <a:solidFill>
                  <a:srgbClr val="61E1EA"/>
                </a:solidFill>
                <a:latin typeface="微软雅黑" panose="020B0503020204020204" pitchFamily="34" charset="-122"/>
                <a:ea typeface="微软雅黑" panose="020B0503020204020204" pitchFamily="34" charset="-122"/>
              </a:rPr>
              <a:t>微信</a:t>
            </a:r>
            <a:r>
              <a:rPr lang="zh-CN" altLang="en-US" sz="2100" dirty="0">
                <a:solidFill>
                  <a:srgbClr val="61E1EA"/>
                </a:solidFill>
                <a:latin typeface="微软雅黑" panose="020B0503020204020204" pitchFamily="34" charset="-122"/>
                <a:ea typeface="微软雅黑" panose="020B0503020204020204" pitchFamily="34" charset="-122"/>
                <a:sym typeface="+mn-ea"/>
              </a:rPr>
              <a:t>交流</a:t>
            </a:r>
            <a:r>
              <a:rPr lang="zh-CN" altLang="en-US" sz="2100" dirty="0">
                <a:solidFill>
                  <a:srgbClr val="61E1EA"/>
                </a:solidFill>
                <a:latin typeface="微软雅黑" panose="020B0503020204020204" pitchFamily="34" charset="-122"/>
                <a:ea typeface="微软雅黑" panose="020B0503020204020204" pitchFamily="34" charset="-122"/>
              </a:rPr>
              <a:t>群</a:t>
            </a:r>
            <a:endParaRPr lang="zh-CN" altLang="en-US" sz="2100" dirty="0">
              <a:solidFill>
                <a:srgbClr val="61E1EA"/>
              </a:solidFill>
              <a:latin typeface="微软雅黑" panose="020B0503020204020204" pitchFamily="34" charset="-122"/>
              <a:ea typeface="微软雅黑" panose="020B0503020204020204" pitchFamily="34" charset="-122"/>
            </a:endParaRPr>
          </a:p>
        </p:txBody>
      </p:sp>
      <p:grpSp>
        <p:nvGrpSpPr>
          <p:cNvPr id="166" name="组合 165"/>
          <p:cNvGrpSpPr/>
          <p:nvPr/>
        </p:nvGrpSpPr>
        <p:grpSpPr>
          <a:xfrm>
            <a:off x="115280" y="4555354"/>
            <a:ext cx="9216348" cy="823467"/>
            <a:chOff x="-57705" y="4083544"/>
            <a:chExt cx="9216348" cy="1122465"/>
          </a:xfrm>
        </p:grpSpPr>
        <p:sp>
          <p:nvSpPr>
            <p:cNvPr id="167" name="Line 7"/>
            <p:cNvSpPr>
              <a:spLocks noChangeShapeType="1"/>
            </p:cNvSpPr>
            <p:nvPr/>
          </p:nvSpPr>
          <p:spPr bwMode="auto">
            <a:xfrm flipV="1">
              <a:off x="34536" y="4084760"/>
              <a:ext cx="3168886" cy="1015787"/>
            </a:xfrm>
            <a:prstGeom prst="line">
              <a:avLst/>
            </a:prstGeom>
            <a:solidFill>
              <a:srgbClr val="150D3E"/>
            </a:solidFill>
            <a:ln w="9525">
              <a:gradFill flip="none" rotWithShape="1">
                <a:gsLst>
                  <a:gs pos="0">
                    <a:srgbClr val="61E1EA">
                      <a:alpha val="0"/>
                    </a:srgbClr>
                  </a:gs>
                  <a:gs pos="98230">
                    <a:srgbClr val="80ECDF">
                      <a:alpha val="0"/>
                    </a:srgbClr>
                  </a:gs>
                  <a:gs pos="55000">
                    <a:srgbClr val="E27FF6">
                      <a:alpha val="70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168" name="Line 8"/>
            <p:cNvSpPr>
              <a:spLocks noChangeShapeType="1"/>
            </p:cNvSpPr>
            <p:nvPr/>
          </p:nvSpPr>
          <p:spPr bwMode="auto">
            <a:xfrm flipV="1">
              <a:off x="1942771" y="4084760"/>
              <a:ext cx="1839164" cy="988625"/>
            </a:xfrm>
            <a:prstGeom prst="line">
              <a:avLst/>
            </a:prstGeom>
            <a:solidFill>
              <a:srgbClr val="150D3E"/>
            </a:solidFill>
            <a:ln w="9525">
              <a:gradFill flip="none" rotWithShape="1">
                <a:gsLst>
                  <a:gs pos="0">
                    <a:srgbClr val="61E1EA">
                      <a:alpha val="11000"/>
                    </a:srgbClr>
                  </a:gs>
                  <a:gs pos="98230">
                    <a:srgbClr val="80ECDF">
                      <a:alpha val="0"/>
                    </a:srgbClr>
                  </a:gs>
                  <a:gs pos="55000">
                    <a:srgbClr val="00A2E9">
                      <a:alpha val="40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169" name="Line 9"/>
            <p:cNvSpPr>
              <a:spLocks noChangeShapeType="1"/>
            </p:cNvSpPr>
            <p:nvPr/>
          </p:nvSpPr>
          <p:spPr bwMode="auto">
            <a:xfrm flipV="1">
              <a:off x="3669682" y="4171672"/>
              <a:ext cx="535343" cy="918011"/>
            </a:xfrm>
            <a:prstGeom prst="line">
              <a:avLst/>
            </a:prstGeom>
            <a:solidFill>
              <a:srgbClr val="150D3E"/>
            </a:solidFill>
            <a:ln w="9525">
              <a:gradFill flip="none" rotWithShape="1">
                <a:gsLst>
                  <a:gs pos="0">
                    <a:srgbClr val="61E1EA">
                      <a:alpha val="11000"/>
                    </a:srgbClr>
                  </a:gs>
                  <a:gs pos="98230">
                    <a:srgbClr val="80ECDF">
                      <a:alpha val="0"/>
                    </a:srgbClr>
                  </a:gs>
                  <a:gs pos="55000">
                    <a:srgbClr val="E27FF6">
                      <a:alpha val="73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170" name="Line 10"/>
            <p:cNvSpPr>
              <a:spLocks noChangeShapeType="1"/>
            </p:cNvSpPr>
            <p:nvPr/>
          </p:nvSpPr>
          <p:spPr bwMode="auto">
            <a:xfrm flipH="1" flipV="1">
              <a:off x="4731822" y="4171672"/>
              <a:ext cx="526711" cy="918011"/>
            </a:xfrm>
            <a:prstGeom prst="line">
              <a:avLst/>
            </a:prstGeom>
            <a:solidFill>
              <a:srgbClr val="150D3E"/>
            </a:solidFill>
            <a:ln w="9525">
              <a:gradFill flip="none" rotWithShape="1">
                <a:gsLst>
                  <a:gs pos="0">
                    <a:srgbClr val="61E1EA">
                      <a:alpha val="11000"/>
                    </a:srgbClr>
                  </a:gs>
                  <a:gs pos="98230">
                    <a:srgbClr val="80ECDF">
                      <a:alpha val="0"/>
                    </a:srgbClr>
                  </a:gs>
                  <a:gs pos="55000">
                    <a:srgbClr val="61E1EA">
                      <a:alpha val="61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171" name="Line 11"/>
            <p:cNvSpPr>
              <a:spLocks noChangeShapeType="1"/>
            </p:cNvSpPr>
            <p:nvPr/>
          </p:nvSpPr>
          <p:spPr bwMode="auto">
            <a:xfrm flipH="1" flipV="1">
              <a:off x="5464433" y="4223722"/>
              <a:ext cx="1965759" cy="982287"/>
            </a:xfrm>
            <a:prstGeom prst="line">
              <a:avLst/>
            </a:prstGeom>
            <a:solidFill>
              <a:srgbClr val="150D3E"/>
            </a:solidFill>
            <a:ln w="9525">
              <a:gradFill flip="none" rotWithShape="1">
                <a:gsLst>
                  <a:gs pos="0">
                    <a:srgbClr val="61E1EA">
                      <a:alpha val="11000"/>
                    </a:srgbClr>
                  </a:gs>
                  <a:gs pos="98230">
                    <a:srgbClr val="80ECDF">
                      <a:alpha val="0"/>
                    </a:srgbClr>
                  </a:gs>
                  <a:gs pos="55000">
                    <a:srgbClr val="61E1EA">
                      <a:alpha val="61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172" name="Line 12"/>
            <p:cNvSpPr>
              <a:spLocks noChangeShapeType="1"/>
            </p:cNvSpPr>
            <p:nvPr/>
          </p:nvSpPr>
          <p:spPr bwMode="auto">
            <a:xfrm flipH="1" flipV="1">
              <a:off x="6121897" y="4083544"/>
              <a:ext cx="2832134" cy="1006140"/>
            </a:xfrm>
            <a:prstGeom prst="line">
              <a:avLst/>
            </a:prstGeom>
            <a:solidFill>
              <a:srgbClr val="150D3E"/>
            </a:solidFill>
            <a:ln w="9525">
              <a:gradFill flip="none" rotWithShape="1">
                <a:gsLst>
                  <a:gs pos="0">
                    <a:srgbClr val="61E1EA">
                      <a:alpha val="11000"/>
                    </a:srgbClr>
                  </a:gs>
                  <a:gs pos="98230">
                    <a:srgbClr val="80ECDF">
                      <a:alpha val="0"/>
                    </a:srgbClr>
                  </a:gs>
                  <a:gs pos="55000">
                    <a:srgbClr val="E27FF6">
                      <a:alpha val="91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173" name="Line 13"/>
            <p:cNvSpPr>
              <a:spLocks noChangeShapeType="1"/>
            </p:cNvSpPr>
            <p:nvPr/>
          </p:nvSpPr>
          <p:spPr bwMode="auto">
            <a:xfrm flipH="1" flipV="1">
              <a:off x="7381306" y="4171671"/>
              <a:ext cx="1777337" cy="492811"/>
            </a:xfrm>
            <a:prstGeom prst="line">
              <a:avLst/>
            </a:prstGeom>
            <a:solidFill>
              <a:srgbClr val="150D3E"/>
            </a:solidFill>
            <a:ln w="9525">
              <a:gradFill flip="none" rotWithShape="1">
                <a:gsLst>
                  <a:gs pos="0">
                    <a:srgbClr val="61E1EA">
                      <a:alpha val="11000"/>
                    </a:srgbClr>
                  </a:gs>
                  <a:gs pos="98230">
                    <a:srgbClr val="80ECDF">
                      <a:alpha val="0"/>
                    </a:srgbClr>
                  </a:gs>
                  <a:gs pos="55000">
                    <a:srgbClr val="00A2E9">
                      <a:alpha val="40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174" name="Line 13"/>
            <p:cNvSpPr>
              <a:spLocks noChangeShapeType="1"/>
            </p:cNvSpPr>
            <p:nvPr/>
          </p:nvSpPr>
          <p:spPr bwMode="auto">
            <a:xfrm flipV="1">
              <a:off x="-57705" y="4117718"/>
              <a:ext cx="1964362" cy="502123"/>
            </a:xfrm>
            <a:prstGeom prst="line">
              <a:avLst/>
            </a:prstGeom>
            <a:solidFill>
              <a:srgbClr val="150D3E"/>
            </a:solidFill>
            <a:ln w="9525">
              <a:gradFill flip="none" rotWithShape="1">
                <a:gsLst>
                  <a:gs pos="0">
                    <a:srgbClr val="61E1EA">
                      <a:alpha val="11000"/>
                    </a:srgbClr>
                  </a:gs>
                  <a:gs pos="98230">
                    <a:srgbClr val="80ECDF">
                      <a:alpha val="0"/>
                    </a:srgbClr>
                  </a:gs>
                  <a:gs pos="55000">
                    <a:srgbClr val="00A2E9">
                      <a:alpha val="40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grpSp>
      <p:sp>
        <p:nvSpPr>
          <p:cNvPr id="175" name="Line 11"/>
          <p:cNvSpPr>
            <a:spLocks noChangeShapeType="1"/>
          </p:cNvSpPr>
          <p:nvPr/>
        </p:nvSpPr>
        <p:spPr bwMode="auto">
          <a:xfrm flipH="1">
            <a:off x="-108287" y="4828435"/>
            <a:ext cx="9349566" cy="56606"/>
          </a:xfrm>
          <a:prstGeom prst="line">
            <a:avLst/>
          </a:prstGeom>
          <a:solidFill>
            <a:srgbClr val="150D3E"/>
          </a:solidFill>
          <a:ln w="9525">
            <a:gradFill flip="none" rotWithShape="1">
              <a:gsLst>
                <a:gs pos="0">
                  <a:srgbClr val="61E1EA">
                    <a:alpha val="11000"/>
                  </a:srgbClr>
                </a:gs>
                <a:gs pos="98230">
                  <a:srgbClr val="80ECDF">
                    <a:alpha val="0"/>
                  </a:srgbClr>
                </a:gs>
                <a:gs pos="55000">
                  <a:srgbClr val="00A2E9">
                    <a:alpha val="40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176" name="Line 11"/>
          <p:cNvSpPr>
            <a:spLocks noChangeShapeType="1"/>
          </p:cNvSpPr>
          <p:nvPr/>
        </p:nvSpPr>
        <p:spPr bwMode="auto">
          <a:xfrm flipH="1">
            <a:off x="-108287" y="4618078"/>
            <a:ext cx="9349566" cy="56606"/>
          </a:xfrm>
          <a:prstGeom prst="line">
            <a:avLst/>
          </a:prstGeom>
          <a:solidFill>
            <a:srgbClr val="150D3E"/>
          </a:solidFill>
          <a:ln w="9525">
            <a:gradFill flip="none" rotWithShape="1">
              <a:gsLst>
                <a:gs pos="0">
                  <a:srgbClr val="61E1EA">
                    <a:alpha val="11000"/>
                  </a:srgbClr>
                </a:gs>
                <a:gs pos="98230">
                  <a:srgbClr val="80ECDF">
                    <a:alpha val="0"/>
                  </a:srgbClr>
                </a:gs>
                <a:gs pos="51000">
                  <a:srgbClr val="61E1EA">
                    <a:alpha val="6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177" name="Line 11"/>
          <p:cNvSpPr>
            <a:spLocks noChangeShapeType="1"/>
          </p:cNvSpPr>
          <p:nvPr/>
        </p:nvSpPr>
        <p:spPr bwMode="auto">
          <a:xfrm flipH="1">
            <a:off x="-108287" y="5122407"/>
            <a:ext cx="9349566" cy="56606"/>
          </a:xfrm>
          <a:prstGeom prst="line">
            <a:avLst/>
          </a:prstGeom>
          <a:solidFill>
            <a:srgbClr val="150D3E"/>
          </a:solidFill>
          <a:ln w="9525">
            <a:gradFill flip="none" rotWithShape="1">
              <a:gsLst>
                <a:gs pos="0">
                  <a:srgbClr val="61E1EA">
                    <a:alpha val="11000"/>
                  </a:srgbClr>
                </a:gs>
                <a:gs pos="98230">
                  <a:srgbClr val="80ECDF">
                    <a:alpha val="0"/>
                  </a:srgbClr>
                </a:gs>
                <a:gs pos="55000">
                  <a:srgbClr val="61E1EA">
                    <a:alpha val="27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pic>
        <p:nvPicPr>
          <p:cNvPr id="2" name="图片 1" descr="技术交流群二维码"/>
          <p:cNvPicPr>
            <a:picLocks noChangeAspect="1"/>
          </p:cNvPicPr>
          <p:nvPr/>
        </p:nvPicPr>
        <p:blipFill>
          <a:blip r:embed="rId1"/>
          <a:stretch>
            <a:fillRect/>
          </a:stretch>
        </p:blipFill>
        <p:spPr>
          <a:xfrm>
            <a:off x="3164205" y="1346835"/>
            <a:ext cx="2815590" cy="27806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outHorizontal)">
                                      <p:cBhvr>
                                        <p:cTn id="7" dur="500"/>
                                        <p:tgtEl>
                                          <p:spTgt spid="64"/>
                                        </p:tgtEl>
                                      </p:cBhvr>
                                    </p:animEffect>
                                  </p:childTnLst>
                                  <p:subTnLst>
                                    <p:audio>
                                      <p:cMediaNode>
                                        <p:cTn display="0" masterRel="sameClick">
                                          <p:stCondLst>
                                            <p:cond evt="begin" delay="0">
                                              <p:tn val="5"/>
                                            </p:cond>
                                          </p:stCondLst>
                                          <p:endCondLst>
                                            <p:cond evt="onStopAudio" delay="0">
                                              <p:tgtEl>
                                                <p:sldTgt/>
                                              </p:tgtEl>
                                            </p:cond>
                                          </p:endCondLst>
                                        </p:cTn>
                                        <p:tgtEl>
                                          <p:sndTgt r:embed="rId2" name="Transmiss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grpSp>
        <p:nvGrpSpPr>
          <p:cNvPr id="160" name="组合 159"/>
          <p:cNvGrpSpPr/>
          <p:nvPr/>
        </p:nvGrpSpPr>
        <p:grpSpPr>
          <a:xfrm>
            <a:off x="-8021" y="-3667"/>
            <a:ext cx="9144000" cy="5143500"/>
            <a:chOff x="-313824" y="4991230"/>
            <a:chExt cx="9144000" cy="5143500"/>
          </a:xfrm>
        </p:grpSpPr>
        <p:sp>
          <p:nvSpPr>
            <p:cNvPr id="163" name="矩形 162"/>
            <p:cNvSpPr/>
            <p:nvPr/>
          </p:nvSpPr>
          <p:spPr>
            <a:xfrm>
              <a:off x="-313824" y="4991230"/>
              <a:ext cx="9144000" cy="5143500"/>
            </a:xfrm>
            <a:prstGeom prst="rect">
              <a:avLst/>
            </a:prstGeom>
            <a:solidFill>
              <a:srgbClr val="150D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65" name="组合 164"/>
            <p:cNvGrpSpPr/>
            <p:nvPr/>
          </p:nvGrpSpPr>
          <p:grpSpPr>
            <a:xfrm>
              <a:off x="418086" y="5071880"/>
              <a:ext cx="2624113" cy="1640029"/>
              <a:chOff x="2873029" y="931456"/>
              <a:chExt cx="2384438" cy="3024073"/>
            </a:xfrm>
          </p:grpSpPr>
          <p:sp>
            <p:nvSpPr>
              <p:cNvPr id="227" name="椭圆 226"/>
              <p:cNvSpPr>
                <a:spLocks noChangeAspect="1"/>
              </p:cNvSpPr>
              <p:nvPr/>
            </p:nvSpPr>
            <p:spPr>
              <a:xfrm>
                <a:off x="3700037" y="1271079"/>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28" name="椭圆 227"/>
              <p:cNvSpPr>
                <a:spLocks noChangeAspect="1"/>
              </p:cNvSpPr>
              <p:nvPr/>
            </p:nvSpPr>
            <p:spPr>
              <a:xfrm>
                <a:off x="3781040" y="2289873"/>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29" name="椭圆 228"/>
              <p:cNvSpPr>
                <a:spLocks noChangeAspect="1"/>
              </p:cNvSpPr>
              <p:nvPr/>
            </p:nvSpPr>
            <p:spPr>
              <a:xfrm>
                <a:off x="4537059" y="1831149"/>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30" name="椭圆 229"/>
              <p:cNvSpPr>
                <a:spLocks noChangeAspect="1"/>
              </p:cNvSpPr>
              <p:nvPr/>
            </p:nvSpPr>
            <p:spPr>
              <a:xfrm>
                <a:off x="3667635" y="3159315"/>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31" name="椭圆 230"/>
              <p:cNvSpPr>
                <a:spLocks noChangeAspect="1"/>
              </p:cNvSpPr>
              <p:nvPr/>
            </p:nvSpPr>
            <p:spPr>
              <a:xfrm>
                <a:off x="3381427" y="1825815"/>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32" name="椭圆 231"/>
              <p:cNvSpPr>
                <a:spLocks noChangeAspect="1"/>
              </p:cNvSpPr>
              <p:nvPr/>
            </p:nvSpPr>
            <p:spPr>
              <a:xfrm>
                <a:off x="4061846" y="1751139"/>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33" name="椭圆 232"/>
              <p:cNvSpPr>
                <a:spLocks noChangeAspect="1"/>
              </p:cNvSpPr>
              <p:nvPr/>
            </p:nvSpPr>
            <p:spPr>
              <a:xfrm rot="5889783">
                <a:off x="4760824" y="2951861"/>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34" name="椭圆 233"/>
              <p:cNvSpPr>
                <a:spLocks noChangeAspect="1"/>
              </p:cNvSpPr>
              <p:nvPr/>
            </p:nvSpPr>
            <p:spPr>
              <a:xfrm rot="5889783">
                <a:off x="3728345" y="2886401"/>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35" name="椭圆 234"/>
              <p:cNvSpPr>
                <a:spLocks noChangeAspect="1"/>
              </p:cNvSpPr>
              <p:nvPr/>
            </p:nvSpPr>
            <p:spPr>
              <a:xfrm rot="5889783">
                <a:off x="4080704" y="3690729"/>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36" name="椭圆 235"/>
              <p:cNvSpPr>
                <a:spLocks noChangeAspect="1"/>
              </p:cNvSpPr>
              <p:nvPr/>
            </p:nvSpPr>
            <p:spPr>
              <a:xfrm rot="5889783">
                <a:off x="2873141" y="2652069"/>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37" name="椭圆 236"/>
              <p:cNvSpPr>
                <a:spLocks noChangeAspect="1"/>
              </p:cNvSpPr>
              <p:nvPr/>
            </p:nvSpPr>
            <p:spPr>
              <a:xfrm rot="5889783">
                <a:off x="4250138" y="2561576"/>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38" name="椭圆 237"/>
              <p:cNvSpPr>
                <a:spLocks noChangeAspect="1"/>
              </p:cNvSpPr>
              <p:nvPr/>
            </p:nvSpPr>
            <p:spPr>
              <a:xfrm rot="5889783">
                <a:off x="4228361" y="3237452"/>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39" name="椭圆 238"/>
              <p:cNvSpPr>
                <a:spLocks noChangeAspect="1"/>
              </p:cNvSpPr>
              <p:nvPr/>
            </p:nvSpPr>
            <p:spPr>
              <a:xfrm>
                <a:off x="3594733" y="2927286"/>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40" name="椭圆 239"/>
              <p:cNvSpPr>
                <a:spLocks noChangeAspect="1"/>
              </p:cNvSpPr>
              <p:nvPr/>
            </p:nvSpPr>
            <p:spPr>
              <a:xfrm>
                <a:off x="3675737" y="3946079"/>
                <a:ext cx="9567" cy="945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41" name="椭圆 240"/>
              <p:cNvSpPr>
                <a:spLocks noChangeAspect="1"/>
              </p:cNvSpPr>
              <p:nvPr/>
            </p:nvSpPr>
            <p:spPr>
              <a:xfrm>
                <a:off x="4431755" y="3487356"/>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42" name="椭圆 241"/>
              <p:cNvSpPr>
                <a:spLocks noChangeAspect="1"/>
              </p:cNvSpPr>
              <p:nvPr/>
            </p:nvSpPr>
            <p:spPr>
              <a:xfrm>
                <a:off x="3276126" y="3482022"/>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43" name="椭圆 242"/>
              <p:cNvSpPr>
                <a:spLocks noChangeAspect="1"/>
              </p:cNvSpPr>
              <p:nvPr/>
            </p:nvSpPr>
            <p:spPr>
              <a:xfrm>
                <a:off x="3956544" y="3407346"/>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44" name="椭圆 243"/>
              <p:cNvSpPr>
                <a:spLocks noChangeAspect="1"/>
              </p:cNvSpPr>
              <p:nvPr/>
            </p:nvSpPr>
            <p:spPr>
              <a:xfrm rot="289150">
                <a:off x="4091395" y="1490611"/>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45" name="椭圆 244"/>
              <p:cNvSpPr>
                <a:spLocks noChangeAspect="1"/>
              </p:cNvSpPr>
              <p:nvPr/>
            </p:nvSpPr>
            <p:spPr>
              <a:xfrm rot="289150">
                <a:off x="4085460" y="2512525"/>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46" name="椭圆 245"/>
              <p:cNvSpPr>
                <a:spLocks noChangeAspect="1"/>
              </p:cNvSpPr>
              <p:nvPr/>
            </p:nvSpPr>
            <p:spPr>
              <a:xfrm rot="289150">
                <a:off x="4877822" y="2118159"/>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47" name="椭圆 246"/>
              <p:cNvSpPr>
                <a:spLocks noChangeAspect="1"/>
              </p:cNvSpPr>
              <p:nvPr/>
            </p:nvSpPr>
            <p:spPr>
              <a:xfrm rot="289150">
                <a:off x="3898508" y="3369483"/>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48" name="椭圆 247"/>
              <p:cNvSpPr>
                <a:spLocks noChangeAspect="1"/>
              </p:cNvSpPr>
              <p:nvPr/>
            </p:nvSpPr>
            <p:spPr>
              <a:xfrm rot="289150">
                <a:off x="3726730" y="2018947"/>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49" name="椭圆 248"/>
              <p:cNvSpPr>
                <a:spLocks noChangeAspect="1"/>
              </p:cNvSpPr>
              <p:nvPr/>
            </p:nvSpPr>
            <p:spPr>
              <a:xfrm rot="289150">
                <a:off x="4411095" y="1998997"/>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50" name="椭圆 249"/>
              <p:cNvSpPr>
                <a:spLocks noChangeAspect="1"/>
              </p:cNvSpPr>
              <p:nvPr/>
            </p:nvSpPr>
            <p:spPr>
              <a:xfrm rot="4662124">
                <a:off x="5239356" y="1120672"/>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51" name="椭圆 250"/>
              <p:cNvSpPr>
                <a:spLocks noChangeAspect="1"/>
              </p:cNvSpPr>
              <p:nvPr/>
            </p:nvSpPr>
            <p:spPr>
              <a:xfrm rot="4662124">
                <a:off x="4248849" y="1415846"/>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52" name="椭圆 251"/>
              <p:cNvSpPr>
                <a:spLocks noChangeAspect="1"/>
              </p:cNvSpPr>
              <p:nvPr/>
            </p:nvSpPr>
            <p:spPr>
              <a:xfrm rot="4662124">
                <a:off x="4863633" y="2047765"/>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53" name="椭圆 252"/>
              <p:cNvSpPr>
                <a:spLocks noChangeAspect="1"/>
              </p:cNvSpPr>
              <p:nvPr/>
            </p:nvSpPr>
            <p:spPr>
              <a:xfrm rot="4662124">
                <a:off x="3364669" y="1491589"/>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54" name="椭圆 253"/>
              <p:cNvSpPr>
                <a:spLocks noChangeAspect="1"/>
              </p:cNvSpPr>
              <p:nvPr/>
            </p:nvSpPr>
            <p:spPr>
              <a:xfrm rot="4662124">
                <a:off x="4622766" y="931344"/>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55" name="椭圆 254"/>
              <p:cNvSpPr>
                <a:spLocks noChangeAspect="1"/>
              </p:cNvSpPr>
              <p:nvPr/>
            </p:nvSpPr>
            <p:spPr>
              <a:xfrm rot="4662124">
                <a:off x="4841559" y="1572102"/>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grpSp>
        <p:grpSp>
          <p:nvGrpSpPr>
            <p:cNvPr id="166" name="组合 165"/>
            <p:cNvGrpSpPr/>
            <p:nvPr/>
          </p:nvGrpSpPr>
          <p:grpSpPr>
            <a:xfrm>
              <a:off x="3033786" y="5097145"/>
              <a:ext cx="2624113" cy="1640029"/>
              <a:chOff x="2873029" y="931456"/>
              <a:chExt cx="2384438" cy="3024073"/>
            </a:xfrm>
          </p:grpSpPr>
          <p:sp>
            <p:nvSpPr>
              <p:cNvPr id="198" name="椭圆 197"/>
              <p:cNvSpPr>
                <a:spLocks noChangeAspect="1"/>
              </p:cNvSpPr>
              <p:nvPr/>
            </p:nvSpPr>
            <p:spPr>
              <a:xfrm>
                <a:off x="3700037" y="1271079"/>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99" name="椭圆 198"/>
              <p:cNvSpPr>
                <a:spLocks noChangeAspect="1"/>
              </p:cNvSpPr>
              <p:nvPr/>
            </p:nvSpPr>
            <p:spPr>
              <a:xfrm>
                <a:off x="3781040" y="2289873"/>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00" name="椭圆 199"/>
              <p:cNvSpPr>
                <a:spLocks noChangeAspect="1"/>
              </p:cNvSpPr>
              <p:nvPr/>
            </p:nvSpPr>
            <p:spPr>
              <a:xfrm>
                <a:off x="4537059" y="1831149"/>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01" name="椭圆 200"/>
              <p:cNvSpPr>
                <a:spLocks noChangeAspect="1"/>
              </p:cNvSpPr>
              <p:nvPr/>
            </p:nvSpPr>
            <p:spPr>
              <a:xfrm>
                <a:off x="3667635" y="3159315"/>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02" name="椭圆 201"/>
              <p:cNvSpPr>
                <a:spLocks noChangeAspect="1"/>
              </p:cNvSpPr>
              <p:nvPr/>
            </p:nvSpPr>
            <p:spPr>
              <a:xfrm>
                <a:off x="3381427" y="1825815"/>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03" name="椭圆 202"/>
              <p:cNvSpPr>
                <a:spLocks noChangeAspect="1"/>
              </p:cNvSpPr>
              <p:nvPr/>
            </p:nvSpPr>
            <p:spPr>
              <a:xfrm>
                <a:off x="4061846" y="1751139"/>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04" name="椭圆 203"/>
              <p:cNvSpPr>
                <a:spLocks noChangeAspect="1"/>
              </p:cNvSpPr>
              <p:nvPr/>
            </p:nvSpPr>
            <p:spPr>
              <a:xfrm rot="5889783">
                <a:off x="4760824" y="2951861"/>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05" name="椭圆 204"/>
              <p:cNvSpPr>
                <a:spLocks noChangeAspect="1"/>
              </p:cNvSpPr>
              <p:nvPr/>
            </p:nvSpPr>
            <p:spPr>
              <a:xfrm rot="5889783">
                <a:off x="3728345" y="2886401"/>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06" name="椭圆 205"/>
              <p:cNvSpPr>
                <a:spLocks noChangeAspect="1"/>
              </p:cNvSpPr>
              <p:nvPr/>
            </p:nvSpPr>
            <p:spPr>
              <a:xfrm rot="5889783">
                <a:off x="4080704" y="3690729"/>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07" name="椭圆 206"/>
              <p:cNvSpPr>
                <a:spLocks noChangeAspect="1"/>
              </p:cNvSpPr>
              <p:nvPr/>
            </p:nvSpPr>
            <p:spPr>
              <a:xfrm rot="5889783">
                <a:off x="2873141" y="2652069"/>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08" name="椭圆 207"/>
              <p:cNvSpPr>
                <a:spLocks noChangeAspect="1"/>
              </p:cNvSpPr>
              <p:nvPr/>
            </p:nvSpPr>
            <p:spPr>
              <a:xfrm rot="5889783">
                <a:off x="4250138" y="2561576"/>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09" name="椭圆 208"/>
              <p:cNvSpPr>
                <a:spLocks noChangeAspect="1"/>
              </p:cNvSpPr>
              <p:nvPr/>
            </p:nvSpPr>
            <p:spPr>
              <a:xfrm rot="5889783">
                <a:off x="4228361" y="3237452"/>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10" name="椭圆 209"/>
              <p:cNvSpPr>
                <a:spLocks noChangeAspect="1"/>
              </p:cNvSpPr>
              <p:nvPr/>
            </p:nvSpPr>
            <p:spPr>
              <a:xfrm>
                <a:off x="3594733" y="2927286"/>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11" name="椭圆 210"/>
              <p:cNvSpPr>
                <a:spLocks noChangeAspect="1"/>
              </p:cNvSpPr>
              <p:nvPr/>
            </p:nvSpPr>
            <p:spPr>
              <a:xfrm>
                <a:off x="3675737" y="3946079"/>
                <a:ext cx="9567" cy="945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12" name="椭圆 211"/>
              <p:cNvSpPr>
                <a:spLocks noChangeAspect="1"/>
              </p:cNvSpPr>
              <p:nvPr/>
            </p:nvSpPr>
            <p:spPr>
              <a:xfrm>
                <a:off x="4431755" y="3487356"/>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13" name="椭圆 212"/>
              <p:cNvSpPr>
                <a:spLocks noChangeAspect="1"/>
              </p:cNvSpPr>
              <p:nvPr/>
            </p:nvSpPr>
            <p:spPr>
              <a:xfrm>
                <a:off x="3276126" y="3482022"/>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14" name="椭圆 213"/>
              <p:cNvSpPr>
                <a:spLocks noChangeAspect="1"/>
              </p:cNvSpPr>
              <p:nvPr/>
            </p:nvSpPr>
            <p:spPr>
              <a:xfrm>
                <a:off x="3956544" y="3407346"/>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15" name="椭圆 214"/>
              <p:cNvSpPr>
                <a:spLocks noChangeAspect="1"/>
              </p:cNvSpPr>
              <p:nvPr/>
            </p:nvSpPr>
            <p:spPr>
              <a:xfrm rot="289150">
                <a:off x="4091395" y="1490611"/>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16" name="椭圆 215"/>
              <p:cNvSpPr>
                <a:spLocks noChangeAspect="1"/>
              </p:cNvSpPr>
              <p:nvPr/>
            </p:nvSpPr>
            <p:spPr>
              <a:xfrm rot="289150">
                <a:off x="4085460" y="2512525"/>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17" name="椭圆 216"/>
              <p:cNvSpPr>
                <a:spLocks noChangeAspect="1"/>
              </p:cNvSpPr>
              <p:nvPr/>
            </p:nvSpPr>
            <p:spPr>
              <a:xfrm rot="289150">
                <a:off x="4877822" y="2118159"/>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18" name="椭圆 217"/>
              <p:cNvSpPr>
                <a:spLocks noChangeAspect="1"/>
              </p:cNvSpPr>
              <p:nvPr/>
            </p:nvSpPr>
            <p:spPr>
              <a:xfrm rot="289150">
                <a:off x="3898508" y="3369483"/>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19" name="椭圆 218"/>
              <p:cNvSpPr>
                <a:spLocks noChangeAspect="1"/>
              </p:cNvSpPr>
              <p:nvPr/>
            </p:nvSpPr>
            <p:spPr>
              <a:xfrm rot="289150">
                <a:off x="3726730" y="2018947"/>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20" name="椭圆 219"/>
              <p:cNvSpPr>
                <a:spLocks noChangeAspect="1"/>
              </p:cNvSpPr>
              <p:nvPr/>
            </p:nvSpPr>
            <p:spPr>
              <a:xfrm rot="289150">
                <a:off x="4411095" y="1998997"/>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21" name="椭圆 220"/>
              <p:cNvSpPr>
                <a:spLocks noChangeAspect="1"/>
              </p:cNvSpPr>
              <p:nvPr/>
            </p:nvSpPr>
            <p:spPr>
              <a:xfrm rot="4662124">
                <a:off x="5239356" y="1120672"/>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22" name="椭圆 221"/>
              <p:cNvSpPr>
                <a:spLocks noChangeAspect="1"/>
              </p:cNvSpPr>
              <p:nvPr/>
            </p:nvSpPr>
            <p:spPr>
              <a:xfrm rot="4662124">
                <a:off x="4248849" y="1415846"/>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23" name="椭圆 222"/>
              <p:cNvSpPr>
                <a:spLocks noChangeAspect="1"/>
              </p:cNvSpPr>
              <p:nvPr/>
            </p:nvSpPr>
            <p:spPr>
              <a:xfrm rot="4662124">
                <a:off x="4863633" y="2047765"/>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24" name="椭圆 223"/>
              <p:cNvSpPr>
                <a:spLocks noChangeAspect="1"/>
              </p:cNvSpPr>
              <p:nvPr/>
            </p:nvSpPr>
            <p:spPr>
              <a:xfrm rot="4662124">
                <a:off x="3364669" y="1491589"/>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25" name="椭圆 224"/>
              <p:cNvSpPr>
                <a:spLocks noChangeAspect="1"/>
              </p:cNvSpPr>
              <p:nvPr/>
            </p:nvSpPr>
            <p:spPr>
              <a:xfrm rot="4662124">
                <a:off x="4622766" y="931344"/>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226" name="椭圆 225"/>
              <p:cNvSpPr>
                <a:spLocks noChangeAspect="1"/>
              </p:cNvSpPr>
              <p:nvPr/>
            </p:nvSpPr>
            <p:spPr>
              <a:xfrm rot="4662124">
                <a:off x="4841559" y="1572102"/>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grpSp>
        <p:grpSp>
          <p:nvGrpSpPr>
            <p:cNvPr id="167" name="组合 166"/>
            <p:cNvGrpSpPr/>
            <p:nvPr/>
          </p:nvGrpSpPr>
          <p:grpSpPr>
            <a:xfrm>
              <a:off x="5650868" y="5155192"/>
              <a:ext cx="2624113" cy="1640029"/>
              <a:chOff x="2873029" y="931456"/>
              <a:chExt cx="2384438" cy="3024073"/>
            </a:xfrm>
          </p:grpSpPr>
          <p:sp>
            <p:nvSpPr>
              <p:cNvPr id="169" name="椭圆 168"/>
              <p:cNvSpPr>
                <a:spLocks noChangeAspect="1"/>
              </p:cNvSpPr>
              <p:nvPr/>
            </p:nvSpPr>
            <p:spPr>
              <a:xfrm>
                <a:off x="3700037" y="1271079"/>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70" name="椭圆 169"/>
              <p:cNvSpPr>
                <a:spLocks noChangeAspect="1"/>
              </p:cNvSpPr>
              <p:nvPr/>
            </p:nvSpPr>
            <p:spPr>
              <a:xfrm>
                <a:off x="3781040" y="2289873"/>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71" name="椭圆 170"/>
              <p:cNvSpPr>
                <a:spLocks noChangeAspect="1"/>
              </p:cNvSpPr>
              <p:nvPr/>
            </p:nvSpPr>
            <p:spPr>
              <a:xfrm>
                <a:off x="4537059" y="1831149"/>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72" name="椭圆 171"/>
              <p:cNvSpPr>
                <a:spLocks noChangeAspect="1"/>
              </p:cNvSpPr>
              <p:nvPr/>
            </p:nvSpPr>
            <p:spPr>
              <a:xfrm>
                <a:off x="3667635" y="3159315"/>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73" name="椭圆 172"/>
              <p:cNvSpPr>
                <a:spLocks noChangeAspect="1"/>
              </p:cNvSpPr>
              <p:nvPr/>
            </p:nvSpPr>
            <p:spPr>
              <a:xfrm>
                <a:off x="3381427" y="1825815"/>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74" name="椭圆 173"/>
              <p:cNvSpPr>
                <a:spLocks noChangeAspect="1"/>
              </p:cNvSpPr>
              <p:nvPr/>
            </p:nvSpPr>
            <p:spPr>
              <a:xfrm>
                <a:off x="4061846" y="1751139"/>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75" name="椭圆 174"/>
              <p:cNvSpPr>
                <a:spLocks noChangeAspect="1"/>
              </p:cNvSpPr>
              <p:nvPr/>
            </p:nvSpPr>
            <p:spPr>
              <a:xfrm rot="5889783">
                <a:off x="4760824" y="2951861"/>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76" name="椭圆 175"/>
              <p:cNvSpPr>
                <a:spLocks noChangeAspect="1"/>
              </p:cNvSpPr>
              <p:nvPr/>
            </p:nvSpPr>
            <p:spPr>
              <a:xfrm rot="5889783">
                <a:off x="3728345" y="2886401"/>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77" name="椭圆 176"/>
              <p:cNvSpPr>
                <a:spLocks noChangeAspect="1"/>
              </p:cNvSpPr>
              <p:nvPr/>
            </p:nvSpPr>
            <p:spPr>
              <a:xfrm rot="5889783">
                <a:off x="4080704" y="3690729"/>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78" name="椭圆 177"/>
              <p:cNvSpPr>
                <a:spLocks noChangeAspect="1"/>
              </p:cNvSpPr>
              <p:nvPr/>
            </p:nvSpPr>
            <p:spPr>
              <a:xfrm rot="5889783">
                <a:off x="2873141" y="2652069"/>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79" name="椭圆 178"/>
              <p:cNvSpPr>
                <a:spLocks noChangeAspect="1"/>
              </p:cNvSpPr>
              <p:nvPr/>
            </p:nvSpPr>
            <p:spPr>
              <a:xfrm rot="5889783">
                <a:off x="4250138" y="2561576"/>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80" name="椭圆 179"/>
              <p:cNvSpPr>
                <a:spLocks noChangeAspect="1"/>
              </p:cNvSpPr>
              <p:nvPr/>
            </p:nvSpPr>
            <p:spPr>
              <a:xfrm rot="5889783">
                <a:off x="4228361" y="3237452"/>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81" name="椭圆 180"/>
              <p:cNvSpPr>
                <a:spLocks noChangeAspect="1"/>
              </p:cNvSpPr>
              <p:nvPr/>
            </p:nvSpPr>
            <p:spPr>
              <a:xfrm>
                <a:off x="3594733" y="2927286"/>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82" name="椭圆 181"/>
              <p:cNvSpPr>
                <a:spLocks noChangeAspect="1"/>
              </p:cNvSpPr>
              <p:nvPr/>
            </p:nvSpPr>
            <p:spPr>
              <a:xfrm>
                <a:off x="3675737" y="3946079"/>
                <a:ext cx="9567" cy="945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83" name="椭圆 182"/>
              <p:cNvSpPr>
                <a:spLocks noChangeAspect="1"/>
              </p:cNvSpPr>
              <p:nvPr/>
            </p:nvSpPr>
            <p:spPr>
              <a:xfrm>
                <a:off x="4431755" y="3487356"/>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84" name="椭圆 183"/>
              <p:cNvSpPr>
                <a:spLocks noChangeAspect="1"/>
              </p:cNvSpPr>
              <p:nvPr/>
            </p:nvSpPr>
            <p:spPr>
              <a:xfrm>
                <a:off x="3276126" y="3482022"/>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85" name="椭圆 184"/>
              <p:cNvSpPr>
                <a:spLocks noChangeAspect="1"/>
              </p:cNvSpPr>
              <p:nvPr/>
            </p:nvSpPr>
            <p:spPr>
              <a:xfrm>
                <a:off x="3956544" y="3407346"/>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86" name="椭圆 185"/>
              <p:cNvSpPr>
                <a:spLocks noChangeAspect="1"/>
              </p:cNvSpPr>
              <p:nvPr/>
            </p:nvSpPr>
            <p:spPr>
              <a:xfrm rot="289150">
                <a:off x="4091395" y="1490611"/>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87" name="椭圆 186"/>
              <p:cNvSpPr>
                <a:spLocks noChangeAspect="1"/>
              </p:cNvSpPr>
              <p:nvPr/>
            </p:nvSpPr>
            <p:spPr>
              <a:xfrm rot="289150">
                <a:off x="4085460" y="2512525"/>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88" name="椭圆 187"/>
              <p:cNvSpPr>
                <a:spLocks noChangeAspect="1"/>
              </p:cNvSpPr>
              <p:nvPr/>
            </p:nvSpPr>
            <p:spPr>
              <a:xfrm rot="289150">
                <a:off x="4877822" y="2118159"/>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89" name="椭圆 188"/>
              <p:cNvSpPr>
                <a:spLocks noChangeAspect="1"/>
              </p:cNvSpPr>
              <p:nvPr/>
            </p:nvSpPr>
            <p:spPr>
              <a:xfrm rot="289150">
                <a:off x="3898508" y="3369483"/>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90" name="椭圆 189"/>
              <p:cNvSpPr>
                <a:spLocks noChangeAspect="1"/>
              </p:cNvSpPr>
              <p:nvPr/>
            </p:nvSpPr>
            <p:spPr>
              <a:xfrm rot="289150">
                <a:off x="3726730" y="2018947"/>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91" name="椭圆 190"/>
              <p:cNvSpPr>
                <a:spLocks noChangeAspect="1"/>
              </p:cNvSpPr>
              <p:nvPr/>
            </p:nvSpPr>
            <p:spPr>
              <a:xfrm rot="289150">
                <a:off x="4411095" y="1998997"/>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92" name="椭圆 191"/>
              <p:cNvSpPr>
                <a:spLocks noChangeAspect="1"/>
              </p:cNvSpPr>
              <p:nvPr/>
            </p:nvSpPr>
            <p:spPr>
              <a:xfrm rot="4662124">
                <a:off x="5239356" y="1120672"/>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93" name="椭圆 192"/>
              <p:cNvSpPr>
                <a:spLocks noChangeAspect="1"/>
              </p:cNvSpPr>
              <p:nvPr/>
            </p:nvSpPr>
            <p:spPr>
              <a:xfrm rot="4662124">
                <a:off x="4248849" y="1415846"/>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94" name="椭圆 193"/>
              <p:cNvSpPr>
                <a:spLocks noChangeAspect="1"/>
              </p:cNvSpPr>
              <p:nvPr/>
            </p:nvSpPr>
            <p:spPr>
              <a:xfrm rot="4662124">
                <a:off x="4863633" y="2047765"/>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95" name="椭圆 194"/>
              <p:cNvSpPr>
                <a:spLocks noChangeAspect="1"/>
              </p:cNvSpPr>
              <p:nvPr/>
            </p:nvSpPr>
            <p:spPr>
              <a:xfrm rot="4662124">
                <a:off x="3364669" y="1491589"/>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96" name="椭圆 195"/>
              <p:cNvSpPr>
                <a:spLocks noChangeAspect="1"/>
              </p:cNvSpPr>
              <p:nvPr/>
            </p:nvSpPr>
            <p:spPr>
              <a:xfrm rot="4662124">
                <a:off x="4622766" y="931344"/>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97" name="椭圆 196"/>
              <p:cNvSpPr>
                <a:spLocks noChangeAspect="1"/>
              </p:cNvSpPr>
              <p:nvPr/>
            </p:nvSpPr>
            <p:spPr>
              <a:xfrm rot="4662124">
                <a:off x="4841559" y="1572102"/>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grpSp>
      </p:grpSp>
      <p:grpSp>
        <p:nvGrpSpPr>
          <p:cNvPr id="86" name="组合 85"/>
          <p:cNvGrpSpPr/>
          <p:nvPr/>
        </p:nvGrpSpPr>
        <p:grpSpPr>
          <a:xfrm rot="1800000">
            <a:off x="613968" y="-1335988"/>
            <a:ext cx="9013230" cy="7837760"/>
            <a:chOff x="2271256" y="1390324"/>
            <a:chExt cx="3634740" cy="3160713"/>
          </a:xfrm>
        </p:grpSpPr>
        <p:pic>
          <p:nvPicPr>
            <p:cNvPr id="161" name="图片 160"/>
            <p:cNvPicPr>
              <a:picLocks noChangeAspect="1"/>
            </p:cNvPicPr>
            <p:nvPr/>
          </p:nvPicPr>
          <p:blipFill rotWithShape="1">
            <a:blip r:embed="rId1" cstate="print">
              <a:extLst>
                <a:ext uri="{BEBA8EAE-BF5A-486C-A8C5-ECC9F3942E4B}">
                  <a14:imgProps xmlns:a14="http://schemas.microsoft.com/office/drawing/2010/main">
                    <a14:imgLayer r:embed="rId2">
                      <a14:imgEffect>
                        <a14:colorTemperature colorTemp="8800"/>
                      </a14:imgEffect>
                      <a14:imgEffect>
                        <a14:saturation sat="300000"/>
                      </a14:imgEffect>
                    </a14:imgLayer>
                  </a14:imgProps>
                </a:ext>
              </a:extLst>
            </a:blip>
            <a:srcRect/>
            <a:stretch>
              <a:fillRect/>
            </a:stretch>
          </p:blipFill>
          <p:spPr>
            <a:xfrm>
              <a:off x="2271256" y="1390324"/>
              <a:ext cx="3634740" cy="3160713"/>
            </a:xfrm>
            <a:prstGeom prst="rect">
              <a:avLst/>
            </a:prstGeom>
          </p:spPr>
        </p:pic>
        <p:sp>
          <p:nvSpPr>
            <p:cNvPr id="162" name="椭圆 161"/>
            <p:cNvSpPr/>
            <p:nvPr/>
          </p:nvSpPr>
          <p:spPr>
            <a:xfrm>
              <a:off x="3075165" y="2248489"/>
              <a:ext cx="1615837" cy="1636592"/>
            </a:xfrm>
            <a:prstGeom prst="ellipse">
              <a:avLst/>
            </a:prstGeom>
            <a:solidFill>
              <a:srgbClr val="150D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6" name="矩形 255"/>
          <p:cNvSpPr/>
          <p:nvPr/>
        </p:nvSpPr>
        <p:spPr>
          <a:xfrm>
            <a:off x="744801" y="3877588"/>
            <a:ext cx="7725103" cy="851338"/>
          </a:xfrm>
          <a:prstGeom prst="rect">
            <a:avLst/>
          </a:prstGeom>
          <a:solidFill>
            <a:schemeClr val="bg1">
              <a:alpha val="5000"/>
            </a:schemeClr>
          </a:solidFill>
          <a:ln>
            <a:solidFill>
              <a:srgbClr val="5BC5F6">
                <a:alpha val="8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200"/>
          </a:p>
        </p:txBody>
      </p:sp>
      <p:sp>
        <p:nvSpPr>
          <p:cNvPr id="79" name="文本框 78"/>
          <p:cNvSpPr txBox="1"/>
          <p:nvPr/>
        </p:nvSpPr>
        <p:spPr>
          <a:xfrm>
            <a:off x="3796502" y="3148681"/>
            <a:ext cx="1902100" cy="450215"/>
          </a:xfrm>
          <a:prstGeom prst="rect">
            <a:avLst/>
          </a:prstGeom>
          <a:noFill/>
        </p:spPr>
        <p:txBody>
          <a:bodyPr wrap="square" rtlCol="0">
            <a:spAutoFit/>
          </a:bodyPr>
          <a:lstStyle/>
          <a:p>
            <a:pPr>
              <a:lnSpc>
                <a:spcPts val="2800"/>
              </a:lnSpc>
            </a:pPr>
            <a:r>
              <a:rPr lang="en-US" altLang="zh-CN" sz="2400" spc="-300" dirty="0">
                <a:ln>
                  <a:gradFill>
                    <a:gsLst>
                      <a:gs pos="0">
                        <a:schemeClr val="accent1">
                          <a:lumMod val="5000"/>
                          <a:lumOff val="95000"/>
                        </a:schemeClr>
                      </a:gs>
                      <a:gs pos="28000">
                        <a:srgbClr val="61E1EA"/>
                      </a:gs>
                    </a:gsLst>
                    <a:lin ang="5400000" scaled="1"/>
                  </a:gradFill>
                </a:ln>
                <a:solidFill>
                  <a:schemeClr val="bg1"/>
                </a:solidFill>
                <a:latin typeface="Tw Cen MT" panose="020B0602020104020603" pitchFamily="34" charset="0"/>
              </a:rPr>
              <a:t>2019 . 5 . 24</a:t>
            </a:r>
            <a:endParaRPr lang="zh-CN" altLang="en-US" sz="2400" spc="-300" dirty="0">
              <a:ln>
                <a:gradFill>
                  <a:gsLst>
                    <a:gs pos="0">
                      <a:schemeClr val="accent1">
                        <a:lumMod val="5000"/>
                        <a:lumOff val="95000"/>
                      </a:schemeClr>
                    </a:gs>
                    <a:gs pos="28000">
                      <a:srgbClr val="61E1EA"/>
                    </a:gs>
                  </a:gsLst>
                  <a:lin ang="5400000" scaled="1"/>
                </a:gradFill>
              </a:ln>
              <a:solidFill>
                <a:schemeClr val="bg1"/>
              </a:solidFill>
              <a:latin typeface="Tw Cen MT" panose="020B0602020104020603" pitchFamily="34" charset="0"/>
            </a:endParaRPr>
          </a:p>
        </p:txBody>
      </p:sp>
      <p:grpSp>
        <p:nvGrpSpPr>
          <p:cNvPr id="90" name="组合 89"/>
          <p:cNvGrpSpPr/>
          <p:nvPr/>
        </p:nvGrpSpPr>
        <p:grpSpPr>
          <a:xfrm>
            <a:off x="1130069" y="1459319"/>
            <a:ext cx="2019030" cy="2560643"/>
            <a:chOff x="2873029" y="931456"/>
            <a:chExt cx="2384438" cy="3024073"/>
          </a:xfrm>
        </p:grpSpPr>
        <p:sp>
          <p:nvSpPr>
            <p:cNvPr id="91" name="椭圆 90"/>
            <p:cNvSpPr>
              <a:spLocks noChangeAspect="1"/>
            </p:cNvSpPr>
            <p:nvPr/>
          </p:nvSpPr>
          <p:spPr>
            <a:xfrm>
              <a:off x="3700037" y="1271079"/>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92" name="椭圆 91"/>
            <p:cNvSpPr>
              <a:spLocks noChangeAspect="1"/>
            </p:cNvSpPr>
            <p:nvPr/>
          </p:nvSpPr>
          <p:spPr>
            <a:xfrm>
              <a:off x="3781040" y="2289873"/>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93" name="椭圆 92"/>
            <p:cNvSpPr>
              <a:spLocks noChangeAspect="1"/>
            </p:cNvSpPr>
            <p:nvPr/>
          </p:nvSpPr>
          <p:spPr>
            <a:xfrm>
              <a:off x="4537059" y="1831149"/>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94" name="椭圆 93"/>
            <p:cNvSpPr>
              <a:spLocks noChangeAspect="1"/>
            </p:cNvSpPr>
            <p:nvPr/>
          </p:nvSpPr>
          <p:spPr>
            <a:xfrm>
              <a:off x="3667635" y="3159315"/>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95" name="椭圆 94"/>
            <p:cNvSpPr>
              <a:spLocks noChangeAspect="1"/>
            </p:cNvSpPr>
            <p:nvPr/>
          </p:nvSpPr>
          <p:spPr>
            <a:xfrm>
              <a:off x="3381427" y="1825815"/>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96" name="椭圆 95"/>
            <p:cNvSpPr>
              <a:spLocks noChangeAspect="1"/>
            </p:cNvSpPr>
            <p:nvPr/>
          </p:nvSpPr>
          <p:spPr>
            <a:xfrm>
              <a:off x="4061846" y="1751139"/>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97" name="椭圆 96"/>
            <p:cNvSpPr>
              <a:spLocks noChangeAspect="1"/>
            </p:cNvSpPr>
            <p:nvPr/>
          </p:nvSpPr>
          <p:spPr>
            <a:xfrm rot="5889783">
              <a:off x="4760824" y="2951861"/>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98" name="椭圆 97"/>
            <p:cNvSpPr>
              <a:spLocks noChangeAspect="1"/>
            </p:cNvSpPr>
            <p:nvPr/>
          </p:nvSpPr>
          <p:spPr>
            <a:xfrm rot="5889783">
              <a:off x="3728345" y="2886401"/>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99" name="椭圆 98"/>
            <p:cNvSpPr>
              <a:spLocks noChangeAspect="1"/>
            </p:cNvSpPr>
            <p:nvPr/>
          </p:nvSpPr>
          <p:spPr>
            <a:xfrm rot="5889783">
              <a:off x="4080704" y="3690729"/>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00" name="椭圆 99"/>
            <p:cNvSpPr>
              <a:spLocks noChangeAspect="1"/>
            </p:cNvSpPr>
            <p:nvPr/>
          </p:nvSpPr>
          <p:spPr>
            <a:xfrm rot="5889783">
              <a:off x="2873141" y="2652069"/>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01" name="椭圆 100"/>
            <p:cNvSpPr>
              <a:spLocks noChangeAspect="1"/>
            </p:cNvSpPr>
            <p:nvPr/>
          </p:nvSpPr>
          <p:spPr>
            <a:xfrm rot="5889783">
              <a:off x="4250138" y="2561576"/>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02" name="椭圆 101"/>
            <p:cNvSpPr>
              <a:spLocks noChangeAspect="1"/>
            </p:cNvSpPr>
            <p:nvPr/>
          </p:nvSpPr>
          <p:spPr>
            <a:xfrm rot="5889783">
              <a:off x="4228361" y="3237452"/>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03" name="椭圆 102"/>
            <p:cNvSpPr>
              <a:spLocks noChangeAspect="1"/>
            </p:cNvSpPr>
            <p:nvPr/>
          </p:nvSpPr>
          <p:spPr>
            <a:xfrm>
              <a:off x="3594733" y="2927286"/>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04" name="椭圆 103"/>
            <p:cNvSpPr>
              <a:spLocks noChangeAspect="1"/>
            </p:cNvSpPr>
            <p:nvPr/>
          </p:nvSpPr>
          <p:spPr>
            <a:xfrm>
              <a:off x="3675737" y="3946079"/>
              <a:ext cx="9567" cy="945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05" name="椭圆 104"/>
            <p:cNvSpPr>
              <a:spLocks noChangeAspect="1"/>
            </p:cNvSpPr>
            <p:nvPr/>
          </p:nvSpPr>
          <p:spPr>
            <a:xfrm>
              <a:off x="4431755" y="3487356"/>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06" name="椭圆 105"/>
            <p:cNvSpPr>
              <a:spLocks noChangeAspect="1"/>
            </p:cNvSpPr>
            <p:nvPr/>
          </p:nvSpPr>
          <p:spPr>
            <a:xfrm>
              <a:off x="3276126" y="3482022"/>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07" name="椭圆 106"/>
            <p:cNvSpPr>
              <a:spLocks noChangeAspect="1"/>
            </p:cNvSpPr>
            <p:nvPr/>
          </p:nvSpPr>
          <p:spPr>
            <a:xfrm>
              <a:off x="3956544" y="3407346"/>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08" name="椭圆 107"/>
            <p:cNvSpPr>
              <a:spLocks noChangeAspect="1"/>
            </p:cNvSpPr>
            <p:nvPr/>
          </p:nvSpPr>
          <p:spPr>
            <a:xfrm rot="289150">
              <a:off x="4091395" y="1490611"/>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09" name="椭圆 108"/>
            <p:cNvSpPr>
              <a:spLocks noChangeAspect="1"/>
            </p:cNvSpPr>
            <p:nvPr/>
          </p:nvSpPr>
          <p:spPr>
            <a:xfrm rot="289150">
              <a:off x="4085460" y="2512525"/>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10" name="椭圆 109"/>
            <p:cNvSpPr>
              <a:spLocks noChangeAspect="1"/>
            </p:cNvSpPr>
            <p:nvPr/>
          </p:nvSpPr>
          <p:spPr>
            <a:xfrm rot="289150">
              <a:off x="4877822" y="2118159"/>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11" name="椭圆 110"/>
            <p:cNvSpPr>
              <a:spLocks noChangeAspect="1"/>
            </p:cNvSpPr>
            <p:nvPr/>
          </p:nvSpPr>
          <p:spPr>
            <a:xfrm rot="289150">
              <a:off x="3898508" y="3369483"/>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12" name="椭圆 111"/>
            <p:cNvSpPr>
              <a:spLocks noChangeAspect="1"/>
            </p:cNvSpPr>
            <p:nvPr/>
          </p:nvSpPr>
          <p:spPr>
            <a:xfrm rot="289150">
              <a:off x="3726730" y="2018947"/>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13" name="椭圆 112"/>
            <p:cNvSpPr>
              <a:spLocks noChangeAspect="1"/>
            </p:cNvSpPr>
            <p:nvPr/>
          </p:nvSpPr>
          <p:spPr>
            <a:xfrm rot="289150">
              <a:off x="4411095" y="1998997"/>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14" name="椭圆 113"/>
            <p:cNvSpPr>
              <a:spLocks noChangeAspect="1"/>
            </p:cNvSpPr>
            <p:nvPr/>
          </p:nvSpPr>
          <p:spPr>
            <a:xfrm rot="4662124">
              <a:off x="5239356" y="1120672"/>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15" name="椭圆 114"/>
            <p:cNvSpPr>
              <a:spLocks noChangeAspect="1"/>
            </p:cNvSpPr>
            <p:nvPr/>
          </p:nvSpPr>
          <p:spPr>
            <a:xfrm rot="4662124">
              <a:off x="4248849" y="1415846"/>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16" name="椭圆 115"/>
            <p:cNvSpPr>
              <a:spLocks noChangeAspect="1"/>
            </p:cNvSpPr>
            <p:nvPr/>
          </p:nvSpPr>
          <p:spPr>
            <a:xfrm rot="4662124">
              <a:off x="4863633" y="2047765"/>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17" name="椭圆 116"/>
            <p:cNvSpPr>
              <a:spLocks noChangeAspect="1"/>
            </p:cNvSpPr>
            <p:nvPr/>
          </p:nvSpPr>
          <p:spPr>
            <a:xfrm rot="4662124">
              <a:off x="3364669" y="1491589"/>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18" name="椭圆 117"/>
            <p:cNvSpPr>
              <a:spLocks noChangeAspect="1"/>
            </p:cNvSpPr>
            <p:nvPr/>
          </p:nvSpPr>
          <p:spPr>
            <a:xfrm rot="4662124">
              <a:off x="4622766" y="931344"/>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19" name="椭圆 118"/>
            <p:cNvSpPr>
              <a:spLocks noChangeAspect="1"/>
            </p:cNvSpPr>
            <p:nvPr/>
          </p:nvSpPr>
          <p:spPr>
            <a:xfrm rot="4662124">
              <a:off x="4841559" y="1572102"/>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grpSp>
      <p:grpSp>
        <p:nvGrpSpPr>
          <p:cNvPr id="120" name="组合 119"/>
          <p:cNvGrpSpPr/>
          <p:nvPr/>
        </p:nvGrpSpPr>
        <p:grpSpPr>
          <a:xfrm flipH="1">
            <a:off x="6437348" y="1281279"/>
            <a:ext cx="1950437" cy="2473650"/>
            <a:chOff x="2873029" y="931456"/>
            <a:chExt cx="2384438" cy="3024073"/>
          </a:xfrm>
        </p:grpSpPr>
        <p:sp>
          <p:nvSpPr>
            <p:cNvPr id="121" name="椭圆 120"/>
            <p:cNvSpPr>
              <a:spLocks noChangeAspect="1"/>
            </p:cNvSpPr>
            <p:nvPr/>
          </p:nvSpPr>
          <p:spPr>
            <a:xfrm>
              <a:off x="3700037" y="1271079"/>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22" name="椭圆 121"/>
            <p:cNvSpPr>
              <a:spLocks noChangeAspect="1"/>
            </p:cNvSpPr>
            <p:nvPr/>
          </p:nvSpPr>
          <p:spPr>
            <a:xfrm>
              <a:off x="3781040" y="2289873"/>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23" name="椭圆 122"/>
            <p:cNvSpPr>
              <a:spLocks noChangeAspect="1"/>
            </p:cNvSpPr>
            <p:nvPr/>
          </p:nvSpPr>
          <p:spPr>
            <a:xfrm>
              <a:off x="4537059" y="1831149"/>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24" name="椭圆 123"/>
            <p:cNvSpPr>
              <a:spLocks noChangeAspect="1"/>
            </p:cNvSpPr>
            <p:nvPr/>
          </p:nvSpPr>
          <p:spPr>
            <a:xfrm>
              <a:off x="3667635" y="3159315"/>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25" name="椭圆 124"/>
            <p:cNvSpPr>
              <a:spLocks noChangeAspect="1"/>
            </p:cNvSpPr>
            <p:nvPr/>
          </p:nvSpPr>
          <p:spPr>
            <a:xfrm>
              <a:off x="3381427" y="1825815"/>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26" name="椭圆 125"/>
            <p:cNvSpPr>
              <a:spLocks noChangeAspect="1"/>
            </p:cNvSpPr>
            <p:nvPr/>
          </p:nvSpPr>
          <p:spPr>
            <a:xfrm>
              <a:off x="4061846" y="1751139"/>
              <a:ext cx="18031" cy="17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27" name="椭圆 126"/>
            <p:cNvSpPr>
              <a:spLocks noChangeAspect="1"/>
            </p:cNvSpPr>
            <p:nvPr/>
          </p:nvSpPr>
          <p:spPr>
            <a:xfrm rot="5889783">
              <a:off x="4760824" y="2951861"/>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28" name="椭圆 127"/>
            <p:cNvSpPr>
              <a:spLocks noChangeAspect="1"/>
            </p:cNvSpPr>
            <p:nvPr/>
          </p:nvSpPr>
          <p:spPr>
            <a:xfrm rot="5889783">
              <a:off x="3728345" y="2886401"/>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29" name="椭圆 128"/>
            <p:cNvSpPr>
              <a:spLocks noChangeAspect="1"/>
            </p:cNvSpPr>
            <p:nvPr/>
          </p:nvSpPr>
          <p:spPr>
            <a:xfrm rot="5889783">
              <a:off x="4080704" y="3690729"/>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30" name="椭圆 129"/>
            <p:cNvSpPr>
              <a:spLocks noChangeAspect="1"/>
            </p:cNvSpPr>
            <p:nvPr/>
          </p:nvSpPr>
          <p:spPr>
            <a:xfrm rot="5889783">
              <a:off x="2873141" y="2652069"/>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31" name="椭圆 130"/>
            <p:cNvSpPr>
              <a:spLocks noChangeAspect="1"/>
            </p:cNvSpPr>
            <p:nvPr/>
          </p:nvSpPr>
          <p:spPr>
            <a:xfrm rot="5889783">
              <a:off x="4250138" y="2561576"/>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32" name="椭圆 131"/>
            <p:cNvSpPr>
              <a:spLocks noChangeAspect="1"/>
            </p:cNvSpPr>
            <p:nvPr/>
          </p:nvSpPr>
          <p:spPr>
            <a:xfrm rot="5889783">
              <a:off x="4228361" y="3237452"/>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33" name="椭圆 132"/>
            <p:cNvSpPr>
              <a:spLocks noChangeAspect="1"/>
            </p:cNvSpPr>
            <p:nvPr/>
          </p:nvSpPr>
          <p:spPr>
            <a:xfrm>
              <a:off x="3594733" y="2927286"/>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34" name="椭圆 133"/>
            <p:cNvSpPr>
              <a:spLocks noChangeAspect="1"/>
            </p:cNvSpPr>
            <p:nvPr/>
          </p:nvSpPr>
          <p:spPr>
            <a:xfrm>
              <a:off x="3675737" y="3946079"/>
              <a:ext cx="9567" cy="945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35" name="椭圆 134"/>
            <p:cNvSpPr>
              <a:spLocks noChangeAspect="1"/>
            </p:cNvSpPr>
            <p:nvPr/>
          </p:nvSpPr>
          <p:spPr>
            <a:xfrm>
              <a:off x="4431755" y="3487356"/>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36" name="椭圆 135"/>
            <p:cNvSpPr>
              <a:spLocks noChangeAspect="1"/>
            </p:cNvSpPr>
            <p:nvPr/>
          </p:nvSpPr>
          <p:spPr>
            <a:xfrm>
              <a:off x="3276126" y="3482022"/>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37" name="椭圆 136"/>
            <p:cNvSpPr>
              <a:spLocks noChangeAspect="1"/>
            </p:cNvSpPr>
            <p:nvPr/>
          </p:nvSpPr>
          <p:spPr>
            <a:xfrm>
              <a:off x="3956544" y="3407346"/>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38" name="椭圆 137"/>
            <p:cNvSpPr>
              <a:spLocks noChangeAspect="1"/>
            </p:cNvSpPr>
            <p:nvPr/>
          </p:nvSpPr>
          <p:spPr>
            <a:xfrm rot="289150">
              <a:off x="4091395" y="1490611"/>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39" name="椭圆 138"/>
            <p:cNvSpPr>
              <a:spLocks noChangeAspect="1"/>
            </p:cNvSpPr>
            <p:nvPr/>
          </p:nvSpPr>
          <p:spPr>
            <a:xfrm rot="289150">
              <a:off x="4085460" y="2512525"/>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40" name="椭圆 139"/>
            <p:cNvSpPr>
              <a:spLocks noChangeAspect="1"/>
            </p:cNvSpPr>
            <p:nvPr/>
          </p:nvSpPr>
          <p:spPr>
            <a:xfrm rot="289150">
              <a:off x="4877822" y="2118159"/>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41" name="椭圆 140"/>
            <p:cNvSpPr>
              <a:spLocks noChangeAspect="1"/>
            </p:cNvSpPr>
            <p:nvPr/>
          </p:nvSpPr>
          <p:spPr>
            <a:xfrm rot="289150">
              <a:off x="3898508" y="3369483"/>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42" name="椭圆 141"/>
            <p:cNvSpPr>
              <a:spLocks noChangeAspect="1"/>
            </p:cNvSpPr>
            <p:nvPr/>
          </p:nvSpPr>
          <p:spPr>
            <a:xfrm rot="289150">
              <a:off x="3726730" y="2018947"/>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43" name="椭圆 142"/>
            <p:cNvSpPr>
              <a:spLocks noChangeAspect="1"/>
            </p:cNvSpPr>
            <p:nvPr/>
          </p:nvSpPr>
          <p:spPr>
            <a:xfrm rot="289150">
              <a:off x="4411095" y="1998997"/>
              <a:ext cx="18031" cy="1781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44" name="椭圆 143"/>
            <p:cNvSpPr>
              <a:spLocks noChangeAspect="1"/>
            </p:cNvSpPr>
            <p:nvPr/>
          </p:nvSpPr>
          <p:spPr>
            <a:xfrm rot="4662124">
              <a:off x="5239356" y="1120672"/>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45" name="椭圆 144"/>
            <p:cNvSpPr>
              <a:spLocks noChangeAspect="1"/>
            </p:cNvSpPr>
            <p:nvPr/>
          </p:nvSpPr>
          <p:spPr>
            <a:xfrm rot="4662124">
              <a:off x="4248849" y="1415846"/>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46" name="椭圆 145"/>
            <p:cNvSpPr>
              <a:spLocks noChangeAspect="1"/>
            </p:cNvSpPr>
            <p:nvPr/>
          </p:nvSpPr>
          <p:spPr>
            <a:xfrm rot="4662124">
              <a:off x="4863633" y="2047765"/>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47" name="椭圆 146"/>
            <p:cNvSpPr>
              <a:spLocks noChangeAspect="1"/>
            </p:cNvSpPr>
            <p:nvPr/>
          </p:nvSpPr>
          <p:spPr>
            <a:xfrm rot="4662124">
              <a:off x="3364669" y="1491589"/>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48" name="椭圆 147"/>
            <p:cNvSpPr>
              <a:spLocks noChangeAspect="1"/>
            </p:cNvSpPr>
            <p:nvPr/>
          </p:nvSpPr>
          <p:spPr>
            <a:xfrm rot="4662124">
              <a:off x="4622766" y="931344"/>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sp>
          <p:nvSpPr>
            <p:cNvPr id="149" name="椭圆 148"/>
            <p:cNvSpPr>
              <a:spLocks noChangeAspect="1"/>
            </p:cNvSpPr>
            <p:nvPr/>
          </p:nvSpPr>
          <p:spPr>
            <a:xfrm rot="4662124">
              <a:off x="4841559" y="1572102"/>
              <a:ext cx="18000" cy="18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326" tIns="24163" rIns="48326" bIns="24163" rtlCol="0" anchor="ctr"/>
            <a:lstStyle/>
            <a:p>
              <a:pPr algn="ctr" defTabSz="914400" fontAlgn="base">
                <a:spcBef>
                  <a:spcPct val="0"/>
                </a:spcBef>
                <a:spcAft>
                  <a:spcPct val="0"/>
                </a:spcAft>
              </a:pPr>
              <a:endParaRPr lang="zh-CN" altLang="en-US" sz="1800">
                <a:solidFill>
                  <a:srgbClr val="FFFFFF"/>
                </a:solidFill>
              </a:endParaRPr>
            </a:p>
          </p:txBody>
        </p:sp>
      </p:grpSp>
      <p:grpSp>
        <p:nvGrpSpPr>
          <p:cNvPr id="88" name="组合 87"/>
          <p:cNvGrpSpPr/>
          <p:nvPr/>
        </p:nvGrpSpPr>
        <p:grpSpPr>
          <a:xfrm>
            <a:off x="3825720" y="795917"/>
            <a:ext cx="1279171" cy="794333"/>
            <a:chOff x="2898157" y="2669249"/>
            <a:chExt cx="677350" cy="475402"/>
          </a:xfrm>
          <a:gradFill>
            <a:gsLst>
              <a:gs pos="100000">
                <a:srgbClr val="D441F1"/>
              </a:gs>
              <a:gs pos="0">
                <a:srgbClr val="61E1EA"/>
              </a:gs>
            </a:gsLst>
            <a:lin ang="5400000" scaled="1"/>
          </a:gradFill>
        </p:grpSpPr>
        <p:sp>
          <p:nvSpPr>
            <p:cNvPr id="89" name="矩形 88"/>
            <p:cNvSpPr/>
            <p:nvPr/>
          </p:nvSpPr>
          <p:spPr>
            <a:xfrm rot="21290512">
              <a:off x="3335135" y="2787790"/>
              <a:ext cx="106679" cy="106680"/>
            </a:xfrm>
            <a:prstGeom prst="rect">
              <a:avLst/>
            </a:prstGeom>
            <a:gradFill flip="none" rotWithShape="1">
              <a:gsLst>
                <a:gs pos="0">
                  <a:srgbClr val="0066FF"/>
                </a:gs>
                <a:gs pos="100000">
                  <a:srgbClr val="61E1EA"/>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gradFill>
                  <a:gsLst>
                    <a:gs pos="0">
                      <a:srgbClr val="0066FF"/>
                    </a:gs>
                    <a:gs pos="100000">
                      <a:srgbClr val="80ECDF"/>
                    </a:gs>
                  </a:gsLst>
                  <a:lin ang="16200000" scaled="1"/>
                </a:gradFill>
              </a:endParaRPr>
            </a:p>
          </p:txBody>
        </p:sp>
        <p:sp>
          <p:nvSpPr>
            <p:cNvPr id="155" name="矩形 154"/>
            <p:cNvSpPr/>
            <p:nvPr/>
          </p:nvSpPr>
          <p:spPr>
            <a:xfrm rot="922217">
              <a:off x="3206586" y="3037970"/>
              <a:ext cx="106681" cy="106681"/>
            </a:xfrm>
            <a:prstGeom prst="rect">
              <a:avLst/>
            </a:prstGeom>
            <a:gradFill flip="none" rotWithShape="1">
              <a:gsLst>
                <a:gs pos="0">
                  <a:srgbClr val="0066FF"/>
                </a:gs>
                <a:gs pos="100000">
                  <a:srgbClr val="61E1EA"/>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gradFill>
                  <a:gsLst>
                    <a:gs pos="0">
                      <a:srgbClr val="0066FF"/>
                    </a:gs>
                    <a:gs pos="100000">
                      <a:srgbClr val="80ECDF"/>
                    </a:gs>
                  </a:gsLst>
                  <a:lin ang="16200000" scaled="1"/>
                </a:gradFill>
              </a:endParaRPr>
            </a:p>
          </p:txBody>
        </p:sp>
        <p:sp>
          <p:nvSpPr>
            <p:cNvPr id="156" name="矩形 155"/>
            <p:cNvSpPr/>
            <p:nvPr/>
          </p:nvSpPr>
          <p:spPr>
            <a:xfrm rot="1587675">
              <a:off x="3509963" y="2669249"/>
              <a:ext cx="65544" cy="65544"/>
            </a:xfrm>
            <a:prstGeom prst="rect">
              <a:avLst/>
            </a:prstGeom>
            <a:gradFill flip="none" rotWithShape="1">
              <a:gsLst>
                <a:gs pos="0">
                  <a:srgbClr val="0066FF"/>
                </a:gs>
                <a:gs pos="100000">
                  <a:srgbClr val="61E1EA"/>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gradFill>
                  <a:gsLst>
                    <a:gs pos="0">
                      <a:srgbClr val="0066FF"/>
                    </a:gs>
                    <a:gs pos="100000">
                      <a:srgbClr val="80ECDF"/>
                    </a:gs>
                  </a:gsLst>
                  <a:lin ang="16200000" scaled="1"/>
                </a:gradFill>
              </a:endParaRPr>
            </a:p>
          </p:txBody>
        </p:sp>
        <p:sp>
          <p:nvSpPr>
            <p:cNvPr id="157" name="矩形 156"/>
            <p:cNvSpPr/>
            <p:nvPr/>
          </p:nvSpPr>
          <p:spPr>
            <a:xfrm>
              <a:off x="2898157" y="2978644"/>
              <a:ext cx="50805" cy="50805"/>
            </a:xfrm>
            <a:prstGeom prst="rect">
              <a:avLst/>
            </a:prstGeom>
            <a:gradFill flip="none" rotWithShape="1">
              <a:gsLst>
                <a:gs pos="0">
                  <a:srgbClr val="0066FF"/>
                </a:gs>
                <a:gs pos="100000">
                  <a:srgbClr val="61E1EA"/>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gradFill>
                  <a:gsLst>
                    <a:gs pos="0">
                      <a:srgbClr val="0066FF"/>
                    </a:gs>
                    <a:gs pos="100000">
                      <a:srgbClr val="80ECDF"/>
                    </a:gs>
                  </a:gsLst>
                  <a:lin ang="16200000" scaled="1"/>
                </a:gradFill>
              </a:endParaRPr>
            </a:p>
          </p:txBody>
        </p:sp>
        <p:sp>
          <p:nvSpPr>
            <p:cNvPr id="158" name="矩形 157"/>
            <p:cNvSpPr/>
            <p:nvPr/>
          </p:nvSpPr>
          <p:spPr>
            <a:xfrm rot="4286061">
              <a:off x="3433779" y="3008826"/>
              <a:ext cx="74081" cy="57991"/>
            </a:xfrm>
            <a:prstGeom prst="rect">
              <a:avLst/>
            </a:prstGeom>
            <a:gradFill flip="none" rotWithShape="1">
              <a:gsLst>
                <a:gs pos="0">
                  <a:srgbClr val="0066FF"/>
                </a:gs>
                <a:gs pos="100000">
                  <a:srgbClr val="61E1EA"/>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gradFill>
                  <a:gsLst>
                    <a:gs pos="0">
                      <a:srgbClr val="0066FF"/>
                    </a:gs>
                    <a:gs pos="100000">
                      <a:srgbClr val="80ECDF"/>
                    </a:gs>
                  </a:gsLst>
                  <a:lin ang="16200000" scaled="1"/>
                </a:gradFill>
              </a:endParaRPr>
            </a:p>
          </p:txBody>
        </p:sp>
      </p:grpSp>
      <p:cxnSp>
        <p:nvCxnSpPr>
          <p:cNvPr id="159" name="直接连接符 158"/>
          <p:cNvCxnSpPr/>
          <p:nvPr/>
        </p:nvCxnSpPr>
        <p:spPr>
          <a:xfrm>
            <a:off x="3017194" y="2704465"/>
            <a:ext cx="3253872" cy="0"/>
          </a:xfrm>
          <a:prstGeom prst="line">
            <a:avLst/>
          </a:prstGeom>
          <a:ln>
            <a:gradFill>
              <a:gsLst>
                <a:gs pos="0">
                  <a:srgbClr val="0066FF"/>
                </a:gs>
                <a:gs pos="100000">
                  <a:srgbClr val="80ECDF"/>
                </a:gs>
              </a:gsLst>
              <a:lin ang="5400000" scaled="1"/>
            </a:gradFill>
            <a:round/>
            <a:headEnd type="oval"/>
            <a:tailEnd type="ova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164" name="文本框 163"/>
          <p:cNvSpPr txBox="1"/>
          <p:nvPr/>
        </p:nvSpPr>
        <p:spPr>
          <a:xfrm>
            <a:off x="3048362" y="1407977"/>
            <a:ext cx="3190875" cy="1015365"/>
          </a:xfrm>
          <a:prstGeom prst="rect">
            <a:avLst/>
          </a:prstGeom>
          <a:noFill/>
        </p:spPr>
        <p:txBody>
          <a:bodyPr wrap="none" lIns="0" tIns="0" rIns="0" bIns="0" rtlCol="0">
            <a:spAutoFit/>
          </a:bodyPr>
          <a:lstStyle>
            <a:defPPr>
              <a:defRPr lang="en-US"/>
            </a:defPPr>
            <a:lvl1pPr>
              <a:defRPr sz="3200">
                <a:gradFill flip="none" rotWithShape="1">
                  <a:gsLst>
                    <a:gs pos="77000">
                      <a:srgbClr val="71728F"/>
                    </a:gs>
                    <a:gs pos="52000">
                      <a:srgbClr val="E8EEF8"/>
                    </a:gs>
                    <a:gs pos="0">
                      <a:schemeClr val="bg1"/>
                    </a:gs>
                    <a:gs pos="100000">
                      <a:srgbClr val="464569"/>
                    </a:gs>
                  </a:gsLst>
                  <a:lin ang="5400000" scaled="1"/>
                  <a:tileRect/>
                </a:gradFill>
                <a:latin typeface="Mobitale Versalete (正文)"/>
              </a:defRPr>
            </a:lvl1pPr>
          </a:lstStyle>
          <a:p>
            <a:r>
              <a:rPr lang="en-US" altLang="zh-CN" sz="6600" dirty="0">
                <a:ln w="12700">
                  <a:solidFill>
                    <a:srgbClr val="00FFFF"/>
                  </a:solidFill>
                </a:ln>
                <a:gradFill>
                  <a:gsLst>
                    <a:gs pos="0">
                      <a:srgbClr val="0066FF"/>
                    </a:gs>
                    <a:gs pos="100000">
                      <a:srgbClr val="80ECDF"/>
                    </a:gs>
                  </a:gsLst>
                  <a:lin ang="16200000" scaled="1"/>
                </a:gradFill>
              </a:rPr>
              <a:t>THANK</a:t>
            </a:r>
            <a:endParaRPr lang="zh-CN" altLang="en-US" sz="6600" dirty="0">
              <a:ln w="12700">
                <a:solidFill>
                  <a:srgbClr val="00FFFF"/>
                </a:solidFill>
              </a:ln>
              <a:gradFill>
                <a:gsLst>
                  <a:gs pos="0">
                    <a:srgbClr val="0066FF"/>
                  </a:gs>
                  <a:gs pos="100000">
                    <a:srgbClr val="80ECDF"/>
                  </a:gs>
                </a:gsLst>
                <a:lin ang="16200000" scaled="1"/>
              </a:gradFill>
            </a:endParaRPr>
          </a:p>
        </p:txBody>
      </p:sp>
      <p:sp>
        <p:nvSpPr>
          <p:cNvPr id="257" name="Rectangle 58"/>
          <p:cNvSpPr/>
          <p:nvPr/>
        </p:nvSpPr>
        <p:spPr>
          <a:xfrm>
            <a:off x="4100830" y="3950970"/>
            <a:ext cx="1911985" cy="704215"/>
          </a:xfrm>
          <a:prstGeom prst="rect">
            <a:avLst/>
          </a:prstGeom>
        </p:spPr>
        <p:txBody>
          <a:bodyPr wrap="square" lIns="243797" tIns="121899" rIns="243797" bIns="121899">
            <a:spAutoFit/>
          </a:bodyPr>
          <a:lstStyle/>
          <a:p>
            <a:pPr algn="l"/>
            <a:r>
              <a:rPr lang="en-US" sz="1000" dirty="0">
                <a:solidFill>
                  <a:schemeClr val="bg1"/>
                </a:solidFill>
                <a:ea typeface="微软雅黑" panose="020B0503020204020204" pitchFamily="34" charset="-122"/>
                <a:cs typeface="Lato Light"/>
              </a:rPr>
              <a:t>ADDRESS</a:t>
            </a:r>
            <a:endParaRPr lang="en-US" sz="1000" dirty="0">
              <a:solidFill>
                <a:schemeClr val="bg1"/>
              </a:solidFill>
              <a:ea typeface="微软雅黑" panose="020B0503020204020204" pitchFamily="34" charset="-122"/>
              <a:cs typeface="Lato Light"/>
            </a:endParaRPr>
          </a:p>
          <a:p>
            <a:pPr algn="l"/>
            <a:endParaRPr lang="en-US" sz="1000" dirty="0">
              <a:solidFill>
                <a:schemeClr val="bg1"/>
              </a:solidFill>
              <a:ea typeface="微软雅黑" panose="020B0503020204020204" pitchFamily="34" charset="-122"/>
              <a:cs typeface="Lato Light"/>
            </a:endParaRPr>
          </a:p>
          <a:p>
            <a:pPr algn="l"/>
            <a:r>
              <a:rPr lang="zh-CN" altLang="en-US" sz="1000" dirty="0">
                <a:solidFill>
                  <a:schemeClr val="bg1"/>
                </a:solidFill>
                <a:latin typeface="+mn-ea"/>
                <a:sym typeface="+mn-ea"/>
              </a:rPr>
              <a:t>东莞市高埗镇高龙科技园</a:t>
            </a:r>
            <a:endParaRPr lang="en-US" sz="1000" dirty="0">
              <a:solidFill>
                <a:schemeClr val="bg1"/>
              </a:solidFill>
              <a:ea typeface="微软雅黑" panose="020B0503020204020204" pitchFamily="34" charset="-122"/>
              <a:cs typeface="Lato Light"/>
            </a:endParaRPr>
          </a:p>
        </p:txBody>
      </p:sp>
      <p:sp>
        <p:nvSpPr>
          <p:cNvPr id="259" name="Rectangle 60"/>
          <p:cNvSpPr/>
          <p:nvPr/>
        </p:nvSpPr>
        <p:spPr>
          <a:xfrm>
            <a:off x="6591784" y="3950790"/>
            <a:ext cx="1289685" cy="704215"/>
          </a:xfrm>
          <a:prstGeom prst="rect">
            <a:avLst/>
          </a:prstGeom>
        </p:spPr>
        <p:txBody>
          <a:bodyPr wrap="none" lIns="243797" tIns="121899" rIns="243797" bIns="121899">
            <a:spAutoFit/>
          </a:bodyPr>
          <a:lstStyle/>
          <a:p>
            <a:pPr algn="l"/>
            <a:r>
              <a:rPr lang="en-US" sz="1000" dirty="0">
                <a:solidFill>
                  <a:schemeClr val="bg1"/>
                </a:solidFill>
                <a:ea typeface="微软雅黑" panose="020B0503020204020204" pitchFamily="34" charset="-122"/>
                <a:cs typeface="Lato Light"/>
              </a:rPr>
              <a:t>TELEPHONE</a:t>
            </a:r>
            <a:endParaRPr lang="en-US" sz="1000" dirty="0">
              <a:solidFill>
                <a:schemeClr val="bg1"/>
              </a:solidFill>
              <a:ea typeface="微软雅黑" panose="020B0503020204020204" pitchFamily="34" charset="-122"/>
              <a:cs typeface="Lato Light"/>
            </a:endParaRPr>
          </a:p>
          <a:p>
            <a:pPr algn="l"/>
            <a:endParaRPr lang="en-US" sz="1000" dirty="0">
              <a:solidFill>
                <a:schemeClr val="bg1"/>
              </a:solidFill>
              <a:ea typeface="微软雅黑" panose="020B0503020204020204" pitchFamily="34" charset="-122"/>
              <a:cs typeface="Lato Light"/>
            </a:endParaRPr>
          </a:p>
          <a:p>
            <a:pPr algn="l"/>
            <a:r>
              <a:rPr lang="en-US" altLang="zh-CN" sz="1000" dirty="0" smtClean="0">
                <a:solidFill>
                  <a:schemeClr val="bg1"/>
                </a:solidFill>
                <a:latin typeface="+mn-ea"/>
                <a:sym typeface="+mn-ea"/>
              </a:rPr>
              <a:t>138 2690 5185</a:t>
            </a:r>
            <a:endParaRPr lang="en-US" sz="1000" dirty="0">
              <a:solidFill>
                <a:schemeClr val="bg1"/>
              </a:solidFill>
              <a:ea typeface="微软雅黑" panose="020B0503020204020204" pitchFamily="34" charset="-122"/>
              <a:cs typeface="Lato Light"/>
            </a:endParaRPr>
          </a:p>
        </p:txBody>
      </p:sp>
      <p:sp>
        <p:nvSpPr>
          <p:cNvPr id="260" name="Freeform 161"/>
          <p:cNvSpPr>
            <a:spLocks noChangeArrowheads="1"/>
          </p:cNvSpPr>
          <p:nvPr/>
        </p:nvSpPr>
        <p:spPr bwMode="auto">
          <a:xfrm>
            <a:off x="3924307" y="4164902"/>
            <a:ext cx="212182" cy="276330"/>
          </a:xfrm>
          <a:custGeom>
            <a:avLst/>
            <a:gdLst>
              <a:gd name="T0" fmla="*/ 236 w 472"/>
              <a:gd name="T1" fmla="*/ 0 h 619"/>
              <a:gd name="T2" fmla="*/ 236 w 472"/>
              <a:gd name="T3" fmla="*/ 0 h 619"/>
              <a:gd name="T4" fmla="*/ 0 w 472"/>
              <a:gd name="T5" fmla="*/ 235 h 619"/>
              <a:gd name="T6" fmla="*/ 236 w 472"/>
              <a:gd name="T7" fmla="*/ 618 h 619"/>
              <a:gd name="T8" fmla="*/ 471 w 472"/>
              <a:gd name="T9" fmla="*/ 235 h 619"/>
              <a:gd name="T10" fmla="*/ 236 w 472"/>
              <a:gd name="T11" fmla="*/ 0 h 619"/>
              <a:gd name="T12" fmla="*/ 236 w 472"/>
              <a:gd name="T13" fmla="*/ 559 h 619"/>
              <a:gd name="T14" fmla="*/ 236 w 472"/>
              <a:gd name="T15" fmla="*/ 559 h 619"/>
              <a:gd name="T16" fmla="*/ 45 w 472"/>
              <a:gd name="T17" fmla="*/ 235 h 619"/>
              <a:gd name="T18" fmla="*/ 236 w 472"/>
              <a:gd name="T19" fmla="*/ 29 h 619"/>
              <a:gd name="T20" fmla="*/ 427 w 472"/>
              <a:gd name="T21" fmla="*/ 235 h 619"/>
              <a:gd name="T22" fmla="*/ 236 w 472"/>
              <a:gd name="T23" fmla="*/ 559 h 619"/>
              <a:gd name="T24" fmla="*/ 236 w 472"/>
              <a:gd name="T25" fmla="*/ 132 h 619"/>
              <a:gd name="T26" fmla="*/ 236 w 472"/>
              <a:gd name="T27" fmla="*/ 132 h 619"/>
              <a:gd name="T28" fmla="*/ 133 w 472"/>
              <a:gd name="T29" fmla="*/ 235 h 619"/>
              <a:gd name="T30" fmla="*/ 236 w 472"/>
              <a:gd name="T31" fmla="*/ 323 h 619"/>
              <a:gd name="T32" fmla="*/ 339 w 472"/>
              <a:gd name="T33" fmla="*/ 235 h 619"/>
              <a:gd name="T34" fmla="*/ 236 w 472"/>
              <a:gd name="T35" fmla="*/ 132 h 619"/>
              <a:gd name="T36" fmla="*/ 236 w 472"/>
              <a:gd name="T37" fmla="*/ 294 h 619"/>
              <a:gd name="T38" fmla="*/ 236 w 472"/>
              <a:gd name="T39" fmla="*/ 294 h 619"/>
              <a:gd name="T40" fmla="*/ 177 w 472"/>
              <a:gd name="T41" fmla="*/ 235 h 619"/>
              <a:gd name="T42" fmla="*/ 236 w 472"/>
              <a:gd name="T43" fmla="*/ 176 h 619"/>
              <a:gd name="T44" fmla="*/ 295 w 472"/>
              <a:gd name="T45" fmla="*/ 235 h 619"/>
              <a:gd name="T46" fmla="*/ 236 w 472"/>
              <a:gd name="T47" fmla="*/ 294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2" h="619">
                <a:moveTo>
                  <a:pt x="236" y="0"/>
                </a:moveTo>
                <a:lnTo>
                  <a:pt x="236" y="0"/>
                </a:lnTo>
                <a:cubicBezTo>
                  <a:pt x="104" y="0"/>
                  <a:pt x="0" y="103"/>
                  <a:pt x="0" y="235"/>
                </a:cubicBezTo>
                <a:cubicBezTo>
                  <a:pt x="0" y="323"/>
                  <a:pt x="192" y="618"/>
                  <a:pt x="236" y="618"/>
                </a:cubicBezTo>
                <a:cubicBezTo>
                  <a:pt x="280" y="618"/>
                  <a:pt x="471" y="323"/>
                  <a:pt x="471" y="235"/>
                </a:cubicBezTo>
                <a:cubicBezTo>
                  <a:pt x="471" y="103"/>
                  <a:pt x="368" y="0"/>
                  <a:pt x="236" y="0"/>
                </a:cubicBezTo>
                <a:close/>
                <a:moveTo>
                  <a:pt x="236" y="559"/>
                </a:moveTo>
                <a:lnTo>
                  <a:pt x="236" y="559"/>
                </a:lnTo>
                <a:cubicBezTo>
                  <a:pt x="207" y="559"/>
                  <a:pt x="45" y="309"/>
                  <a:pt x="45" y="235"/>
                </a:cubicBezTo>
                <a:cubicBezTo>
                  <a:pt x="45" y="117"/>
                  <a:pt x="133" y="29"/>
                  <a:pt x="236" y="29"/>
                </a:cubicBezTo>
                <a:cubicBezTo>
                  <a:pt x="339" y="29"/>
                  <a:pt x="427" y="117"/>
                  <a:pt x="427" y="235"/>
                </a:cubicBezTo>
                <a:cubicBezTo>
                  <a:pt x="427" y="309"/>
                  <a:pt x="266" y="559"/>
                  <a:pt x="236" y="559"/>
                </a:cubicBezTo>
                <a:close/>
                <a:moveTo>
                  <a:pt x="236" y="132"/>
                </a:moveTo>
                <a:lnTo>
                  <a:pt x="236" y="132"/>
                </a:lnTo>
                <a:cubicBezTo>
                  <a:pt x="177" y="132"/>
                  <a:pt x="133" y="176"/>
                  <a:pt x="133" y="235"/>
                </a:cubicBezTo>
                <a:cubicBezTo>
                  <a:pt x="133" y="279"/>
                  <a:pt x="177" y="323"/>
                  <a:pt x="236" y="323"/>
                </a:cubicBezTo>
                <a:cubicBezTo>
                  <a:pt x="295" y="323"/>
                  <a:pt x="339" y="279"/>
                  <a:pt x="339" y="235"/>
                </a:cubicBezTo>
                <a:cubicBezTo>
                  <a:pt x="339" y="176"/>
                  <a:pt x="295" y="132"/>
                  <a:pt x="236" y="132"/>
                </a:cubicBezTo>
                <a:close/>
                <a:moveTo>
                  <a:pt x="236" y="294"/>
                </a:moveTo>
                <a:lnTo>
                  <a:pt x="236" y="294"/>
                </a:lnTo>
                <a:cubicBezTo>
                  <a:pt x="207" y="294"/>
                  <a:pt x="177" y="264"/>
                  <a:pt x="177" y="235"/>
                </a:cubicBezTo>
                <a:cubicBezTo>
                  <a:pt x="177" y="191"/>
                  <a:pt x="207" y="176"/>
                  <a:pt x="236" y="176"/>
                </a:cubicBezTo>
                <a:cubicBezTo>
                  <a:pt x="266" y="176"/>
                  <a:pt x="295" y="191"/>
                  <a:pt x="295" y="235"/>
                </a:cubicBezTo>
                <a:cubicBezTo>
                  <a:pt x="295" y="264"/>
                  <a:pt x="266" y="294"/>
                  <a:pt x="236" y="294"/>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1050">
              <a:solidFill>
                <a:schemeClr val="bg1"/>
              </a:solidFill>
            </a:endParaRPr>
          </a:p>
        </p:txBody>
      </p:sp>
      <p:sp>
        <p:nvSpPr>
          <p:cNvPr id="261" name="Freeform 185"/>
          <p:cNvSpPr>
            <a:spLocks noChangeArrowheads="1"/>
          </p:cNvSpPr>
          <p:nvPr/>
        </p:nvSpPr>
        <p:spPr bwMode="auto">
          <a:xfrm>
            <a:off x="1654223" y="4181627"/>
            <a:ext cx="319982" cy="244772"/>
          </a:xfrm>
          <a:custGeom>
            <a:avLst/>
            <a:gdLst>
              <a:gd name="T0" fmla="*/ 545 w 619"/>
              <a:gd name="T1" fmla="*/ 0 h 472"/>
              <a:gd name="T2" fmla="*/ 545 w 619"/>
              <a:gd name="T3" fmla="*/ 0 h 472"/>
              <a:gd name="T4" fmla="*/ 73 w 619"/>
              <a:gd name="T5" fmla="*/ 0 h 472"/>
              <a:gd name="T6" fmla="*/ 0 w 619"/>
              <a:gd name="T7" fmla="*/ 73 h 472"/>
              <a:gd name="T8" fmla="*/ 0 w 619"/>
              <a:gd name="T9" fmla="*/ 397 h 472"/>
              <a:gd name="T10" fmla="*/ 73 w 619"/>
              <a:gd name="T11" fmla="*/ 471 h 472"/>
              <a:gd name="T12" fmla="*/ 545 w 619"/>
              <a:gd name="T13" fmla="*/ 471 h 472"/>
              <a:gd name="T14" fmla="*/ 618 w 619"/>
              <a:gd name="T15" fmla="*/ 397 h 472"/>
              <a:gd name="T16" fmla="*/ 618 w 619"/>
              <a:gd name="T17" fmla="*/ 73 h 472"/>
              <a:gd name="T18" fmla="*/ 545 w 619"/>
              <a:gd name="T19" fmla="*/ 0 h 472"/>
              <a:gd name="T20" fmla="*/ 559 w 619"/>
              <a:gd name="T21" fmla="*/ 44 h 472"/>
              <a:gd name="T22" fmla="*/ 559 w 619"/>
              <a:gd name="T23" fmla="*/ 44 h 472"/>
              <a:gd name="T24" fmla="*/ 309 w 619"/>
              <a:gd name="T25" fmla="*/ 235 h 472"/>
              <a:gd name="T26" fmla="*/ 59 w 619"/>
              <a:gd name="T27" fmla="*/ 44 h 472"/>
              <a:gd name="T28" fmla="*/ 559 w 619"/>
              <a:gd name="T29" fmla="*/ 44 h 472"/>
              <a:gd name="T30" fmla="*/ 29 w 619"/>
              <a:gd name="T31" fmla="*/ 397 h 472"/>
              <a:gd name="T32" fmla="*/ 29 w 619"/>
              <a:gd name="T33" fmla="*/ 397 h 472"/>
              <a:gd name="T34" fmla="*/ 29 w 619"/>
              <a:gd name="T35" fmla="*/ 73 h 472"/>
              <a:gd name="T36" fmla="*/ 206 w 619"/>
              <a:gd name="T37" fmla="*/ 221 h 472"/>
              <a:gd name="T38" fmla="*/ 29 w 619"/>
              <a:gd name="T39" fmla="*/ 397 h 472"/>
              <a:gd name="T40" fmla="*/ 59 w 619"/>
              <a:gd name="T41" fmla="*/ 427 h 472"/>
              <a:gd name="T42" fmla="*/ 59 w 619"/>
              <a:gd name="T43" fmla="*/ 427 h 472"/>
              <a:gd name="T44" fmla="*/ 236 w 619"/>
              <a:gd name="T45" fmla="*/ 235 h 472"/>
              <a:gd name="T46" fmla="*/ 309 w 619"/>
              <a:gd name="T47" fmla="*/ 294 h 472"/>
              <a:gd name="T48" fmla="*/ 368 w 619"/>
              <a:gd name="T49" fmla="*/ 235 h 472"/>
              <a:gd name="T50" fmla="*/ 559 w 619"/>
              <a:gd name="T51" fmla="*/ 427 h 472"/>
              <a:gd name="T52" fmla="*/ 59 w 619"/>
              <a:gd name="T53" fmla="*/ 427 h 472"/>
              <a:gd name="T54" fmla="*/ 589 w 619"/>
              <a:gd name="T55" fmla="*/ 397 h 472"/>
              <a:gd name="T56" fmla="*/ 589 w 619"/>
              <a:gd name="T57" fmla="*/ 397 h 472"/>
              <a:gd name="T58" fmla="*/ 589 w 619"/>
              <a:gd name="T59" fmla="*/ 397 h 472"/>
              <a:gd name="T60" fmla="*/ 412 w 619"/>
              <a:gd name="T61" fmla="*/ 221 h 472"/>
              <a:gd name="T62" fmla="*/ 589 w 619"/>
              <a:gd name="T63" fmla="*/ 73 h 472"/>
              <a:gd name="T64" fmla="*/ 589 w 619"/>
              <a:gd name="T65" fmla="*/ 397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19" h="472">
                <a:moveTo>
                  <a:pt x="545" y="0"/>
                </a:moveTo>
                <a:lnTo>
                  <a:pt x="545" y="0"/>
                </a:lnTo>
                <a:cubicBezTo>
                  <a:pt x="73" y="0"/>
                  <a:pt x="73" y="0"/>
                  <a:pt x="73" y="0"/>
                </a:cubicBezTo>
                <a:cubicBezTo>
                  <a:pt x="29" y="0"/>
                  <a:pt x="0" y="30"/>
                  <a:pt x="0" y="73"/>
                </a:cubicBezTo>
                <a:cubicBezTo>
                  <a:pt x="0" y="397"/>
                  <a:pt x="0" y="397"/>
                  <a:pt x="0" y="397"/>
                </a:cubicBezTo>
                <a:cubicBezTo>
                  <a:pt x="0" y="442"/>
                  <a:pt x="29" y="471"/>
                  <a:pt x="73" y="471"/>
                </a:cubicBezTo>
                <a:cubicBezTo>
                  <a:pt x="545" y="471"/>
                  <a:pt x="545" y="471"/>
                  <a:pt x="545" y="471"/>
                </a:cubicBezTo>
                <a:cubicBezTo>
                  <a:pt x="589" y="471"/>
                  <a:pt x="618" y="442"/>
                  <a:pt x="618" y="397"/>
                </a:cubicBezTo>
                <a:cubicBezTo>
                  <a:pt x="618" y="73"/>
                  <a:pt x="618" y="73"/>
                  <a:pt x="618" y="73"/>
                </a:cubicBezTo>
                <a:cubicBezTo>
                  <a:pt x="618" y="30"/>
                  <a:pt x="589" y="0"/>
                  <a:pt x="545" y="0"/>
                </a:cubicBezTo>
                <a:close/>
                <a:moveTo>
                  <a:pt x="559" y="44"/>
                </a:moveTo>
                <a:lnTo>
                  <a:pt x="559" y="44"/>
                </a:lnTo>
                <a:cubicBezTo>
                  <a:pt x="309" y="235"/>
                  <a:pt x="309" y="235"/>
                  <a:pt x="309" y="235"/>
                </a:cubicBezTo>
                <a:cubicBezTo>
                  <a:pt x="59" y="44"/>
                  <a:pt x="59" y="44"/>
                  <a:pt x="59" y="44"/>
                </a:cubicBezTo>
                <a:lnTo>
                  <a:pt x="559" y="44"/>
                </a:lnTo>
                <a:close/>
                <a:moveTo>
                  <a:pt x="29" y="397"/>
                </a:moveTo>
                <a:lnTo>
                  <a:pt x="29" y="397"/>
                </a:lnTo>
                <a:cubicBezTo>
                  <a:pt x="29" y="73"/>
                  <a:pt x="29" y="73"/>
                  <a:pt x="29" y="73"/>
                </a:cubicBezTo>
                <a:cubicBezTo>
                  <a:pt x="206" y="221"/>
                  <a:pt x="206" y="221"/>
                  <a:pt x="206" y="221"/>
                </a:cubicBezTo>
                <a:cubicBezTo>
                  <a:pt x="29" y="397"/>
                  <a:pt x="29" y="397"/>
                  <a:pt x="29" y="397"/>
                </a:cubicBezTo>
                <a:close/>
                <a:moveTo>
                  <a:pt x="59" y="427"/>
                </a:moveTo>
                <a:lnTo>
                  <a:pt x="59" y="427"/>
                </a:lnTo>
                <a:cubicBezTo>
                  <a:pt x="236" y="235"/>
                  <a:pt x="236" y="235"/>
                  <a:pt x="236" y="235"/>
                </a:cubicBezTo>
                <a:cubicBezTo>
                  <a:pt x="309" y="294"/>
                  <a:pt x="309" y="294"/>
                  <a:pt x="309" y="294"/>
                </a:cubicBezTo>
                <a:cubicBezTo>
                  <a:pt x="368" y="235"/>
                  <a:pt x="368" y="235"/>
                  <a:pt x="368" y="235"/>
                </a:cubicBezTo>
                <a:cubicBezTo>
                  <a:pt x="559" y="427"/>
                  <a:pt x="559" y="427"/>
                  <a:pt x="559" y="427"/>
                </a:cubicBezTo>
                <a:cubicBezTo>
                  <a:pt x="545" y="427"/>
                  <a:pt x="73" y="427"/>
                  <a:pt x="59" y="427"/>
                </a:cubicBezTo>
                <a:close/>
                <a:moveTo>
                  <a:pt x="589" y="397"/>
                </a:moveTo>
                <a:lnTo>
                  <a:pt x="589" y="397"/>
                </a:lnTo>
                <a:lnTo>
                  <a:pt x="589" y="397"/>
                </a:lnTo>
                <a:cubicBezTo>
                  <a:pt x="412" y="221"/>
                  <a:pt x="412" y="221"/>
                  <a:pt x="412" y="221"/>
                </a:cubicBezTo>
                <a:cubicBezTo>
                  <a:pt x="589" y="73"/>
                  <a:pt x="589" y="73"/>
                  <a:pt x="589" y="73"/>
                </a:cubicBezTo>
                <a:lnTo>
                  <a:pt x="589" y="397"/>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1050">
              <a:solidFill>
                <a:schemeClr val="bg1"/>
              </a:solidFill>
            </a:endParaRPr>
          </a:p>
        </p:txBody>
      </p:sp>
      <p:sp>
        <p:nvSpPr>
          <p:cNvPr id="262" name="Freeform 178"/>
          <p:cNvSpPr>
            <a:spLocks noChangeArrowheads="1"/>
          </p:cNvSpPr>
          <p:nvPr/>
        </p:nvSpPr>
        <p:spPr bwMode="auto">
          <a:xfrm>
            <a:off x="6420157" y="4187242"/>
            <a:ext cx="239428" cy="232474"/>
          </a:xfrm>
          <a:custGeom>
            <a:avLst/>
            <a:gdLst>
              <a:gd name="T0" fmla="*/ 603 w 634"/>
              <a:gd name="T1" fmla="*/ 74 h 619"/>
              <a:gd name="T2" fmla="*/ 603 w 634"/>
              <a:gd name="T3" fmla="*/ 74 h 619"/>
              <a:gd name="T4" fmla="*/ 545 w 634"/>
              <a:gd name="T5" fmla="*/ 15 h 619"/>
              <a:gd name="T6" fmla="*/ 486 w 634"/>
              <a:gd name="T7" fmla="*/ 15 h 619"/>
              <a:gd name="T8" fmla="*/ 412 w 634"/>
              <a:gd name="T9" fmla="*/ 133 h 619"/>
              <a:gd name="T10" fmla="*/ 412 w 634"/>
              <a:gd name="T11" fmla="*/ 191 h 619"/>
              <a:gd name="T12" fmla="*/ 441 w 634"/>
              <a:gd name="T13" fmla="*/ 221 h 619"/>
              <a:gd name="T14" fmla="*/ 353 w 634"/>
              <a:gd name="T15" fmla="*/ 324 h 619"/>
              <a:gd name="T16" fmla="*/ 235 w 634"/>
              <a:gd name="T17" fmla="*/ 427 h 619"/>
              <a:gd name="T18" fmla="*/ 191 w 634"/>
              <a:gd name="T19" fmla="*/ 397 h 619"/>
              <a:gd name="T20" fmla="*/ 132 w 634"/>
              <a:gd name="T21" fmla="*/ 397 h 619"/>
              <a:gd name="T22" fmla="*/ 29 w 634"/>
              <a:gd name="T23" fmla="*/ 486 h 619"/>
              <a:gd name="T24" fmla="*/ 29 w 634"/>
              <a:gd name="T25" fmla="*/ 530 h 619"/>
              <a:gd name="T26" fmla="*/ 88 w 634"/>
              <a:gd name="T27" fmla="*/ 589 h 619"/>
              <a:gd name="T28" fmla="*/ 191 w 634"/>
              <a:gd name="T29" fmla="*/ 589 h 619"/>
              <a:gd name="T30" fmla="*/ 427 w 634"/>
              <a:gd name="T31" fmla="*/ 412 h 619"/>
              <a:gd name="T32" fmla="*/ 603 w 634"/>
              <a:gd name="T33" fmla="*/ 191 h 619"/>
              <a:gd name="T34" fmla="*/ 603 w 634"/>
              <a:gd name="T35" fmla="*/ 74 h 619"/>
              <a:gd name="T36" fmla="*/ 574 w 634"/>
              <a:gd name="T37" fmla="*/ 162 h 619"/>
              <a:gd name="T38" fmla="*/ 574 w 634"/>
              <a:gd name="T39" fmla="*/ 162 h 619"/>
              <a:gd name="T40" fmla="*/ 412 w 634"/>
              <a:gd name="T41" fmla="*/ 383 h 619"/>
              <a:gd name="T42" fmla="*/ 162 w 634"/>
              <a:gd name="T43" fmla="*/ 559 h 619"/>
              <a:gd name="T44" fmla="*/ 103 w 634"/>
              <a:gd name="T45" fmla="*/ 559 h 619"/>
              <a:gd name="T46" fmla="*/ 73 w 634"/>
              <a:gd name="T47" fmla="*/ 530 h 619"/>
              <a:gd name="T48" fmla="*/ 73 w 634"/>
              <a:gd name="T49" fmla="*/ 486 h 619"/>
              <a:gd name="T50" fmla="*/ 147 w 634"/>
              <a:gd name="T51" fmla="*/ 442 h 619"/>
              <a:gd name="T52" fmla="*/ 177 w 634"/>
              <a:gd name="T53" fmla="*/ 442 h 619"/>
              <a:gd name="T54" fmla="*/ 221 w 634"/>
              <a:gd name="T55" fmla="*/ 486 h 619"/>
              <a:gd name="T56" fmla="*/ 500 w 634"/>
              <a:gd name="T57" fmla="*/ 221 h 619"/>
              <a:gd name="T58" fmla="*/ 441 w 634"/>
              <a:gd name="T59" fmla="*/ 176 h 619"/>
              <a:gd name="T60" fmla="*/ 441 w 634"/>
              <a:gd name="T61" fmla="*/ 133 h 619"/>
              <a:gd name="T62" fmla="*/ 500 w 634"/>
              <a:gd name="T63" fmla="*/ 59 h 619"/>
              <a:gd name="T64" fmla="*/ 545 w 634"/>
              <a:gd name="T65" fmla="*/ 59 h 619"/>
              <a:gd name="T66" fmla="*/ 574 w 634"/>
              <a:gd name="T67" fmla="*/ 103 h 619"/>
              <a:gd name="T68" fmla="*/ 574 w 634"/>
              <a:gd name="T69" fmla="*/ 16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34" h="619">
                <a:moveTo>
                  <a:pt x="603" y="74"/>
                </a:moveTo>
                <a:lnTo>
                  <a:pt x="603" y="74"/>
                </a:lnTo>
                <a:cubicBezTo>
                  <a:pt x="545" y="15"/>
                  <a:pt x="545" y="15"/>
                  <a:pt x="545" y="15"/>
                </a:cubicBezTo>
                <a:cubicBezTo>
                  <a:pt x="530" y="0"/>
                  <a:pt x="500" y="0"/>
                  <a:pt x="486" y="15"/>
                </a:cubicBezTo>
                <a:cubicBezTo>
                  <a:pt x="412" y="133"/>
                  <a:pt x="412" y="133"/>
                  <a:pt x="412" y="133"/>
                </a:cubicBezTo>
                <a:cubicBezTo>
                  <a:pt x="398" y="147"/>
                  <a:pt x="398" y="176"/>
                  <a:pt x="412" y="191"/>
                </a:cubicBezTo>
                <a:cubicBezTo>
                  <a:pt x="441" y="221"/>
                  <a:pt x="441" y="221"/>
                  <a:pt x="441" y="221"/>
                </a:cubicBezTo>
                <a:cubicBezTo>
                  <a:pt x="412" y="250"/>
                  <a:pt x="382" y="294"/>
                  <a:pt x="353" y="324"/>
                </a:cubicBezTo>
                <a:cubicBezTo>
                  <a:pt x="309" y="368"/>
                  <a:pt x="265" y="397"/>
                  <a:pt x="235" y="427"/>
                </a:cubicBezTo>
                <a:cubicBezTo>
                  <a:pt x="191" y="397"/>
                  <a:pt x="191" y="397"/>
                  <a:pt x="191" y="397"/>
                </a:cubicBezTo>
                <a:cubicBezTo>
                  <a:pt x="177" y="383"/>
                  <a:pt x="162" y="383"/>
                  <a:pt x="132" y="397"/>
                </a:cubicBezTo>
                <a:cubicBezTo>
                  <a:pt x="29" y="486"/>
                  <a:pt x="29" y="486"/>
                  <a:pt x="29" y="486"/>
                </a:cubicBezTo>
                <a:cubicBezTo>
                  <a:pt x="0" y="500"/>
                  <a:pt x="15" y="515"/>
                  <a:pt x="29" y="530"/>
                </a:cubicBezTo>
                <a:cubicBezTo>
                  <a:pt x="88" y="589"/>
                  <a:pt x="88" y="589"/>
                  <a:pt x="88" y="589"/>
                </a:cubicBezTo>
                <a:cubicBezTo>
                  <a:pt x="118" y="618"/>
                  <a:pt x="147" y="618"/>
                  <a:pt x="191" y="589"/>
                </a:cubicBezTo>
                <a:cubicBezTo>
                  <a:pt x="191" y="589"/>
                  <a:pt x="324" y="530"/>
                  <a:pt x="427" y="412"/>
                </a:cubicBezTo>
                <a:cubicBezTo>
                  <a:pt x="530" y="324"/>
                  <a:pt x="603" y="191"/>
                  <a:pt x="603" y="191"/>
                </a:cubicBezTo>
                <a:cubicBezTo>
                  <a:pt x="618" y="147"/>
                  <a:pt x="633" y="103"/>
                  <a:pt x="603" y="74"/>
                </a:cubicBezTo>
                <a:close/>
                <a:moveTo>
                  <a:pt x="574" y="162"/>
                </a:moveTo>
                <a:lnTo>
                  <a:pt x="574" y="162"/>
                </a:lnTo>
                <a:cubicBezTo>
                  <a:pt x="545" y="221"/>
                  <a:pt x="471" y="324"/>
                  <a:pt x="412" y="383"/>
                </a:cubicBezTo>
                <a:cubicBezTo>
                  <a:pt x="339" y="456"/>
                  <a:pt x="162" y="559"/>
                  <a:pt x="162" y="559"/>
                </a:cubicBezTo>
                <a:cubicBezTo>
                  <a:pt x="147" y="574"/>
                  <a:pt x="118" y="574"/>
                  <a:pt x="103" y="559"/>
                </a:cubicBezTo>
                <a:cubicBezTo>
                  <a:pt x="73" y="530"/>
                  <a:pt x="73" y="530"/>
                  <a:pt x="73" y="530"/>
                </a:cubicBezTo>
                <a:cubicBezTo>
                  <a:pt x="59" y="515"/>
                  <a:pt x="59" y="500"/>
                  <a:pt x="73" y="486"/>
                </a:cubicBezTo>
                <a:cubicBezTo>
                  <a:pt x="147" y="442"/>
                  <a:pt x="147" y="442"/>
                  <a:pt x="147" y="442"/>
                </a:cubicBezTo>
                <a:cubicBezTo>
                  <a:pt x="162" y="427"/>
                  <a:pt x="177" y="427"/>
                  <a:pt x="177" y="442"/>
                </a:cubicBezTo>
                <a:cubicBezTo>
                  <a:pt x="221" y="486"/>
                  <a:pt x="221" y="486"/>
                  <a:pt x="221" y="486"/>
                </a:cubicBezTo>
                <a:cubicBezTo>
                  <a:pt x="235" y="471"/>
                  <a:pt x="398" y="368"/>
                  <a:pt x="500" y="221"/>
                </a:cubicBezTo>
                <a:cubicBezTo>
                  <a:pt x="441" y="176"/>
                  <a:pt x="441" y="176"/>
                  <a:pt x="441" y="176"/>
                </a:cubicBezTo>
                <a:cubicBezTo>
                  <a:pt x="441" y="162"/>
                  <a:pt x="441" y="147"/>
                  <a:pt x="441" y="133"/>
                </a:cubicBezTo>
                <a:cubicBezTo>
                  <a:pt x="500" y="59"/>
                  <a:pt x="500" y="59"/>
                  <a:pt x="500" y="59"/>
                </a:cubicBezTo>
                <a:cubicBezTo>
                  <a:pt x="515" y="44"/>
                  <a:pt x="530" y="59"/>
                  <a:pt x="545" y="59"/>
                </a:cubicBezTo>
                <a:cubicBezTo>
                  <a:pt x="574" y="103"/>
                  <a:pt x="574" y="103"/>
                  <a:pt x="574" y="103"/>
                </a:cubicBezTo>
                <a:cubicBezTo>
                  <a:pt x="589" y="117"/>
                  <a:pt x="589" y="147"/>
                  <a:pt x="574" y="16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1050">
              <a:solidFill>
                <a:schemeClr val="bg1"/>
              </a:solidFill>
            </a:endParaRPr>
          </a:p>
        </p:txBody>
      </p:sp>
      <p:grpSp>
        <p:nvGrpSpPr>
          <p:cNvPr id="2" name="组合 1"/>
          <p:cNvGrpSpPr/>
          <p:nvPr/>
        </p:nvGrpSpPr>
        <p:grpSpPr>
          <a:xfrm>
            <a:off x="8236738" y="1040071"/>
            <a:ext cx="304800" cy="166021"/>
            <a:chOff x="8008620" y="355948"/>
            <a:chExt cx="701040" cy="164055"/>
          </a:xfrm>
        </p:grpSpPr>
        <p:cxnSp>
          <p:nvCxnSpPr>
            <p:cNvPr id="3" name="直接连接符 2"/>
            <p:cNvCxnSpPr/>
            <p:nvPr/>
          </p:nvCxnSpPr>
          <p:spPr>
            <a:xfrm>
              <a:off x="8008620" y="355948"/>
              <a:ext cx="701040" cy="0"/>
            </a:xfrm>
            <a:prstGeom prst="line">
              <a:avLst/>
            </a:prstGeom>
            <a:ln>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8008620" y="437078"/>
              <a:ext cx="701040" cy="0"/>
            </a:xfrm>
            <a:prstGeom prst="line">
              <a:avLst/>
            </a:prstGeom>
            <a:ln>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8008620" y="520003"/>
              <a:ext cx="701040" cy="0"/>
            </a:xfrm>
            <a:prstGeom prst="line">
              <a:avLst/>
            </a:prstGeom>
            <a:ln>
              <a:solidFill>
                <a:srgbClr val="00FFFF"/>
              </a:solidFill>
            </a:ln>
          </p:spPr>
          <p:style>
            <a:lnRef idx="1">
              <a:schemeClr val="accent1"/>
            </a:lnRef>
            <a:fillRef idx="0">
              <a:schemeClr val="accent1"/>
            </a:fillRef>
            <a:effectRef idx="0">
              <a:schemeClr val="accent1"/>
            </a:effectRef>
            <a:fontRef idx="minor">
              <a:schemeClr val="tx1"/>
            </a:fontRef>
          </p:style>
        </p:cxnSp>
      </p:grpSp>
      <p:sp>
        <p:nvSpPr>
          <p:cNvPr id="6" name="文本框 5"/>
          <p:cNvSpPr txBox="1"/>
          <p:nvPr/>
        </p:nvSpPr>
        <p:spPr>
          <a:xfrm>
            <a:off x="8162969" y="610323"/>
            <a:ext cx="590977" cy="429895"/>
          </a:xfrm>
          <a:prstGeom prst="rect">
            <a:avLst/>
          </a:prstGeom>
          <a:noFill/>
        </p:spPr>
        <p:txBody>
          <a:bodyPr wrap="square" rtlCol="0">
            <a:spAutoFit/>
          </a:bodyPr>
          <a:p>
            <a:r>
              <a:rPr lang="en-US" altLang="zh-CN" sz="1100" spc="300" dirty="0">
                <a:solidFill>
                  <a:srgbClr val="00FFFF"/>
                </a:solidFill>
                <a:latin typeface="Arial" panose="020B0604020202020204" pitchFamily="34" charset="0"/>
                <a:ea typeface="Adobe Gothic Std B" panose="020B0800000000000000" pitchFamily="34" charset="-128"/>
                <a:cs typeface="Arial" panose="020B0604020202020204" pitchFamily="34" charset="0"/>
              </a:rPr>
              <a:t>2 0</a:t>
            </a:r>
            <a:endParaRPr lang="en-US" altLang="zh-CN" sz="1100" spc="300" dirty="0">
              <a:solidFill>
                <a:srgbClr val="00FFFF"/>
              </a:solidFill>
              <a:latin typeface="Arial" panose="020B0604020202020204" pitchFamily="34" charset="0"/>
              <a:ea typeface="Adobe Gothic Std B" panose="020B0800000000000000" pitchFamily="34" charset="-128"/>
              <a:cs typeface="Arial" panose="020B0604020202020204" pitchFamily="34" charset="0"/>
            </a:endParaRPr>
          </a:p>
          <a:p>
            <a:r>
              <a:rPr lang="en-US" altLang="zh-CN" sz="1100" spc="300" dirty="0">
                <a:solidFill>
                  <a:srgbClr val="00FFFF"/>
                </a:solidFill>
                <a:latin typeface="Arial" panose="020B0604020202020204" pitchFamily="34" charset="0"/>
                <a:ea typeface="Adobe Gothic Std B" panose="020B0800000000000000" pitchFamily="34" charset="-128"/>
                <a:cs typeface="Arial" panose="020B0604020202020204" pitchFamily="34" charset="0"/>
              </a:rPr>
              <a:t>1 9</a:t>
            </a:r>
            <a:endParaRPr lang="zh-CN" altLang="en-US" sz="1100" spc="300" dirty="0">
              <a:solidFill>
                <a:srgbClr val="00FFFF"/>
              </a:solidFill>
              <a:latin typeface="Arial" panose="020B0604020202020204" pitchFamily="34" charset="0"/>
              <a:cs typeface="Arial" panose="020B0604020202020204" pitchFamily="34" charset="0"/>
            </a:endParaRPr>
          </a:p>
        </p:txBody>
      </p:sp>
      <p:pic>
        <p:nvPicPr>
          <p:cNvPr id="7" name="图片 6" descr="LOGO"/>
          <p:cNvPicPr>
            <a:picLocks noChangeAspect="1"/>
          </p:cNvPicPr>
          <p:nvPr/>
        </p:nvPicPr>
        <p:blipFill>
          <a:blip r:embed="rId3">
            <a:grayscl/>
            <a:lum bright="70000" contrast="-70000"/>
          </a:blip>
          <a:stretch>
            <a:fillRect/>
          </a:stretch>
        </p:blipFill>
        <p:spPr>
          <a:xfrm>
            <a:off x="264795" y="226695"/>
            <a:ext cx="1440000" cy="345067"/>
          </a:xfrm>
          <a:prstGeom prst="rect">
            <a:avLst/>
          </a:prstGeom>
        </p:spPr>
      </p:pic>
      <p:sp>
        <p:nvSpPr>
          <p:cNvPr id="8" name="Rectangle 58"/>
          <p:cNvSpPr/>
          <p:nvPr/>
        </p:nvSpPr>
        <p:spPr>
          <a:xfrm>
            <a:off x="1916412" y="3950921"/>
            <a:ext cx="1843405" cy="704215"/>
          </a:xfrm>
          <a:prstGeom prst="rect">
            <a:avLst/>
          </a:prstGeom>
        </p:spPr>
        <p:txBody>
          <a:bodyPr wrap="none" lIns="243797" tIns="121899" rIns="243797" bIns="121899">
            <a:spAutoFit/>
          </a:bodyPr>
          <a:p>
            <a:pPr algn="l"/>
            <a:r>
              <a:rPr lang="en-US" altLang="zh-CN" sz="1000" dirty="0">
                <a:solidFill>
                  <a:schemeClr val="bg1"/>
                </a:solidFill>
                <a:latin typeface="+mn-ea"/>
                <a:sym typeface="+mn-ea"/>
              </a:rPr>
              <a:t>EMAIL</a:t>
            </a:r>
            <a:endParaRPr lang="en-US" altLang="zh-CN" sz="1000" dirty="0">
              <a:solidFill>
                <a:schemeClr val="bg1"/>
              </a:solidFill>
              <a:latin typeface="+mn-ea"/>
              <a:sym typeface="+mn-ea"/>
            </a:endParaRPr>
          </a:p>
          <a:p>
            <a:pPr algn="l"/>
            <a:endParaRPr lang="en-US" sz="1000" dirty="0">
              <a:solidFill>
                <a:schemeClr val="bg1"/>
              </a:solidFill>
              <a:ea typeface="微软雅黑" panose="020B0503020204020204" pitchFamily="34" charset="-122"/>
              <a:cs typeface="Lato Light"/>
            </a:endParaRPr>
          </a:p>
          <a:p>
            <a:pPr algn="l"/>
            <a:r>
              <a:rPr lang="en-US" altLang="zh-CN" sz="1000" dirty="0" smtClean="0">
                <a:solidFill>
                  <a:schemeClr val="bg1"/>
                </a:solidFill>
                <a:latin typeface="+mn-ea"/>
                <a:sym typeface="+mn-ea"/>
              </a:rPr>
              <a:t>Johnson_li@dgrxmv.com</a:t>
            </a:r>
            <a:endParaRPr lang="en-US" sz="1000" dirty="0">
              <a:solidFill>
                <a:schemeClr val="bg1"/>
              </a:solidFill>
              <a:ea typeface="微软雅黑" panose="020B0503020204020204" pitchFamily="34" charset="-122"/>
              <a:cs typeface="Lato Light"/>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164"/>
                                        </p:tgtEl>
                                        <p:attrNameLst>
                                          <p:attrName>style.visibility</p:attrName>
                                        </p:attrNameLst>
                                      </p:cBhvr>
                                      <p:to>
                                        <p:strVal val="visible"/>
                                      </p:to>
                                    </p:set>
                                    <p:anim calcmode="lin" valueType="num">
                                      <p:cBhvr>
                                        <p:cTn id="7" dur="200" fill="hold"/>
                                        <p:tgtEl>
                                          <p:spTgt spid="164"/>
                                        </p:tgtEl>
                                        <p:attrNameLst>
                                          <p:attrName>ppt_w</p:attrName>
                                        </p:attrNameLst>
                                      </p:cBhvr>
                                      <p:tavLst>
                                        <p:tav tm="0">
                                          <p:val>
                                            <p:strVal val="4*#ppt_w"/>
                                          </p:val>
                                        </p:tav>
                                        <p:tav tm="100000">
                                          <p:val>
                                            <p:strVal val="#ppt_w"/>
                                          </p:val>
                                        </p:tav>
                                      </p:tavLst>
                                    </p:anim>
                                    <p:anim calcmode="lin" valueType="num">
                                      <p:cBhvr>
                                        <p:cTn id="8" dur="200" fill="hold"/>
                                        <p:tgtEl>
                                          <p:spTgt spid="164"/>
                                        </p:tgtEl>
                                        <p:attrNameLst>
                                          <p:attrName>ppt_h</p:attrName>
                                        </p:attrNameLst>
                                      </p:cBhvr>
                                      <p:tavLst>
                                        <p:tav tm="0">
                                          <p:val>
                                            <p:strVal val="4*#ppt_h"/>
                                          </p:val>
                                        </p:tav>
                                        <p:tav tm="100000">
                                          <p:val>
                                            <p:strVal val="#ppt_h"/>
                                          </p:val>
                                        </p:tav>
                                      </p:tavLst>
                                    </p:anim>
                                  </p:childTnLst>
                                </p:cTn>
                              </p:par>
                              <p:par>
                                <p:cTn id="9" presetID="6" presetClass="emph" presetSubtype="0" autoRev="1" fill="hold" grpId="1" nodeType="withEffect">
                                  <p:stCondLst>
                                    <p:cond delay="200"/>
                                  </p:stCondLst>
                                  <p:childTnLst>
                                    <p:animScale>
                                      <p:cBhvr>
                                        <p:cTn id="10" dur="100" fill="hold"/>
                                        <p:tgtEl>
                                          <p:spTgt spid="164"/>
                                        </p:tgtEl>
                                      </p:cBhvr>
                                      <p:by x="120000" y="120000"/>
                                    </p:animScale>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59"/>
                                        </p:tgtEl>
                                        <p:attrNameLst>
                                          <p:attrName>style.visibility</p:attrName>
                                        </p:attrNameLst>
                                      </p:cBhvr>
                                      <p:to>
                                        <p:strVal val="visible"/>
                                      </p:to>
                                    </p:set>
                                    <p:animEffect transition="in" filter="barn(inVertical)">
                                      <p:cBhvr>
                                        <p:cTn id="14" dur="500"/>
                                        <p:tgtEl>
                                          <p:spTgt spid="159"/>
                                        </p:tgtEl>
                                      </p:cBhvr>
                                    </p:animEffect>
                                  </p:childTnLst>
                                  <p:subTnLst>
                                    <p:audio>
                                      <p:cMediaNode>
                                        <p:cTn display="0" masterRel="sameClick">
                                          <p:stCondLst>
                                            <p:cond evt="begin" delay="0">
                                              <p:tn val="12"/>
                                            </p:cond>
                                          </p:stCondLst>
                                          <p:endCondLst>
                                            <p:cond evt="onStopAudio" delay="0">
                                              <p:tgtEl>
                                                <p:sldTgt/>
                                              </p:tgtEl>
                                            </p:cond>
                                          </p:endCondLst>
                                        </p:cTn>
                                        <p:tgtEl>
                                          <p:sndTgt r:embed="rId4" name="Transmission.wav"/>
                                        </p:tgtEl>
                                      </p:cMediaNode>
                                    </p:audio>
                                  </p:sub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79"/>
                                        </p:tgtEl>
                                        <p:attrNameLst>
                                          <p:attrName>style.visibility</p:attrName>
                                        </p:attrNameLst>
                                      </p:cBhvr>
                                      <p:to>
                                        <p:strVal val="visible"/>
                                      </p:to>
                                    </p:set>
                                    <p:animEffect transition="in" filter="fade">
                                      <p:cBhvr>
                                        <p:cTn id="18" dur="1000"/>
                                        <p:tgtEl>
                                          <p:spTgt spid="79"/>
                                        </p:tgtEl>
                                      </p:cBhvr>
                                    </p:animEffect>
                                    <p:anim calcmode="lin" valueType="num">
                                      <p:cBhvr>
                                        <p:cTn id="19" dur="1000" fill="hold"/>
                                        <p:tgtEl>
                                          <p:spTgt spid="79"/>
                                        </p:tgtEl>
                                        <p:attrNameLst>
                                          <p:attrName>ppt_x</p:attrName>
                                        </p:attrNameLst>
                                      </p:cBhvr>
                                      <p:tavLst>
                                        <p:tav tm="0">
                                          <p:val>
                                            <p:strVal val="#ppt_x"/>
                                          </p:val>
                                        </p:tav>
                                        <p:tav tm="100000">
                                          <p:val>
                                            <p:strVal val="#ppt_x"/>
                                          </p:val>
                                        </p:tav>
                                      </p:tavLst>
                                    </p:anim>
                                    <p:anim calcmode="lin" valueType="num">
                                      <p:cBhvr>
                                        <p:cTn id="20" dur="1000" fill="hold"/>
                                        <p:tgtEl>
                                          <p:spTgt spid="7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5" name="button24.wav"/>
                                        </p:tgtEl>
                                      </p:cMediaNode>
                                    </p:audio>
                                  </p:subTnLst>
                                </p:cTn>
                              </p:par>
                            </p:childTnLst>
                          </p:cTn>
                        </p:par>
                        <p:par>
                          <p:cTn id="21" fill="hold">
                            <p:stCondLst>
                              <p:cond delay="2000"/>
                            </p:stCondLst>
                            <p:childTnLst>
                              <p:par>
                                <p:cTn id="22" presetID="16" presetClass="entr" presetSubtype="21" fill="hold" grpId="0" nodeType="afterEffect">
                                  <p:stCondLst>
                                    <p:cond delay="0"/>
                                  </p:stCondLst>
                                  <p:childTnLst>
                                    <p:set>
                                      <p:cBhvr>
                                        <p:cTn id="23" dur="1" fill="hold">
                                          <p:stCondLst>
                                            <p:cond delay="0"/>
                                          </p:stCondLst>
                                        </p:cTn>
                                        <p:tgtEl>
                                          <p:spTgt spid="256"/>
                                        </p:tgtEl>
                                        <p:attrNameLst>
                                          <p:attrName>style.visibility</p:attrName>
                                        </p:attrNameLst>
                                      </p:cBhvr>
                                      <p:to>
                                        <p:strVal val="visible"/>
                                      </p:to>
                                    </p:set>
                                    <p:animEffect transition="in" filter="barn(inVertical)">
                                      <p:cBhvr>
                                        <p:cTn id="24" dur="500"/>
                                        <p:tgtEl>
                                          <p:spTgt spid="25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57"/>
                                        </p:tgtEl>
                                        <p:attrNameLst>
                                          <p:attrName>style.visibility</p:attrName>
                                        </p:attrNameLst>
                                      </p:cBhvr>
                                      <p:to>
                                        <p:strVal val="visible"/>
                                      </p:to>
                                    </p:set>
                                    <p:animEffect transition="in" filter="barn(inVertical)">
                                      <p:cBhvr>
                                        <p:cTn id="27" dur="500"/>
                                        <p:tgtEl>
                                          <p:spTgt spid="25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59"/>
                                        </p:tgtEl>
                                        <p:attrNameLst>
                                          <p:attrName>style.visibility</p:attrName>
                                        </p:attrNameLst>
                                      </p:cBhvr>
                                      <p:to>
                                        <p:strVal val="visible"/>
                                      </p:to>
                                    </p:set>
                                    <p:animEffect transition="in" filter="barn(inVertical)">
                                      <p:cBhvr>
                                        <p:cTn id="30" dur="500"/>
                                        <p:tgtEl>
                                          <p:spTgt spid="25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60"/>
                                        </p:tgtEl>
                                        <p:attrNameLst>
                                          <p:attrName>style.visibility</p:attrName>
                                        </p:attrNameLst>
                                      </p:cBhvr>
                                      <p:to>
                                        <p:strVal val="visible"/>
                                      </p:to>
                                    </p:set>
                                    <p:animEffect transition="in" filter="barn(inVertical)">
                                      <p:cBhvr>
                                        <p:cTn id="33" dur="500"/>
                                        <p:tgtEl>
                                          <p:spTgt spid="26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61"/>
                                        </p:tgtEl>
                                        <p:attrNameLst>
                                          <p:attrName>style.visibility</p:attrName>
                                        </p:attrNameLst>
                                      </p:cBhvr>
                                      <p:to>
                                        <p:strVal val="visible"/>
                                      </p:to>
                                    </p:set>
                                    <p:animEffect transition="in" filter="barn(inVertical)">
                                      <p:cBhvr>
                                        <p:cTn id="36" dur="500"/>
                                        <p:tgtEl>
                                          <p:spTgt spid="26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62"/>
                                        </p:tgtEl>
                                        <p:attrNameLst>
                                          <p:attrName>style.visibility</p:attrName>
                                        </p:attrNameLst>
                                      </p:cBhvr>
                                      <p:to>
                                        <p:strVal val="visible"/>
                                      </p:to>
                                    </p:set>
                                    <p:animEffect transition="in" filter="barn(inVertical)">
                                      <p:cBhvr>
                                        <p:cTn id="39" dur="500"/>
                                        <p:tgtEl>
                                          <p:spTgt spid="26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0" bldLvl="0" animBg="1"/>
      <p:bldP spid="79" grpId="0"/>
      <p:bldP spid="164" grpId="0"/>
      <p:bldP spid="164" grpId="1"/>
      <p:bldP spid="257" grpId="0"/>
      <p:bldP spid="259" grpId="0"/>
      <p:bldP spid="260" grpId="0" bldLvl="0" animBg="1"/>
      <p:bldP spid="261" grpId="0" bldLvl="0" animBg="1"/>
      <p:bldP spid="262" grpId="0" bldLvl="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3" name="组合 112"/>
          <p:cNvGrpSpPr/>
          <p:nvPr/>
        </p:nvGrpSpPr>
        <p:grpSpPr>
          <a:xfrm>
            <a:off x="589975" y="1590215"/>
            <a:ext cx="2785656" cy="2656288"/>
            <a:chOff x="3390463" y="1027969"/>
            <a:chExt cx="3324860" cy="3170452"/>
          </a:xfrm>
        </p:grpSpPr>
        <p:sp>
          <p:nvSpPr>
            <p:cNvPr id="114" name="Freeform 5"/>
            <p:cNvSpPr/>
            <p:nvPr/>
          </p:nvSpPr>
          <p:spPr bwMode="auto">
            <a:xfrm>
              <a:off x="3390463" y="1027969"/>
              <a:ext cx="3324860" cy="3170452"/>
            </a:xfrm>
            <a:custGeom>
              <a:avLst/>
              <a:gdLst>
                <a:gd name="T0" fmla="*/ 349 w 5740"/>
                <a:gd name="T1" fmla="*/ 2236 h 5740"/>
                <a:gd name="T2" fmla="*/ 2236 w 5740"/>
                <a:gd name="T3" fmla="*/ 349 h 5740"/>
                <a:gd name="T4" fmla="*/ 3504 w 5740"/>
                <a:gd name="T5" fmla="*/ 349 h 5740"/>
                <a:gd name="T6" fmla="*/ 5391 w 5740"/>
                <a:gd name="T7" fmla="*/ 2236 h 5740"/>
                <a:gd name="T8" fmla="*/ 5391 w 5740"/>
                <a:gd name="T9" fmla="*/ 3504 h 5740"/>
                <a:gd name="T10" fmla="*/ 3504 w 5740"/>
                <a:gd name="T11" fmla="*/ 5391 h 5740"/>
                <a:gd name="T12" fmla="*/ 2236 w 5740"/>
                <a:gd name="T13" fmla="*/ 5391 h 5740"/>
                <a:gd name="T14" fmla="*/ 349 w 5740"/>
                <a:gd name="T15" fmla="*/ 3504 h 5740"/>
                <a:gd name="T16" fmla="*/ 349 w 5740"/>
                <a:gd name="T17" fmla="*/ 2236 h 5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40" h="5740">
                  <a:moveTo>
                    <a:pt x="349" y="2236"/>
                  </a:moveTo>
                  <a:lnTo>
                    <a:pt x="2236" y="349"/>
                  </a:lnTo>
                  <a:cubicBezTo>
                    <a:pt x="2584" y="0"/>
                    <a:pt x="3155" y="0"/>
                    <a:pt x="3504" y="349"/>
                  </a:cubicBezTo>
                  <a:lnTo>
                    <a:pt x="5391" y="2236"/>
                  </a:lnTo>
                  <a:cubicBezTo>
                    <a:pt x="5740" y="2584"/>
                    <a:pt x="5740" y="3155"/>
                    <a:pt x="5391" y="3504"/>
                  </a:cubicBezTo>
                  <a:lnTo>
                    <a:pt x="3504" y="5391"/>
                  </a:lnTo>
                  <a:cubicBezTo>
                    <a:pt x="3155" y="5740"/>
                    <a:pt x="2584" y="5740"/>
                    <a:pt x="2236" y="5391"/>
                  </a:cubicBezTo>
                  <a:lnTo>
                    <a:pt x="349" y="3504"/>
                  </a:lnTo>
                  <a:cubicBezTo>
                    <a:pt x="0" y="3155"/>
                    <a:pt x="0" y="2584"/>
                    <a:pt x="349" y="2236"/>
                  </a:cubicBezTo>
                  <a:close/>
                </a:path>
              </a:pathLst>
            </a:custGeom>
            <a:solidFill>
              <a:srgbClr val="230758"/>
            </a:solidFill>
            <a:ln w="9525">
              <a:gradFill flip="none" rotWithShape="1">
                <a:gsLst>
                  <a:gs pos="0">
                    <a:srgbClr val="F3C9FB"/>
                  </a:gs>
                  <a:gs pos="98230">
                    <a:srgbClr val="80ECDF"/>
                  </a:gs>
                  <a:gs pos="55000">
                    <a:srgbClr val="00A2E9"/>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200">
                <a:solidFill>
                  <a:srgbClr val="80ECDF"/>
                </a:solidFill>
                <a:latin typeface="微软雅黑" panose="020B0503020204020204" pitchFamily="34" charset="-122"/>
                <a:ea typeface="微软雅黑" panose="020B0503020204020204" pitchFamily="34" charset="-122"/>
              </a:endParaRPr>
            </a:p>
          </p:txBody>
        </p:sp>
        <p:sp>
          <p:nvSpPr>
            <p:cNvPr id="115" name="Freeform 5"/>
            <p:cNvSpPr/>
            <p:nvPr/>
          </p:nvSpPr>
          <p:spPr bwMode="auto">
            <a:xfrm>
              <a:off x="3888757" y="1449616"/>
              <a:ext cx="2354301" cy="2354300"/>
            </a:xfrm>
            <a:custGeom>
              <a:avLst/>
              <a:gdLst>
                <a:gd name="T0" fmla="*/ 349 w 5740"/>
                <a:gd name="T1" fmla="*/ 2236 h 5740"/>
                <a:gd name="T2" fmla="*/ 2236 w 5740"/>
                <a:gd name="T3" fmla="*/ 349 h 5740"/>
                <a:gd name="T4" fmla="*/ 3504 w 5740"/>
                <a:gd name="T5" fmla="*/ 349 h 5740"/>
                <a:gd name="T6" fmla="*/ 5391 w 5740"/>
                <a:gd name="T7" fmla="*/ 2236 h 5740"/>
                <a:gd name="T8" fmla="*/ 5391 w 5740"/>
                <a:gd name="T9" fmla="*/ 3504 h 5740"/>
                <a:gd name="T10" fmla="*/ 3504 w 5740"/>
                <a:gd name="T11" fmla="*/ 5391 h 5740"/>
                <a:gd name="T12" fmla="*/ 2236 w 5740"/>
                <a:gd name="T13" fmla="*/ 5391 h 5740"/>
                <a:gd name="T14" fmla="*/ 349 w 5740"/>
                <a:gd name="T15" fmla="*/ 3504 h 5740"/>
                <a:gd name="T16" fmla="*/ 349 w 5740"/>
                <a:gd name="T17" fmla="*/ 2236 h 5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40" h="5740">
                  <a:moveTo>
                    <a:pt x="349" y="2236"/>
                  </a:moveTo>
                  <a:lnTo>
                    <a:pt x="2236" y="349"/>
                  </a:lnTo>
                  <a:cubicBezTo>
                    <a:pt x="2584" y="0"/>
                    <a:pt x="3155" y="0"/>
                    <a:pt x="3504" y="349"/>
                  </a:cubicBezTo>
                  <a:lnTo>
                    <a:pt x="5391" y="2236"/>
                  </a:lnTo>
                  <a:cubicBezTo>
                    <a:pt x="5740" y="2584"/>
                    <a:pt x="5740" y="3155"/>
                    <a:pt x="5391" y="3504"/>
                  </a:cubicBezTo>
                  <a:lnTo>
                    <a:pt x="3504" y="5391"/>
                  </a:lnTo>
                  <a:cubicBezTo>
                    <a:pt x="3155" y="5740"/>
                    <a:pt x="2584" y="5740"/>
                    <a:pt x="2236" y="5391"/>
                  </a:cubicBezTo>
                  <a:lnTo>
                    <a:pt x="349" y="3504"/>
                  </a:lnTo>
                  <a:cubicBezTo>
                    <a:pt x="0" y="3155"/>
                    <a:pt x="0" y="2584"/>
                    <a:pt x="349" y="2236"/>
                  </a:cubicBezTo>
                  <a:close/>
                </a:path>
              </a:pathLst>
            </a:custGeom>
            <a:blipFill>
              <a:blip r:embed="rId1"/>
              <a:stretch>
                <a:fillRect/>
              </a:stretch>
            </a:blipFill>
            <a:ln w="9525">
              <a:gradFill flip="none" rotWithShape="1">
                <a:gsLst>
                  <a:gs pos="0">
                    <a:srgbClr val="F3C9FB"/>
                  </a:gs>
                  <a:gs pos="98230">
                    <a:srgbClr val="80ECDF"/>
                  </a:gs>
                  <a:gs pos="55000">
                    <a:srgbClr val="00A2E9"/>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200">
                <a:solidFill>
                  <a:srgbClr val="80ECDF"/>
                </a:solidFill>
                <a:latin typeface="微软雅黑" panose="020B0503020204020204" pitchFamily="34" charset="-122"/>
                <a:ea typeface="微软雅黑" panose="020B0503020204020204" pitchFamily="34" charset="-122"/>
              </a:endParaRPr>
            </a:p>
          </p:txBody>
        </p:sp>
      </p:grpSp>
      <p:sp>
        <p:nvSpPr>
          <p:cNvPr id="116" name="Freeform 5"/>
          <p:cNvSpPr/>
          <p:nvPr/>
        </p:nvSpPr>
        <p:spPr bwMode="auto">
          <a:xfrm>
            <a:off x="3723062" y="1447711"/>
            <a:ext cx="1359794" cy="1359794"/>
          </a:xfrm>
          <a:custGeom>
            <a:avLst/>
            <a:gdLst>
              <a:gd name="T0" fmla="*/ 349 w 5740"/>
              <a:gd name="T1" fmla="*/ 2236 h 5740"/>
              <a:gd name="T2" fmla="*/ 2236 w 5740"/>
              <a:gd name="T3" fmla="*/ 349 h 5740"/>
              <a:gd name="T4" fmla="*/ 3504 w 5740"/>
              <a:gd name="T5" fmla="*/ 349 h 5740"/>
              <a:gd name="T6" fmla="*/ 5391 w 5740"/>
              <a:gd name="T7" fmla="*/ 2236 h 5740"/>
              <a:gd name="T8" fmla="*/ 5391 w 5740"/>
              <a:gd name="T9" fmla="*/ 3504 h 5740"/>
              <a:gd name="T10" fmla="*/ 3504 w 5740"/>
              <a:gd name="T11" fmla="*/ 5391 h 5740"/>
              <a:gd name="T12" fmla="*/ 2236 w 5740"/>
              <a:gd name="T13" fmla="*/ 5391 h 5740"/>
              <a:gd name="T14" fmla="*/ 349 w 5740"/>
              <a:gd name="T15" fmla="*/ 3504 h 5740"/>
              <a:gd name="T16" fmla="*/ 349 w 5740"/>
              <a:gd name="T17" fmla="*/ 2236 h 5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40" h="5740">
                <a:moveTo>
                  <a:pt x="349" y="2236"/>
                </a:moveTo>
                <a:lnTo>
                  <a:pt x="2236" y="349"/>
                </a:lnTo>
                <a:cubicBezTo>
                  <a:pt x="2584" y="0"/>
                  <a:pt x="3155" y="0"/>
                  <a:pt x="3504" y="349"/>
                </a:cubicBezTo>
                <a:lnTo>
                  <a:pt x="5391" y="2236"/>
                </a:lnTo>
                <a:cubicBezTo>
                  <a:pt x="5740" y="2584"/>
                  <a:pt x="5740" y="3155"/>
                  <a:pt x="5391" y="3504"/>
                </a:cubicBezTo>
                <a:lnTo>
                  <a:pt x="3504" y="5391"/>
                </a:lnTo>
                <a:cubicBezTo>
                  <a:pt x="3155" y="5740"/>
                  <a:pt x="2584" y="5740"/>
                  <a:pt x="2236" y="5391"/>
                </a:cubicBezTo>
                <a:lnTo>
                  <a:pt x="349" y="3504"/>
                </a:lnTo>
                <a:cubicBezTo>
                  <a:pt x="0" y="3155"/>
                  <a:pt x="0" y="2584"/>
                  <a:pt x="349" y="2236"/>
                </a:cubicBezTo>
                <a:close/>
              </a:path>
            </a:pathLst>
          </a:custGeom>
          <a:solidFill>
            <a:srgbClr val="230758"/>
          </a:solidFill>
          <a:ln w="9525">
            <a:gradFill flip="none" rotWithShape="1">
              <a:gsLst>
                <a:gs pos="0">
                  <a:srgbClr val="F3C9FB"/>
                </a:gs>
                <a:gs pos="98230">
                  <a:srgbClr val="80ECDF"/>
                </a:gs>
                <a:gs pos="55000">
                  <a:srgbClr val="00A2E9"/>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200" dirty="0">
              <a:solidFill>
                <a:srgbClr val="80ECDF"/>
              </a:solidFill>
              <a:latin typeface="微软雅黑" panose="020B0503020204020204" pitchFamily="34" charset="-122"/>
              <a:ea typeface="微软雅黑" panose="020B0503020204020204" pitchFamily="34" charset="-122"/>
            </a:endParaRPr>
          </a:p>
        </p:txBody>
      </p:sp>
      <p:sp>
        <p:nvSpPr>
          <p:cNvPr id="119" name="Freeform 5"/>
          <p:cNvSpPr/>
          <p:nvPr/>
        </p:nvSpPr>
        <p:spPr bwMode="auto">
          <a:xfrm>
            <a:off x="3887716" y="1612365"/>
            <a:ext cx="1030486" cy="1030486"/>
          </a:xfrm>
          <a:custGeom>
            <a:avLst/>
            <a:gdLst>
              <a:gd name="T0" fmla="*/ 349 w 5740"/>
              <a:gd name="T1" fmla="*/ 2236 h 5740"/>
              <a:gd name="T2" fmla="*/ 2236 w 5740"/>
              <a:gd name="T3" fmla="*/ 349 h 5740"/>
              <a:gd name="T4" fmla="*/ 3504 w 5740"/>
              <a:gd name="T5" fmla="*/ 349 h 5740"/>
              <a:gd name="T6" fmla="*/ 5391 w 5740"/>
              <a:gd name="T7" fmla="*/ 2236 h 5740"/>
              <a:gd name="T8" fmla="*/ 5391 w 5740"/>
              <a:gd name="T9" fmla="*/ 3504 h 5740"/>
              <a:gd name="T10" fmla="*/ 3504 w 5740"/>
              <a:gd name="T11" fmla="*/ 5391 h 5740"/>
              <a:gd name="T12" fmla="*/ 2236 w 5740"/>
              <a:gd name="T13" fmla="*/ 5391 h 5740"/>
              <a:gd name="T14" fmla="*/ 349 w 5740"/>
              <a:gd name="T15" fmla="*/ 3504 h 5740"/>
              <a:gd name="T16" fmla="*/ 349 w 5740"/>
              <a:gd name="T17" fmla="*/ 2236 h 5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40" h="5740">
                <a:moveTo>
                  <a:pt x="349" y="2236"/>
                </a:moveTo>
                <a:lnTo>
                  <a:pt x="2236" y="349"/>
                </a:lnTo>
                <a:cubicBezTo>
                  <a:pt x="2584" y="0"/>
                  <a:pt x="3155" y="0"/>
                  <a:pt x="3504" y="349"/>
                </a:cubicBezTo>
                <a:lnTo>
                  <a:pt x="5391" y="2236"/>
                </a:lnTo>
                <a:cubicBezTo>
                  <a:pt x="5740" y="2584"/>
                  <a:pt x="5740" y="3155"/>
                  <a:pt x="5391" y="3504"/>
                </a:cubicBezTo>
                <a:lnTo>
                  <a:pt x="3504" y="5391"/>
                </a:lnTo>
                <a:cubicBezTo>
                  <a:pt x="3155" y="5740"/>
                  <a:pt x="2584" y="5740"/>
                  <a:pt x="2236" y="5391"/>
                </a:cubicBezTo>
                <a:lnTo>
                  <a:pt x="349" y="3504"/>
                </a:lnTo>
                <a:cubicBezTo>
                  <a:pt x="0" y="3155"/>
                  <a:pt x="0" y="2584"/>
                  <a:pt x="349" y="2236"/>
                </a:cubicBezTo>
                <a:close/>
              </a:path>
            </a:pathLst>
          </a:custGeom>
          <a:solidFill>
            <a:srgbClr val="230758"/>
          </a:solidFill>
          <a:ln w="25400">
            <a:gradFill flip="none" rotWithShape="1">
              <a:gsLst>
                <a:gs pos="0">
                  <a:srgbClr val="D441F1"/>
                </a:gs>
                <a:gs pos="98230">
                  <a:srgbClr val="80ECDF"/>
                </a:gs>
                <a:gs pos="55000">
                  <a:srgbClr val="00A2E9"/>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200">
              <a:solidFill>
                <a:srgbClr val="80ECDF"/>
              </a:solidFill>
              <a:latin typeface="微软雅黑" panose="020B0503020204020204" pitchFamily="34" charset="-122"/>
              <a:ea typeface="微软雅黑" panose="020B0503020204020204" pitchFamily="34" charset="-122"/>
            </a:endParaRPr>
          </a:p>
        </p:txBody>
      </p:sp>
      <p:sp>
        <p:nvSpPr>
          <p:cNvPr id="124" name="TextBox 33"/>
          <p:cNvSpPr txBox="1"/>
          <p:nvPr/>
        </p:nvSpPr>
        <p:spPr>
          <a:xfrm>
            <a:off x="4139322" y="1859750"/>
            <a:ext cx="676674" cy="521970"/>
          </a:xfrm>
          <a:prstGeom prst="rect">
            <a:avLst/>
          </a:prstGeom>
          <a:noFill/>
        </p:spPr>
        <p:txBody>
          <a:bodyPr wrap="square" rtlCol="0">
            <a:spAutoFit/>
          </a:bodyPr>
          <a:lstStyle/>
          <a:p>
            <a:r>
              <a:rPr lang="zh-CN" altLang="en-US" sz="1400" b="1" dirty="0">
                <a:solidFill>
                  <a:schemeClr val="bg1">
                    <a:lumMod val="95000"/>
                  </a:schemeClr>
                </a:solidFill>
                <a:latin typeface="微软雅黑" panose="020B0503020204020204" pitchFamily="34" charset="-122"/>
                <a:ea typeface="微软雅黑" panose="020B0503020204020204" pitchFamily="34" charset="-122"/>
                <a:cs typeface="经典中宋简" pitchFamily="49" charset="-122"/>
              </a:rPr>
              <a:t>品质要求？</a:t>
            </a:r>
            <a:endParaRPr lang="zh-CN" altLang="en-US" sz="1400" b="1" dirty="0">
              <a:solidFill>
                <a:schemeClr val="bg1">
                  <a:lumMod val="95000"/>
                </a:schemeClr>
              </a:solidFill>
              <a:latin typeface="微软雅黑" panose="020B0503020204020204" pitchFamily="34" charset="-122"/>
              <a:ea typeface="微软雅黑" panose="020B0503020204020204" pitchFamily="34" charset="-122"/>
              <a:cs typeface="经典中宋简" pitchFamily="49" charset="-122"/>
            </a:endParaRPr>
          </a:p>
        </p:txBody>
      </p:sp>
      <p:cxnSp>
        <p:nvCxnSpPr>
          <p:cNvPr id="3" name="直接连接符 2"/>
          <p:cNvCxnSpPr/>
          <p:nvPr/>
        </p:nvCxnSpPr>
        <p:spPr>
          <a:xfrm flipV="1">
            <a:off x="2963799" y="2503974"/>
            <a:ext cx="1013904" cy="93172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816164" y="2446138"/>
            <a:ext cx="779631" cy="719335"/>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V="1">
            <a:off x="6322742" y="2464601"/>
            <a:ext cx="646697" cy="665782"/>
          </a:xfrm>
          <a:prstGeom prst="line">
            <a:avLst/>
          </a:prstGeom>
        </p:spPr>
        <p:style>
          <a:lnRef idx="1">
            <a:schemeClr val="accent1"/>
          </a:lnRef>
          <a:fillRef idx="0">
            <a:schemeClr val="accent1"/>
          </a:fillRef>
          <a:effectRef idx="0">
            <a:schemeClr val="accent1"/>
          </a:effectRef>
          <a:fontRef idx="minor">
            <a:schemeClr val="tx1"/>
          </a:fontRef>
        </p:style>
      </p:cxnSp>
      <p:sp>
        <p:nvSpPr>
          <p:cNvPr id="146" name="矩形 145"/>
          <p:cNvSpPr/>
          <p:nvPr/>
        </p:nvSpPr>
        <p:spPr>
          <a:xfrm rot="18900000">
            <a:off x="4769753" y="1590300"/>
            <a:ext cx="45719" cy="345370"/>
          </a:xfrm>
          <a:prstGeom prst="rect">
            <a:avLst/>
          </a:prstGeom>
          <a:solidFill>
            <a:schemeClr val="bg1"/>
          </a:solidFill>
          <a:ln>
            <a:noFill/>
          </a:ln>
          <a:effectLst>
            <a:outerShdw blurRad="203200" sx="102000" sy="102000" algn="ctr" rotWithShape="0">
              <a:schemeClr val="accent5">
                <a:lumMod val="20000"/>
                <a:lumOff val="80000"/>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50" name="矩形 149"/>
          <p:cNvSpPr/>
          <p:nvPr/>
        </p:nvSpPr>
        <p:spPr>
          <a:xfrm rot="18900000">
            <a:off x="3980727" y="2303851"/>
            <a:ext cx="45719" cy="345370"/>
          </a:xfrm>
          <a:prstGeom prst="rect">
            <a:avLst/>
          </a:prstGeom>
          <a:solidFill>
            <a:schemeClr val="bg1"/>
          </a:solidFill>
          <a:ln>
            <a:noFill/>
          </a:ln>
          <a:effectLst>
            <a:outerShdw blurRad="203200" sx="102000" sy="102000" algn="ctr" rotWithShape="0">
              <a:schemeClr val="accent5">
                <a:lumMod val="20000"/>
                <a:lumOff val="80000"/>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55" name="TextBox 11"/>
          <p:cNvSpPr txBox="1"/>
          <p:nvPr/>
        </p:nvSpPr>
        <p:spPr>
          <a:xfrm>
            <a:off x="3571240" y="2931795"/>
            <a:ext cx="1511935" cy="629920"/>
          </a:xfrm>
          <a:prstGeom prst="rect">
            <a:avLst/>
          </a:prstGeom>
          <a:noFill/>
        </p:spPr>
        <p:txBody>
          <a:bodyPr wrap="square" rtlCol="0">
            <a:spAutoFit/>
          </a:bodyPr>
          <a:lstStyle>
            <a:defPPr>
              <a:defRPr lang="zh-CN"/>
            </a:defPPr>
            <a:lvl1pPr algn="just">
              <a:lnSpc>
                <a:spcPts val="18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marL="285750" indent="-285750" algn="l">
              <a:lnSpc>
                <a:spcPts val="1400"/>
              </a:lnSpc>
              <a:buFont typeface="Wingdings" panose="05000000000000000000" charset="0"/>
              <a:buChar char="ü"/>
            </a:pPr>
            <a:r>
              <a:rPr lang="zh-CN" altLang="en-US" sz="1400" dirty="0">
                <a:solidFill>
                  <a:schemeClr val="bg1"/>
                </a:solidFill>
                <a:effectLst/>
                <a:cs typeface="Arial Unicode MS" panose="020B0604020202020204" pitchFamily="34" charset="-122"/>
                <a:sym typeface="Lato"/>
              </a:rPr>
              <a:t>性能要求</a:t>
            </a:r>
            <a:endParaRPr lang="zh-CN" altLang="en-US" sz="1400" dirty="0">
              <a:solidFill>
                <a:schemeClr val="bg1"/>
              </a:solidFill>
              <a:effectLst/>
              <a:cs typeface="Arial Unicode MS" panose="020B0604020202020204" pitchFamily="34" charset="-122"/>
              <a:sym typeface="Lato"/>
            </a:endParaRPr>
          </a:p>
          <a:p>
            <a:pPr indent="0" algn="l">
              <a:lnSpc>
                <a:spcPts val="1400"/>
              </a:lnSpc>
              <a:buFont typeface="Wingdings" panose="05000000000000000000" charset="0"/>
              <a:buNone/>
            </a:pPr>
            <a:endParaRPr lang="zh-CN" altLang="en-US" sz="1400" dirty="0">
              <a:solidFill>
                <a:schemeClr val="bg1"/>
              </a:solidFill>
              <a:effectLst/>
              <a:cs typeface="Arial Unicode MS" panose="020B0604020202020204" pitchFamily="34" charset="-122"/>
              <a:sym typeface="Lato"/>
            </a:endParaRPr>
          </a:p>
          <a:p>
            <a:pPr marL="285750" indent="-285750" algn="l">
              <a:lnSpc>
                <a:spcPts val="1400"/>
              </a:lnSpc>
              <a:buFont typeface="Wingdings" panose="05000000000000000000" charset="0"/>
              <a:buChar char="ü"/>
            </a:pPr>
            <a:r>
              <a:rPr lang="zh-CN" altLang="en-US" sz="1400" dirty="0">
                <a:solidFill>
                  <a:schemeClr val="bg1"/>
                </a:solidFill>
                <a:effectLst/>
                <a:cs typeface="Arial Unicode MS" panose="020B0604020202020204" pitchFamily="34" charset="-122"/>
                <a:sym typeface="Lato"/>
              </a:rPr>
              <a:t>外观要求？</a:t>
            </a:r>
            <a:endParaRPr lang="zh-CN" altLang="en-US" sz="1400" dirty="0">
              <a:solidFill>
                <a:schemeClr val="bg1"/>
              </a:solidFill>
              <a:effectLst/>
              <a:cs typeface="Arial Unicode MS" panose="020B0604020202020204" pitchFamily="34" charset="-122"/>
              <a:sym typeface="Lato"/>
            </a:endParaRPr>
          </a:p>
        </p:txBody>
      </p:sp>
      <p:sp>
        <p:nvSpPr>
          <p:cNvPr id="156" name="TextBox 11"/>
          <p:cNvSpPr txBox="1"/>
          <p:nvPr/>
        </p:nvSpPr>
        <p:spPr>
          <a:xfrm>
            <a:off x="5321935" y="1116330"/>
            <a:ext cx="1381760" cy="1348105"/>
          </a:xfrm>
          <a:prstGeom prst="rect">
            <a:avLst/>
          </a:prstGeom>
          <a:noFill/>
        </p:spPr>
        <p:txBody>
          <a:bodyPr wrap="square" rtlCol="0">
            <a:spAutoFit/>
          </a:bodyPr>
          <a:lstStyle>
            <a:defPPr>
              <a:defRPr lang="zh-CN"/>
            </a:defPPr>
            <a:lvl1pPr algn="just">
              <a:lnSpc>
                <a:spcPts val="18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indent="0" algn="l">
              <a:lnSpc>
                <a:spcPts val="1400"/>
              </a:lnSpc>
              <a:buFont typeface="Wingdings" panose="05000000000000000000" charset="0"/>
              <a:buNone/>
            </a:pPr>
            <a:r>
              <a:rPr lang="zh-CN" altLang="en-US" sz="1400" dirty="0">
                <a:solidFill>
                  <a:schemeClr val="bg1"/>
                </a:solidFill>
                <a:effectLst/>
                <a:cs typeface="Arial Unicode MS" panose="020B0604020202020204" pitchFamily="34" charset="-122"/>
                <a:sym typeface="Lato"/>
              </a:rPr>
              <a:t>传统工具：</a:t>
            </a:r>
            <a:endParaRPr lang="zh-CN" altLang="en-US" sz="1400" dirty="0">
              <a:solidFill>
                <a:schemeClr val="bg1"/>
              </a:solidFill>
              <a:effectLst/>
              <a:cs typeface="Arial Unicode MS" panose="020B0604020202020204" pitchFamily="34" charset="-122"/>
              <a:sym typeface="Lato"/>
            </a:endParaRPr>
          </a:p>
          <a:p>
            <a:pPr indent="0" algn="l">
              <a:lnSpc>
                <a:spcPts val="1400"/>
              </a:lnSpc>
              <a:buFont typeface="Wingdings" panose="05000000000000000000" charset="0"/>
              <a:buNone/>
            </a:pPr>
            <a:endParaRPr lang="zh-CN" altLang="en-US" sz="1400" dirty="0">
              <a:solidFill>
                <a:schemeClr val="bg1"/>
              </a:solidFill>
              <a:effectLst/>
              <a:cs typeface="Arial Unicode MS" panose="020B0604020202020204" pitchFamily="34" charset="-122"/>
              <a:sym typeface="Lato"/>
            </a:endParaRPr>
          </a:p>
          <a:p>
            <a:pPr marL="285750" indent="-285750" algn="l">
              <a:lnSpc>
                <a:spcPts val="1400"/>
              </a:lnSpc>
              <a:buFont typeface="Wingdings" panose="05000000000000000000" charset="0"/>
              <a:buChar char="ü"/>
            </a:pPr>
            <a:r>
              <a:rPr lang="zh-CN" altLang="en-US" sz="1400" dirty="0">
                <a:solidFill>
                  <a:schemeClr val="bg1"/>
                </a:solidFill>
                <a:effectLst/>
                <a:cs typeface="Arial Unicode MS" panose="020B0604020202020204" pitchFamily="34" charset="-122"/>
                <a:sym typeface="Lato"/>
              </a:rPr>
              <a:t>人工目检</a:t>
            </a:r>
            <a:endParaRPr lang="zh-CN" altLang="en-US" sz="1400" dirty="0">
              <a:solidFill>
                <a:schemeClr val="bg1"/>
              </a:solidFill>
              <a:effectLst/>
              <a:cs typeface="Arial Unicode MS" panose="020B0604020202020204" pitchFamily="34" charset="-122"/>
              <a:sym typeface="Lato"/>
            </a:endParaRPr>
          </a:p>
          <a:p>
            <a:pPr indent="0" algn="l">
              <a:lnSpc>
                <a:spcPts val="1400"/>
              </a:lnSpc>
              <a:buFont typeface="Wingdings" panose="05000000000000000000" charset="0"/>
              <a:buNone/>
            </a:pPr>
            <a:endParaRPr lang="zh-CN" altLang="en-US" sz="1400" dirty="0">
              <a:solidFill>
                <a:schemeClr val="bg1"/>
              </a:solidFill>
              <a:effectLst/>
              <a:cs typeface="Arial Unicode MS" panose="020B0604020202020204" pitchFamily="34" charset="-122"/>
              <a:sym typeface="Lato"/>
            </a:endParaRPr>
          </a:p>
          <a:p>
            <a:pPr marL="285750" indent="-285750" algn="l">
              <a:lnSpc>
                <a:spcPts val="1400"/>
              </a:lnSpc>
              <a:buFont typeface="Wingdings" panose="05000000000000000000" charset="0"/>
              <a:buChar char="ü"/>
            </a:pPr>
            <a:r>
              <a:rPr lang="zh-CN" altLang="en-US" sz="1400" dirty="0">
                <a:solidFill>
                  <a:schemeClr val="bg1"/>
                </a:solidFill>
                <a:effectLst/>
                <a:cs typeface="Arial Unicode MS" panose="020B0604020202020204" pitchFamily="34" charset="-122"/>
                <a:sym typeface="Lato"/>
              </a:rPr>
              <a:t>放大镜</a:t>
            </a:r>
            <a:endParaRPr lang="zh-CN" altLang="en-US" sz="1400" dirty="0">
              <a:solidFill>
                <a:schemeClr val="bg1"/>
              </a:solidFill>
              <a:effectLst/>
              <a:cs typeface="Arial Unicode MS" panose="020B0604020202020204" pitchFamily="34" charset="-122"/>
              <a:sym typeface="Lato"/>
            </a:endParaRPr>
          </a:p>
          <a:p>
            <a:pPr indent="0" algn="l">
              <a:lnSpc>
                <a:spcPts val="1400"/>
              </a:lnSpc>
              <a:buFont typeface="Wingdings" panose="05000000000000000000" charset="0"/>
              <a:buNone/>
            </a:pPr>
            <a:endParaRPr lang="zh-CN" altLang="en-US" sz="1400" dirty="0">
              <a:solidFill>
                <a:schemeClr val="bg1"/>
              </a:solidFill>
              <a:effectLst/>
              <a:cs typeface="Arial Unicode MS" panose="020B0604020202020204" pitchFamily="34" charset="-122"/>
              <a:sym typeface="Lato"/>
            </a:endParaRPr>
          </a:p>
          <a:p>
            <a:pPr marL="285750" indent="-285750" algn="l">
              <a:lnSpc>
                <a:spcPts val="1400"/>
              </a:lnSpc>
              <a:buFont typeface="Wingdings" panose="05000000000000000000" charset="0"/>
              <a:buChar char="ü"/>
            </a:pPr>
            <a:r>
              <a:rPr lang="zh-CN" altLang="en-US" sz="1400" dirty="0">
                <a:solidFill>
                  <a:schemeClr val="bg1"/>
                </a:solidFill>
                <a:effectLst/>
                <a:cs typeface="Arial Unicode MS" panose="020B0604020202020204" pitchFamily="34" charset="-122"/>
                <a:sym typeface="Lato"/>
              </a:rPr>
              <a:t>传统视觉</a:t>
            </a:r>
            <a:endParaRPr lang="zh-CN" altLang="en-US" sz="1400" dirty="0">
              <a:solidFill>
                <a:schemeClr val="bg1"/>
              </a:solidFill>
              <a:effectLst/>
              <a:cs typeface="Arial Unicode MS" panose="020B0604020202020204" pitchFamily="34" charset="-122"/>
              <a:sym typeface="Lato"/>
            </a:endParaRPr>
          </a:p>
        </p:txBody>
      </p:sp>
      <p:sp>
        <p:nvSpPr>
          <p:cNvPr id="157" name="TextBox 11"/>
          <p:cNvSpPr txBox="1"/>
          <p:nvPr/>
        </p:nvSpPr>
        <p:spPr>
          <a:xfrm>
            <a:off x="6744970" y="2926715"/>
            <a:ext cx="1311275" cy="1060450"/>
          </a:xfrm>
          <a:prstGeom prst="rect">
            <a:avLst/>
          </a:prstGeom>
          <a:noFill/>
        </p:spPr>
        <p:txBody>
          <a:bodyPr wrap="square" rtlCol="0">
            <a:spAutoFit/>
          </a:bodyPr>
          <a:lstStyle>
            <a:defPPr>
              <a:defRPr lang="zh-CN"/>
            </a:defPPr>
            <a:lvl1pPr algn="just">
              <a:lnSpc>
                <a:spcPts val="18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marL="285750" indent="-285750" algn="l">
              <a:lnSpc>
                <a:spcPct val="150000"/>
              </a:lnSpc>
              <a:buFont typeface="Wingdings" panose="05000000000000000000" charset="0"/>
              <a:buChar char="ü"/>
            </a:pPr>
            <a:r>
              <a:rPr lang="zh-CN" altLang="en-US" sz="1400" dirty="0">
                <a:solidFill>
                  <a:schemeClr val="bg1"/>
                </a:solidFill>
                <a:effectLst/>
                <a:cs typeface="Arial Unicode MS" panose="020B0604020202020204" pitchFamily="34" charset="-122"/>
                <a:sym typeface="Lato"/>
              </a:rPr>
              <a:t>凭经验判断与决策</a:t>
            </a:r>
            <a:endParaRPr lang="zh-CN" altLang="en-US" sz="1400" dirty="0">
              <a:solidFill>
                <a:schemeClr val="bg1"/>
              </a:solidFill>
              <a:effectLst/>
              <a:cs typeface="Arial Unicode MS" panose="020B0604020202020204" pitchFamily="34" charset="-122"/>
              <a:sym typeface="Lato"/>
            </a:endParaRPr>
          </a:p>
          <a:p>
            <a:pPr marL="285750" indent="-285750" algn="l">
              <a:lnSpc>
                <a:spcPct val="150000"/>
              </a:lnSpc>
              <a:buFont typeface="Wingdings" panose="05000000000000000000" charset="0"/>
              <a:buChar char="ü"/>
            </a:pPr>
            <a:r>
              <a:rPr lang="zh-CN" altLang="en-US" sz="1400" dirty="0">
                <a:solidFill>
                  <a:schemeClr val="bg1"/>
                </a:solidFill>
                <a:effectLst/>
                <a:cs typeface="Arial Unicode MS" panose="020B0604020202020204" pitchFamily="34" charset="-122"/>
                <a:sym typeface="Lato"/>
              </a:rPr>
              <a:t>断判</a:t>
            </a:r>
            <a:r>
              <a:rPr lang="en-US" altLang="zh-CN" sz="1400" dirty="0">
                <a:solidFill>
                  <a:schemeClr val="bg1"/>
                </a:solidFill>
                <a:effectLst/>
                <a:cs typeface="Arial Unicode MS" panose="020B0604020202020204" pitchFamily="34" charset="-122"/>
                <a:sym typeface="Lato"/>
              </a:rPr>
              <a:t>/</a:t>
            </a:r>
            <a:r>
              <a:rPr lang="zh-CN" altLang="en-US" sz="1400" dirty="0">
                <a:solidFill>
                  <a:schemeClr val="bg1"/>
                </a:solidFill>
                <a:effectLst/>
                <a:cs typeface="Arial Unicode MS" panose="020B0604020202020204" pitchFamily="34" charset="-122"/>
                <a:sym typeface="Lato"/>
              </a:rPr>
              <a:t>误判？</a:t>
            </a:r>
            <a:endParaRPr lang="en-US" altLang="zh-CN" sz="1400" dirty="0">
              <a:solidFill>
                <a:schemeClr val="bg1"/>
              </a:solidFill>
              <a:effectLst/>
              <a:cs typeface="Arial Unicode MS" panose="020B0604020202020204" pitchFamily="34" charset="-122"/>
              <a:sym typeface="Lato"/>
            </a:endParaRPr>
          </a:p>
        </p:txBody>
      </p:sp>
      <p:grpSp>
        <p:nvGrpSpPr>
          <p:cNvPr id="158" name="组合 157"/>
          <p:cNvGrpSpPr/>
          <p:nvPr/>
        </p:nvGrpSpPr>
        <p:grpSpPr>
          <a:xfrm>
            <a:off x="-305667" y="4402954"/>
            <a:ext cx="9507120" cy="823467"/>
            <a:chOff x="-327892" y="4402954"/>
            <a:chExt cx="9507120" cy="823467"/>
          </a:xfrm>
        </p:grpSpPr>
        <p:grpSp>
          <p:nvGrpSpPr>
            <p:cNvPr id="159" name="组合 158"/>
            <p:cNvGrpSpPr/>
            <p:nvPr/>
          </p:nvGrpSpPr>
          <p:grpSpPr>
            <a:xfrm>
              <a:off x="-37120" y="4402954"/>
              <a:ext cx="9216348" cy="823467"/>
              <a:chOff x="-57705" y="4083544"/>
              <a:chExt cx="9216348" cy="1122465"/>
            </a:xfrm>
          </p:grpSpPr>
          <p:sp>
            <p:nvSpPr>
              <p:cNvPr id="163" name="Line 7"/>
              <p:cNvSpPr>
                <a:spLocks noChangeShapeType="1"/>
              </p:cNvSpPr>
              <p:nvPr/>
            </p:nvSpPr>
            <p:spPr bwMode="auto">
              <a:xfrm flipV="1">
                <a:off x="34536" y="4084760"/>
                <a:ext cx="3168886" cy="1015787"/>
              </a:xfrm>
              <a:prstGeom prst="line">
                <a:avLst/>
              </a:prstGeom>
              <a:solidFill>
                <a:srgbClr val="150D3E"/>
              </a:solidFill>
              <a:ln w="9525">
                <a:gradFill flip="none" rotWithShape="1">
                  <a:gsLst>
                    <a:gs pos="0">
                      <a:srgbClr val="61E1EA">
                        <a:alpha val="11000"/>
                      </a:srgbClr>
                    </a:gs>
                    <a:gs pos="98230">
                      <a:srgbClr val="80ECDF">
                        <a:alpha val="0"/>
                      </a:srgbClr>
                    </a:gs>
                    <a:gs pos="55000">
                      <a:srgbClr val="61E1EA">
                        <a:alpha val="61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164" name="Line 8"/>
              <p:cNvSpPr>
                <a:spLocks noChangeShapeType="1"/>
              </p:cNvSpPr>
              <p:nvPr/>
            </p:nvSpPr>
            <p:spPr bwMode="auto">
              <a:xfrm flipV="1">
                <a:off x="1942771" y="4084760"/>
                <a:ext cx="1839164" cy="988625"/>
              </a:xfrm>
              <a:prstGeom prst="line">
                <a:avLst/>
              </a:prstGeom>
              <a:solidFill>
                <a:srgbClr val="150D3E"/>
              </a:solidFill>
              <a:ln w="9525">
                <a:gradFill flip="none" rotWithShape="1">
                  <a:gsLst>
                    <a:gs pos="0">
                      <a:srgbClr val="61E1EA">
                        <a:alpha val="11000"/>
                      </a:srgbClr>
                    </a:gs>
                    <a:gs pos="98230">
                      <a:srgbClr val="80ECDF">
                        <a:alpha val="0"/>
                      </a:srgbClr>
                    </a:gs>
                    <a:gs pos="55000">
                      <a:srgbClr val="00A2E9">
                        <a:alpha val="40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165" name="Line 9"/>
              <p:cNvSpPr>
                <a:spLocks noChangeShapeType="1"/>
              </p:cNvSpPr>
              <p:nvPr/>
            </p:nvSpPr>
            <p:spPr bwMode="auto">
              <a:xfrm flipV="1">
                <a:off x="3669682" y="4171672"/>
                <a:ext cx="535343" cy="918011"/>
              </a:xfrm>
              <a:prstGeom prst="line">
                <a:avLst/>
              </a:prstGeom>
              <a:solidFill>
                <a:srgbClr val="150D3E"/>
              </a:solidFill>
              <a:ln w="9525">
                <a:gradFill flip="none" rotWithShape="1">
                  <a:gsLst>
                    <a:gs pos="0">
                      <a:srgbClr val="61E1EA">
                        <a:alpha val="11000"/>
                      </a:srgbClr>
                    </a:gs>
                    <a:gs pos="98230">
                      <a:srgbClr val="80ECDF">
                        <a:alpha val="0"/>
                      </a:srgbClr>
                    </a:gs>
                    <a:gs pos="55000">
                      <a:srgbClr val="61E1EA">
                        <a:alpha val="61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166" name="Line 10"/>
              <p:cNvSpPr>
                <a:spLocks noChangeShapeType="1"/>
              </p:cNvSpPr>
              <p:nvPr/>
            </p:nvSpPr>
            <p:spPr bwMode="auto">
              <a:xfrm flipH="1" flipV="1">
                <a:off x="4731822" y="4171672"/>
                <a:ext cx="526711" cy="918011"/>
              </a:xfrm>
              <a:prstGeom prst="line">
                <a:avLst/>
              </a:prstGeom>
              <a:solidFill>
                <a:srgbClr val="150D3E"/>
              </a:solidFill>
              <a:ln w="9525">
                <a:gradFill flip="none" rotWithShape="1">
                  <a:gsLst>
                    <a:gs pos="0">
                      <a:srgbClr val="61E1EA">
                        <a:alpha val="11000"/>
                      </a:srgbClr>
                    </a:gs>
                    <a:gs pos="98230">
                      <a:srgbClr val="80ECDF">
                        <a:alpha val="0"/>
                      </a:srgbClr>
                    </a:gs>
                    <a:gs pos="55000">
                      <a:srgbClr val="61E1EA">
                        <a:alpha val="61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167" name="Line 11"/>
              <p:cNvSpPr>
                <a:spLocks noChangeShapeType="1"/>
              </p:cNvSpPr>
              <p:nvPr/>
            </p:nvSpPr>
            <p:spPr bwMode="auto">
              <a:xfrm flipH="1" flipV="1">
                <a:off x="5464433" y="4223722"/>
                <a:ext cx="1965759" cy="982287"/>
              </a:xfrm>
              <a:prstGeom prst="line">
                <a:avLst/>
              </a:prstGeom>
              <a:solidFill>
                <a:srgbClr val="150D3E"/>
              </a:solidFill>
              <a:ln w="9525">
                <a:gradFill flip="none" rotWithShape="1">
                  <a:gsLst>
                    <a:gs pos="0">
                      <a:srgbClr val="61E1EA">
                        <a:alpha val="11000"/>
                      </a:srgbClr>
                    </a:gs>
                    <a:gs pos="98230">
                      <a:srgbClr val="80ECDF">
                        <a:alpha val="0"/>
                      </a:srgbClr>
                    </a:gs>
                    <a:gs pos="55000">
                      <a:srgbClr val="61E1EA">
                        <a:alpha val="61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168" name="Line 12"/>
              <p:cNvSpPr>
                <a:spLocks noChangeShapeType="1"/>
              </p:cNvSpPr>
              <p:nvPr/>
            </p:nvSpPr>
            <p:spPr bwMode="auto">
              <a:xfrm flipH="1" flipV="1">
                <a:off x="6121897" y="4083544"/>
                <a:ext cx="2832134" cy="1006140"/>
              </a:xfrm>
              <a:prstGeom prst="line">
                <a:avLst/>
              </a:prstGeom>
              <a:solidFill>
                <a:srgbClr val="150D3E"/>
              </a:solidFill>
              <a:ln w="9525">
                <a:gradFill flip="none" rotWithShape="1">
                  <a:gsLst>
                    <a:gs pos="0">
                      <a:srgbClr val="61E1EA">
                        <a:alpha val="11000"/>
                      </a:srgbClr>
                    </a:gs>
                    <a:gs pos="98230">
                      <a:srgbClr val="80ECDF">
                        <a:alpha val="0"/>
                      </a:srgbClr>
                    </a:gs>
                    <a:gs pos="55000">
                      <a:srgbClr val="00A2E9">
                        <a:alpha val="40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169" name="Line 13"/>
              <p:cNvSpPr>
                <a:spLocks noChangeShapeType="1"/>
              </p:cNvSpPr>
              <p:nvPr/>
            </p:nvSpPr>
            <p:spPr bwMode="auto">
              <a:xfrm flipH="1" flipV="1">
                <a:off x="7381306" y="4171671"/>
                <a:ext cx="1777337" cy="492811"/>
              </a:xfrm>
              <a:prstGeom prst="line">
                <a:avLst/>
              </a:prstGeom>
              <a:solidFill>
                <a:srgbClr val="150D3E"/>
              </a:solidFill>
              <a:ln w="9525">
                <a:gradFill flip="none" rotWithShape="1">
                  <a:gsLst>
                    <a:gs pos="0">
                      <a:srgbClr val="61E1EA">
                        <a:alpha val="11000"/>
                      </a:srgbClr>
                    </a:gs>
                    <a:gs pos="98230">
                      <a:srgbClr val="80ECDF">
                        <a:alpha val="0"/>
                      </a:srgbClr>
                    </a:gs>
                    <a:gs pos="55000">
                      <a:srgbClr val="00A2E9">
                        <a:alpha val="40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170" name="Line 13"/>
              <p:cNvSpPr>
                <a:spLocks noChangeShapeType="1"/>
              </p:cNvSpPr>
              <p:nvPr/>
            </p:nvSpPr>
            <p:spPr bwMode="auto">
              <a:xfrm flipV="1">
                <a:off x="-57705" y="4117718"/>
                <a:ext cx="1964362" cy="502123"/>
              </a:xfrm>
              <a:prstGeom prst="line">
                <a:avLst/>
              </a:prstGeom>
              <a:solidFill>
                <a:srgbClr val="150D3E"/>
              </a:solidFill>
              <a:ln w="9525">
                <a:gradFill flip="none" rotWithShape="1">
                  <a:gsLst>
                    <a:gs pos="0">
                      <a:srgbClr val="61E1EA">
                        <a:alpha val="11000"/>
                      </a:srgbClr>
                    </a:gs>
                    <a:gs pos="98230">
                      <a:srgbClr val="80ECDF">
                        <a:alpha val="0"/>
                      </a:srgbClr>
                    </a:gs>
                    <a:gs pos="55000">
                      <a:srgbClr val="00A2E9">
                        <a:alpha val="40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grpSp>
        <p:sp>
          <p:nvSpPr>
            <p:cNvPr id="160" name="Line 11"/>
            <p:cNvSpPr>
              <a:spLocks noChangeShapeType="1"/>
            </p:cNvSpPr>
            <p:nvPr/>
          </p:nvSpPr>
          <p:spPr bwMode="auto">
            <a:xfrm flipH="1">
              <a:off x="-260687" y="4676035"/>
              <a:ext cx="9349566" cy="56606"/>
            </a:xfrm>
            <a:prstGeom prst="line">
              <a:avLst/>
            </a:prstGeom>
            <a:solidFill>
              <a:srgbClr val="150D3E"/>
            </a:solidFill>
            <a:ln w="9525">
              <a:gradFill flip="none" rotWithShape="1">
                <a:gsLst>
                  <a:gs pos="0">
                    <a:srgbClr val="61E1EA">
                      <a:alpha val="11000"/>
                    </a:srgbClr>
                  </a:gs>
                  <a:gs pos="98230">
                    <a:srgbClr val="80ECDF">
                      <a:alpha val="0"/>
                    </a:srgbClr>
                  </a:gs>
                  <a:gs pos="55000">
                    <a:srgbClr val="00A2E9">
                      <a:alpha val="40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161" name="Line 11"/>
            <p:cNvSpPr>
              <a:spLocks noChangeShapeType="1"/>
            </p:cNvSpPr>
            <p:nvPr/>
          </p:nvSpPr>
          <p:spPr bwMode="auto">
            <a:xfrm flipH="1">
              <a:off x="-327892" y="4466418"/>
              <a:ext cx="9349566" cy="56606"/>
            </a:xfrm>
            <a:prstGeom prst="line">
              <a:avLst/>
            </a:prstGeom>
            <a:solidFill>
              <a:srgbClr val="150D3E"/>
            </a:solidFill>
            <a:ln w="9525">
              <a:gradFill flip="none" rotWithShape="1">
                <a:gsLst>
                  <a:gs pos="0">
                    <a:srgbClr val="61E1EA">
                      <a:alpha val="11000"/>
                    </a:srgbClr>
                  </a:gs>
                  <a:gs pos="98230">
                    <a:srgbClr val="80ECDF">
                      <a:alpha val="0"/>
                    </a:srgbClr>
                  </a:gs>
                  <a:gs pos="51000">
                    <a:srgbClr val="61E1EA">
                      <a:alpha val="6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162" name="Line 11"/>
            <p:cNvSpPr>
              <a:spLocks noChangeShapeType="1"/>
            </p:cNvSpPr>
            <p:nvPr/>
          </p:nvSpPr>
          <p:spPr bwMode="auto">
            <a:xfrm flipH="1">
              <a:off x="-260687" y="4970007"/>
              <a:ext cx="9349566" cy="56606"/>
            </a:xfrm>
            <a:prstGeom prst="line">
              <a:avLst/>
            </a:prstGeom>
            <a:solidFill>
              <a:srgbClr val="150D3E"/>
            </a:solidFill>
            <a:ln w="9525">
              <a:gradFill flip="none" rotWithShape="1">
                <a:gsLst>
                  <a:gs pos="0">
                    <a:srgbClr val="61E1EA">
                      <a:alpha val="11000"/>
                    </a:srgbClr>
                  </a:gs>
                  <a:gs pos="98230">
                    <a:srgbClr val="80ECDF">
                      <a:alpha val="0"/>
                    </a:srgbClr>
                  </a:gs>
                  <a:gs pos="55000">
                    <a:srgbClr val="61E1EA">
                      <a:alpha val="27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grpSp>
      <p:sp>
        <p:nvSpPr>
          <p:cNvPr id="184" name="Freeform 5"/>
          <p:cNvSpPr/>
          <p:nvPr/>
        </p:nvSpPr>
        <p:spPr bwMode="auto">
          <a:xfrm>
            <a:off x="6757908" y="1447711"/>
            <a:ext cx="1359794" cy="1359794"/>
          </a:xfrm>
          <a:custGeom>
            <a:avLst/>
            <a:gdLst>
              <a:gd name="T0" fmla="*/ 349 w 5740"/>
              <a:gd name="T1" fmla="*/ 2236 h 5740"/>
              <a:gd name="T2" fmla="*/ 2236 w 5740"/>
              <a:gd name="T3" fmla="*/ 349 h 5740"/>
              <a:gd name="T4" fmla="*/ 3504 w 5740"/>
              <a:gd name="T5" fmla="*/ 349 h 5740"/>
              <a:gd name="T6" fmla="*/ 5391 w 5740"/>
              <a:gd name="T7" fmla="*/ 2236 h 5740"/>
              <a:gd name="T8" fmla="*/ 5391 w 5740"/>
              <a:gd name="T9" fmla="*/ 3504 h 5740"/>
              <a:gd name="T10" fmla="*/ 3504 w 5740"/>
              <a:gd name="T11" fmla="*/ 5391 h 5740"/>
              <a:gd name="T12" fmla="*/ 2236 w 5740"/>
              <a:gd name="T13" fmla="*/ 5391 h 5740"/>
              <a:gd name="T14" fmla="*/ 349 w 5740"/>
              <a:gd name="T15" fmla="*/ 3504 h 5740"/>
              <a:gd name="T16" fmla="*/ 349 w 5740"/>
              <a:gd name="T17" fmla="*/ 2236 h 5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40" h="5740">
                <a:moveTo>
                  <a:pt x="349" y="2236"/>
                </a:moveTo>
                <a:lnTo>
                  <a:pt x="2236" y="349"/>
                </a:lnTo>
                <a:cubicBezTo>
                  <a:pt x="2584" y="0"/>
                  <a:pt x="3155" y="0"/>
                  <a:pt x="3504" y="349"/>
                </a:cubicBezTo>
                <a:lnTo>
                  <a:pt x="5391" y="2236"/>
                </a:lnTo>
                <a:cubicBezTo>
                  <a:pt x="5740" y="2584"/>
                  <a:pt x="5740" y="3155"/>
                  <a:pt x="5391" y="3504"/>
                </a:cubicBezTo>
                <a:lnTo>
                  <a:pt x="3504" y="5391"/>
                </a:lnTo>
                <a:cubicBezTo>
                  <a:pt x="3155" y="5740"/>
                  <a:pt x="2584" y="5740"/>
                  <a:pt x="2236" y="5391"/>
                </a:cubicBezTo>
                <a:lnTo>
                  <a:pt x="349" y="3504"/>
                </a:lnTo>
                <a:cubicBezTo>
                  <a:pt x="0" y="3155"/>
                  <a:pt x="0" y="2584"/>
                  <a:pt x="349" y="2236"/>
                </a:cubicBezTo>
                <a:close/>
              </a:path>
            </a:pathLst>
          </a:custGeom>
          <a:solidFill>
            <a:srgbClr val="230758"/>
          </a:solidFill>
          <a:ln w="9525">
            <a:gradFill flip="none" rotWithShape="1">
              <a:gsLst>
                <a:gs pos="0">
                  <a:srgbClr val="F3C9FB"/>
                </a:gs>
                <a:gs pos="98230">
                  <a:srgbClr val="80ECDF"/>
                </a:gs>
                <a:gs pos="55000">
                  <a:srgbClr val="00A2E9"/>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200" dirty="0">
              <a:solidFill>
                <a:srgbClr val="80ECDF"/>
              </a:solidFill>
              <a:latin typeface="微软雅黑" panose="020B0503020204020204" pitchFamily="34" charset="-122"/>
              <a:ea typeface="微软雅黑" panose="020B0503020204020204" pitchFamily="34" charset="-122"/>
            </a:endParaRPr>
          </a:p>
        </p:txBody>
      </p:sp>
      <p:sp>
        <p:nvSpPr>
          <p:cNvPr id="185" name="Freeform 5"/>
          <p:cNvSpPr/>
          <p:nvPr/>
        </p:nvSpPr>
        <p:spPr bwMode="auto">
          <a:xfrm>
            <a:off x="6922562" y="1612365"/>
            <a:ext cx="1030486" cy="1030486"/>
          </a:xfrm>
          <a:custGeom>
            <a:avLst/>
            <a:gdLst>
              <a:gd name="T0" fmla="*/ 349 w 5740"/>
              <a:gd name="T1" fmla="*/ 2236 h 5740"/>
              <a:gd name="T2" fmla="*/ 2236 w 5740"/>
              <a:gd name="T3" fmla="*/ 349 h 5740"/>
              <a:gd name="T4" fmla="*/ 3504 w 5740"/>
              <a:gd name="T5" fmla="*/ 349 h 5740"/>
              <a:gd name="T6" fmla="*/ 5391 w 5740"/>
              <a:gd name="T7" fmla="*/ 2236 h 5740"/>
              <a:gd name="T8" fmla="*/ 5391 w 5740"/>
              <a:gd name="T9" fmla="*/ 3504 h 5740"/>
              <a:gd name="T10" fmla="*/ 3504 w 5740"/>
              <a:gd name="T11" fmla="*/ 5391 h 5740"/>
              <a:gd name="T12" fmla="*/ 2236 w 5740"/>
              <a:gd name="T13" fmla="*/ 5391 h 5740"/>
              <a:gd name="T14" fmla="*/ 349 w 5740"/>
              <a:gd name="T15" fmla="*/ 3504 h 5740"/>
              <a:gd name="T16" fmla="*/ 349 w 5740"/>
              <a:gd name="T17" fmla="*/ 2236 h 5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40" h="5740">
                <a:moveTo>
                  <a:pt x="349" y="2236"/>
                </a:moveTo>
                <a:lnTo>
                  <a:pt x="2236" y="349"/>
                </a:lnTo>
                <a:cubicBezTo>
                  <a:pt x="2584" y="0"/>
                  <a:pt x="3155" y="0"/>
                  <a:pt x="3504" y="349"/>
                </a:cubicBezTo>
                <a:lnTo>
                  <a:pt x="5391" y="2236"/>
                </a:lnTo>
                <a:cubicBezTo>
                  <a:pt x="5740" y="2584"/>
                  <a:pt x="5740" y="3155"/>
                  <a:pt x="5391" y="3504"/>
                </a:cubicBezTo>
                <a:lnTo>
                  <a:pt x="3504" y="5391"/>
                </a:lnTo>
                <a:cubicBezTo>
                  <a:pt x="3155" y="5740"/>
                  <a:pt x="2584" y="5740"/>
                  <a:pt x="2236" y="5391"/>
                </a:cubicBezTo>
                <a:lnTo>
                  <a:pt x="349" y="3504"/>
                </a:lnTo>
                <a:cubicBezTo>
                  <a:pt x="0" y="3155"/>
                  <a:pt x="0" y="2584"/>
                  <a:pt x="349" y="2236"/>
                </a:cubicBezTo>
                <a:close/>
              </a:path>
            </a:pathLst>
          </a:custGeom>
          <a:solidFill>
            <a:srgbClr val="230758"/>
          </a:solidFill>
          <a:ln w="25400">
            <a:gradFill flip="none" rotWithShape="1">
              <a:gsLst>
                <a:gs pos="0">
                  <a:srgbClr val="D441F1"/>
                </a:gs>
                <a:gs pos="98230">
                  <a:srgbClr val="80ECDF"/>
                </a:gs>
                <a:gs pos="55000">
                  <a:srgbClr val="00A2E9"/>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200">
              <a:solidFill>
                <a:srgbClr val="80ECDF"/>
              </a:solidFill>
              <a:latin typeface="微软雅黑" panose="020B0503020204020204" pitchFamily="34" charset="-122"/>
              <a:ea typeface="微软雅黑" panose="020B0503020204020204" pitchFamily="34" charset="-122"/>
            </a:endParaRPr>
          </a:p>
        </p:txBody>
      </p:sp>
      <p:sp>
        <p:nvSpPr>
          <p:cNvPr id="186" name="TextBox 33"/>
          <p:cNvSpPr txBox="1"/>
          <p:nvPr/>
        </p:nvSpPr>
        <p:spPr>
          <a:xfrm>
            <a:off x="7152997" y="1850345"/>
            <a:ext cx="787704" cy="583565"/>
          </a:xfrm>
          <a:prstGeom prst="rect">
            <a:avLst/>
          </a:prstGeom>
          <a:noFill/>
        </p:spPr>
        <p:txBody>
          <a:bodyPr wrap="square" rtlCol="0">
            <a:spAutoFit/>
          </a:bodyPr>
          <a:lstStyle/>
          <a:p>
            <a:r>
              <a:rPr lang="zh-CN" altLang="en-US" sz="1600" b="1" dirty="0">
                <a:solidFill>
                  <a:schemeClr val="bg1">
                    <a:lumMod val="95000"/>
                  </a:schemeClr>
                </a:solidFill>
                <a:latin typeface="微软雅黑" panose="020B0503020204020204" pitchFamily="34" charset="-122"/>
                <a:ea typeface="微软雅黑" panose="020B0503020204020204" pitchFamily="34" charset="-122"/>
                <a:cs typeface="经典中宋简" pitchFamily="49" charset="-122"/>
              </a:rPr>
              <a:t>判断结果？</a:t>
            </a:r>
            <a:endParaRPr lang="zh-CN" altLang="en-US" sz="1600" b="1" dirty="0">
              <a:solidFill>
                <a:schemeClr val="bg1">
                  <a:lumMod val="95000"/>
                </a:schemeClr>
              </a:solidFill>
              <a:latin typeface="微软雅黑" panose="020B0503020204020204" pitchFamily="34" charset="-122"/>
              <a:ea typeface="微软雅黑" panose="020B0503020204020204" pitchFamily="34" charset="-122"/>
              <a:cs typeface="经典中宋简" pitchFamily="49" charset="-122"/>
            </a:endParaRPr>
          </a:p>
        </p:txBody>
      </p:sp>
      <p:sp>
        <p:nvSpPr>
          <p:cNvPr id="187" name="矩形 186"/>
          <p:cNvSpPr/>
          <p:nvPr/>
        </p:nvSpPr>
        <p:spPr>
          <a:xfrm rot="18900000">
            <a:off x="7804599" y="1590300"/>
            <a:ext cx="45719" cy="345370"/>
          </a:xfrm>
          <a:prstGeom prst="rect">
            <a:avLst/>
          </a:prstGeom>
          <a:solidFill>
            <a:schemeClr val="bg1"/>
          </a:solidFill>
          <a:ln>
            <a:noFill/>
          </a:ln>
          <a:effectLst>
            <a:outerShdw blurRad="203200" sx="102000" sy="102000" algn="ctr" rotWithShape="0">
              <a:schemeClr val="accent5">
                <a:lumMod val="20000"/>
                <a:lumOff val="80000"/>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88" name="矩形 187"/>
          <p:cNvSpPr/>
          <p:nvPr/>
        </p:nvSpPr>
        <p:spPr>
          <a:xfrm rot="18900000">
            <a:off x="7015573" y="2303851"/>
            <a:ext cx="45719" cy="345370"/>
          </a:xfrm>
          <a:prstGeom prst="rect">
            <a:avLst/>
          </a:prstGeom>
          <a:solidFill>
            <a:schemeClr val="bg1"/>
          </a:solidFill>
          <a:ln>
            <a:noFill/>
          </a:ln>
          <a:effectLst>
            <a:outerShdw blurRad="203200" sx="102000" sy="102000" algn="ctr" rotWithShape="0">
              <a:schemeClr val="accent5">
                <a:lumMod val="20000"/>
                <a:lumOff val="80000"/>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73" name="Freeform 5"/>
          <p:cNvSpPr/>
          <p:nvPr/>
        </p:nvSpPr>
        <p:spPr bwMode="auto">
          <a:xfrm>
            <a:off x="5233609" y="2822569"/>
            <a:ext cx="1359794" cy="1359794"/>
          </a:xfrm>
          <a:custGeom>
            <a:avLst/>
            <a:gdLst>
              <a:gd name="T0" fmla="*/ 349 w 5740"/>
              <a:gd name="T1" fmla="*/ 2236 h 5740"/>
              <a:gd name="T2" fmla="*/ 2236 w 5740"/>
              <a:gd name="T3" fmla="*/ 349 h 5740"/>
              <a:gd name="T4" fmla="*/ 3504 w 5740"/>
              <a:gd name="T5" fmla="*/ 349 h 5740"/>
              <a:gd name="T6" fmla="*/ 5391 w 5740"/>
              <a:gd name="T7" fmla="*/ 2236 h 5740"/>
              <a:gd name="T8" fmla="*/ 5391 w 5740"/>
              <a:gd name="T9" fmla="*/ 3504 h 5740"/>
              <a:gd name="T10" fmla="*/ 3504 w 5740"/>
              <a:gd name="T11" fmla="*/ 5391 h 5740"/>
              <a:gd name="T12" fmla="*/ 2236 w 5740"/>
              <a:gd name="T13" fmla="*/ 5391 h 5740"/>
              <a:gd name="T14" fmla="*/ 349 w 5740"/>
              <a:gd name="T15" fmla="*/ 3504 h 5740"/>
              <a:gd name="T16" fmla="*/ 349 w 5740"/>
              <a:gd name="T17" fmla="*/ 2236 h 5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40" h="5740">
                <a:moveTo>
                  <a:pt x="349" y="2236"/>
                </a:moveTo>
                <a:lnTo>
                  <a:pt x="2236" y="349"/>
                </a:lnTo>
                <a:cubicBezTo>
                  <a:pt x="2584" y="0"/>
                  <a:pt x="3155" y="0"/>
                  <a:pt x="3504" y="349"/>
                </a:cubicBezTo>
                <a:lnTo>
                  <a:pt x="5391" y="2236"/>
                </a:lnTo>
                <a:cubicBezTo>
                  <a:pt x="5740" y="2584"/>
                  <a:pt x="5740" y="3155"/>
                  <a:pt x="5391" y="3504"/>
                </a:cubicBezTo>
                <a:lnTo>
                  <a:pt x="3504" y="5391"/>
                </a:lnTo>
                <a:cubicBezTo>
                  <a:pt x="3155" y="5740"/>
                  <a:pt x="2584" y="5740"/>
                  <a:pt x="2236" y="5391"/>
                </a:cubicBezTo>
                <a:lnTo>
                  <a:pt x="349" y="3504"/>
                </a:lnTo>
                <a:cubicBezTo>
                  <a:pt x="0" y="3155"/>
                  <a:pt x="0" y="2584"/>
                  <a:pt x="349" y="2236"/>
                </a:cubicBezTo>
                <a:close/>
              </a:path>
            </a:pathLst>
          </a:custGeom>
          <a:solidFill>
            <a:srgbClr val="230758"/>
          </a:solidFill>
          <a:ln w="9525">
            <a:gradFill flip="none" rotWithShape="1">
              <a:gsLst>
                <a:gs pos="0">
                  <a:srgbClr val="F3C9FB"/>
                </a:gs>
                <a:gs pos="98230">
                  <a:srgbClr val="80ECDF"/>
                </a:gs>
                <a:gs pos="55000">
                  <a:srgbClr val="00A2E9"/>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200" dirty="0">
              <a:solidFill>
                <a:srgbClr val="80ECDF"/>
              </a:solidFill>
              <a:latin typeface="微软雅黑" panose="020B0503020204020204" pitchFamily="34" charset="-122"/>
              <a:ea typeface="微软雅黑" panose="020B0503020204020204" pitchFamily="34" charset="-122"/>
            </a:endParaRPr>
          </a:p>
        </p:txBody>
      </p:sp>
      <p:sp>
        <p:nvSpPr>
          <p:cNvPr id="374" name="Freeform 5"/>
          <p:cNvSpPr/>
          <p:nvPr/>
        </p:nvSpPr>
        <p:spPr bwMode="auto">
          <a:xfrm>
            <a:off x="5398263" y="2987223"/>
            <a:ext cx="1030486" cy="1030486"/>
          </a:xfrm>
          <a:custGeom>
            <a:avLst/>
            <a:gdLst>
              <a:gd name="T0" fmla="*/ 349 w 5740"/>
              <a:gd name="T1" fmla="*/ 2236 h 5740"/>
              <a:gd name="T2" fmla="*/ 2236 w 5740"/>
              <a:gd name="T3" fmla="*/ 349 h 5740"/>
              <a:gd name="T4" fmla="*/ 3504 w 5740"/>
              <a:gd name="T5" fmla="*/ 349 h 5740"/>
              <a:gd name="T6" fmla="*/ 5391 w 5740"/>
              <a:gd name="T7" fmla="*/ 2236 h 5740"/>
              <a:gd name="T8" fmla="*/ 5391 w 5740"/>
              <a:gd name="T9" fmla="*/ 3504 h 5740"/>
              <a:gd name="T10" fmla="*/ 3504 w 5740"/>
              <a:gd name="T11" fmla="*/ 5391 h 5740"/>
              <a:gd name="T12" fmla="*/ 2236 w 5740"/>
              <a:gd name="T13" fmla="*/ 5391 h 5740"/>
              <a:gd name="T14" fmla="*/ 349 w 5740"/>
              <a:gd name="T15" fmla="*/ 3504 h 5740"/>
              <a:gd name="T16" fmla="*/ 349 w 5740"/>
              <a:gd name="T17" fmla="*/ 2236 h 5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40" h="5740">
                <a:moveTo>
                  <a:pt x="349" y="2236"/>
                </a:moveTo>
                <a:lnTo>
                  <a:pt x="2236" y="349"/>
                </a:lnTo>
                <a:cubicBezTo>
                  <a:pt x="2584" y="0"/>
                  <a:pt x="3155" y="0"/>
                  <a:pt x="3504" y="349"/>
                </a:cubicBezTo>
                <a:lnTo>
                  <a:pt x="5391" y="2236"/>
                </a:lnTo>
                <a:cubicBezTo>
                  <a:pt x="5740" y="2584"/>
                  <a:pt x="5740" y="3155"/>
                  <a:pt x="5391" y="3504"/>
                </a:cubicBezTo>
                <a:lnTo>
                  <a:pt x="3504" y="5391"/>
                </a:lnTo>
                <a:cubicBezTo>
                  <a:pt x="3155" y="5740"/>
                  <a:pt x="2584" y="5740"/>
                  <a:pt x="2236" y="5391"/>
                </a:cubicBezTo>
                <a:lnTo>
                  <a:pt x="349" y="3504"/>
                </a:lnTo>
                <a:cubicBezTo>
                  <a:pt x="0" y="3155"/>
                  <a:pt x="0" y="2584"/>
                  <a:pt x="349" y="2236"/>
                </a:cubicBezTo>
                <a:close/>
              </a:path>
            </a:pathLst>
          </a:custGeom>
          <a:solidFill>
            <a:srgbClr val="230758"/>
          </a:solidFill>
          <a:ln w="25400">
            <a:gradFill flip="none" rotWithShape="1">
              <a:gsLst>
                <a:gs pos="0">
                  <a:srgbClr val="D441F1"/>
                </a:gs>
                <a:gs pos="98230">
                  <a:srgbClr val="80ECDF"/>
                </a:gs>
                <a:gs pos="55000">
                  <a:srgbClr val="00A2E9"/>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200">
              <a:solidFill>
                <a:srgbClr val="80ECDF"/>
              </a:solidFill>
              <a:latin typeface="微软雅黑" panose="020B0503020204020204" pitchFamily="34" charset="-122"/>
              <a:ea typeface="微软雅黑" panose="020B0503020204020204" pitchFamily="34" charset="-122"/>
            </a:endParaRPr>
          </a:p>
        </p:txBody>
      </p:sp>
      <p:sp>
        <p:nvSpPr>
          <p:cNvPr id="375" name="TextBox 33"/>
          <p:cNvSpPr txBox="1"/>
          <p:nvPr/>
        </p:nvSpPr>
        <p:spPr>
          <a:xfrm>
            <a:off x="5619173" y="3190913"/>
            <a:ext cx="787704" cy="583565"/>
          </a:xfrm>
          <a:prstGeom prst="rect">
            <a:avLst/>
          </a:prstGeom>
          <a:noFill/>
        </p:spPr>
        <p:txBody>
          <a:bodyPr wrap="square" rtlCol="0">
            <a:spAutoFit/>
          </a:bodyPr>
          <a:lstStyle/>
          <a:p>
            <a:r>
              <a:rPr lang="zh-CN" altLang="en-US" sz="1600" b="1" dirty="0">
                <a:solidFill>
                  <a:schemeClr val="bg1">
                    <a:lumMod val="95000"/>
                  </a:schemeClr>
                </a:solidFill>
                <a:latin typeface="微软雅黑" panose="020B0503020204020204" pitchFamily="34" charset="-122"/>
                <a:ea typeface="微软雅黑" panose="020B0503020204020204" pitchFamily="34" charset="-122"/>
                <a:cs typeface="经典中宋简" pitchFamily="49" charset="-122"/>
              </a:rPr>
              <a:t>如何现实？</a:t>
            </a:r>
            <a:endParaRPr lang="zh-CN" altLang="en-US" sz="1600" b="1" dirty="0">
              <a:solidFill>
                <a:schemeClr val="bg1">
                  <a:lumMod val="95000"/>
                </a:schemeClr>
              </a:solidFill>
              <a:latin typeface="微软雅黑" panose="020B0503020204020204" pitchFamily="34" charset="-122"/>
              <a:ea typeface="微软雅黑" panose="020B0503020204020204" pitchFamily="34" charset="-122"/>
              <a:cs typeface="经典中宋简" pitchFamily="49" charset="-122"/>
            </a:endParaRPr>
          </a:p>
        </p:txBody>
      </p:sp>
      <p:sp>
        <p:nvSpPr>
          <p:cNvPr id="376" name="矩形 375"/>
          <p:cNvSpPr/>
          <p:nvPr/>
        </p:nvSpPr>
        <p:spPr>
          <a:xfrm rot="18900000">
            <a:off x="6280300" y="2965158"/>
            <a:ext cx="45719" cy="345370"/>
          </a:xfrm>
          <a:prstGeom prst="rect">
            <a:avLst/>
          </a:prstGeom>
          <a:solidFill>
            <a:schemeClr val="bg1"/>
          </a:solidFill>
          <a:ln>
            <a:noFill/>
          </a:ln>
          <a:effectLst>
            <a:outerShdw blurRad="203200" sx="102000" sy="102000" algn="ctr" rotWithShape="0">
              <a:schemeClr val="accent5">
                <a:lumMod val="20000"/>
                <a:lumOff val="80000"/>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77" name="矩形 376"/>
          <p:cNvSpPr/>
          <p:nvPr/>
        </p:nvSpPr>
        <p:spPr>
          <a:xfrm rot="18900000">
            <a:off x="5491274" y="3678709"/>
            <a:ext cx="45719" cy="345370"/>
          </a:xfrm>
          <a:prstGeom prst="rect">
            <a:avLst/>
          </a:prstGeom>
          <a:solidFill>
            <a:schemeClr val="bg1"/>
          </a:solidFill>
          <a:ln>
            <a:noFill/>
          </a:ln>
          <a:effectLst>
            <a:outerShdw blurRad="203200" sx="102000" sy="102000" algn="ctr" rotWithShape="0">
              <a:schemeClr val="accent5">
                <a:lumMod val="20000"/>
                <a:lumOff val="80000"/>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378" name="组合 377"/>
          <p:cNvGrpSpPr/>
          <p:nvPr/>
        </p:nvGrpSpPr>
        <p:grpSpPr>
          <a:xfrm>
            <a:off x="769960" y="646517"/>
            <a:ext cx="2780447" cy="379766"/>
            <a:chOff x="1130111" y="710398"/>
            <a:chExt cx="3011746" cy="379766"/>
          </a:xfrm>
        </p:grpSpPr>
        <p:cxnSp>
          <p:nvCxnSpPr>
            <p:cNvPr id="379" name="直接连接符 378"/>
            <p:cNvCxnSpPr/>
            <p:nvPr/>
          </p:nvCxnSpPr>
          <p:spPr>
            <a:xfrm>
              <a:off x="1640654" y="802890"/>
              <a:ext cx="2501203" cy="0"/>
            </a:xfrm>
            <a:prstGeom prst="line">
              <a:avLst/>
            </a:prstGeom>
            <a:ln w="9525">
              <a:gradFill>
                <a:gsLst>
                  <a:gs pos="0">
                    <a:srgbClr val="0066FF"/>
                  </a:gs>
                  <a:gs pos="100000">
                    <a:srgbClr val="80ECDF"/>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80" name="直接连接符 379"/>
            <p:cNvCxnSpPr/>
            <p:nvPr/>
          </p:nvCxnSpPr>
          <p:spPr>
            <a:xfrm>
              <a:off x="4141857" y="710398"/>
              <a:ext cx="0" cy="177501"/>
            </a:xfrm>
            <a:prstGeom prst="line">
              <a:avLst/>
            </a:prstGeom>
            <a:ln w="9525">
              <a:gradFill>
                <a:gsLst>
                  <a:gs pos="0">
                    <a:srgbClr val="0066FF"/>
                  </a:gs>
                  <a:gs pos="100000">
                    <a:srgbClr val="80ECDF"/>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81" name="直接连接符 380"/>
            <p:cNvCxnSpPr/>
            <p:nvPr/>
          </p:nvCxnSpPr>
          <p:spPr>
            <a:xfrm flipH="1">
              <a:off x="1190768" y="802890"/>
              <a:ext cx="449886" cy="235760"/>
            </a:xfrm>
            <a:prstGeom prst="line">
              <a:avLst/>
            </a:prstGeom>
            <a:ln w="9525">
              <a:gradFill>
                <a:gsLst>
                  <a:gs pos="0">
                    <a:srgbClr val="0066FF"/>
                  </a:gs>
                  <a:gs pos="100000">
                    <a:srgbClr val="80ECDF"/>
                  </a:gs>
                </a:gsLst>
                <a:lin ang="5400000" scaled="1"/>
              </a:gradFill>
            </a:ln>
          </p:spPr>
          <p:style>
            <a:lnRef idx="1">
              <a:schemeClr val="accent1"/>
            </a:lnRef>
            <a:fillRef idx="0">
              <a:schemeClr val="accent1"/>
            </a:fillRef>
            <a:effectRef idx="0">
              <a:schemeClr val="accent1"/>
            </a:effectRef>
            <a:fontRef idx="minor">
              <a:schemeClr val="tx1"/>
            </a:fontRef>
          </p:style>
        </p:cxnSp>
        <p:sp>
          <p:nvSpPr>
            <p:cNvPr id="382" name="椭圆 381"/>
            <p:cNvSpPr/>
            <p:nvPr/>
          </p:nvSpPr>
          <p:spPr>
            <a:xfrm>
              <a:off x="1130111" y="1019098"/>
              <a:ext cx="71066" cy="71066"/>
            </a:xfrm>
            <a:prstGeom prst="ellipse">
              <a:avLst/>
            </a:prstGeom>
            <a:ln w="9525">
              <a:gradFill>
                <a:gsLst>
                  <a:gs pos="0">
                    <a:srgbClr val="0066FF"/>
                  </a:gs>
                  <a:gs pos="100000">
                    <a:srgbClr val="80ECDF"/>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383" name="组合 382"/>
          <p:cNvGrpSpPr/>
          <p:nvPr/>
        </p:nvGrpSpPr>
        <p:grpSpPr>
          <a:xfrm flipH="1">
            <a:off x="5444435" y="646594"/>
            <a:ext cx="2780447" cy="379766"/>
            <a:chOff x="1130111" y="710398"/>
            <a:chExt cx="3011746" cy="379766"/>
          </a:xfrm>
        </p:grpSpPr>
        <p:cxnSp>
          <p:nvCxnSpPr>
            <p:cNvPr id="384" name="直接连接符 383"/>
            <p:cNvCxnSpPr/>
            <p:nvPr/>
          </p:nvCxnSpPr>
          <p:spPr>
            <a:xfrm>
              <a:off x="1640654" y="802890"/>
              <a:ext cx="2501203" cy="0"/>
            </a:xfrm>
            <a:prstGeom prst="line">
              <a:avLst/>
            </a:prstGeom>
            <a:ln w="9525">
              <a:gradFill>
                <a:gsLst>
                  <a:gs pos="0">
                    <a:srgbClr val="0066FF"/>
                  </a:gs>
                  <a:gs pos="100000">
                    <a:srgbClr val="80ECDF"/>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85" name="直接连接符 384"/>
            <p:cNvCxnSpPr/>
            <p:nvPr/>
          </p:nvCxnSpPr>
          <p:spPr>
            <a:xfrm>
              <a:off x="4141857" y="710398"/>
              <a:ext cx="0" cy="177501"/>
            </a:xfrm>
            <a:prstGeom prst="line">
              <a:avLst/>
            </a:prstGeom>
            <a:ln w="9525">
              <a:gradFill>
                <a:gsLst>
                  <a:gs pos="0">
                    <a:srgbClr val="0066FF"/>
                  </a:gs>
                  <a:gs pos="100000">
                    <a:srgbClr val="80ECDF"/>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86" name="直接连接符 385"/>
            <p:cNvCxnSpPr/>
            <p:nvPr/>
          </p:nvCxnSpPr>
          <p:spPr>
            <a:xfrm flipH="1">
              <a:off x="1190768" y="802890"/>
              <a:ext cx="449886" cy="235760"/>
            </a:xfrm>
            <a:prstGeom prst="line">
              <a:avLst/>
            </a:prstGeom>
            <a:ln w="9525">
              <a:gradFill>
                <a:gsLst>
                  <a:gs pos="0">
                    <a:srgbClr val="0066FF"/>
                  </a:gs>
                  <a:gs pos="100000">
                    <a:srgbClr val="80ECDF"/>
                  </a:gs>
                </a:gsLst>
                <a:lin ang="5400000" scaled="1"/>
              </a:gradFill>
            </a:ln>
          </p:spPr>
          <p:style>
            <a:lnRef idx="1">
              <a:schemeClr val="accent1"/>
            </a:lnRef>
            <a:fillRef idx="0">
              <a:schemeClr val="accent1"/>
            </a:fillRef>
            <a:effectRef idx="0">
              <a:schemeClr val="accent1"/>
            </a:effectRef>
            <a:fontRef idx="minor">
              <a:schemeClr val="tx1"/>
            </a:fontRef>
          </p:style>
        </p:cxnSp>
        <p:sp>
          <p:nvSpPr>
            <p:cNvPr id="387" name="椭圆 386"/>
            <p:cNvSpPr/>
            <p:nvPr/>
          </p:nvSpPr>
          <p:spPr>
            <a:xfrm>
              <a:off x="1130111" y="1019098"/>
              <a:ext cx="71066" cy="71066"/>
            </a:xfrm>
            <a:prstGeom prst="ellipse">
              <a:avLst/>
            </a:prstGeom>
            <a:ln w="9525">
              <a:gradFill>
                <a:gsLst>
                  <a:gs pos="0">
                    <a:srgbClr val="0066FF"/>
                  </a:gs>
                  <a:gs pos="100000">
                    <a:srgbClr val="80ECDF"/>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388" name="文本框 387"/>
          <p:cNvSpPr txBox="1"/>
          <p:nvPr/>
        </p:nvSpPr>
        <p:spPr>
          <a:xfrm>
            <a:off x="3570605" y="525145"/>
            <a:ext cx="1827530" cy="398780"/>
          </a:xfrm>
          <a:prstGeom prst="rect">
            <a:avLst/>
          </a:prstGeom>
          <a:noFill/>
          <a:effectLst>
            <a:outerShdw blurRad="457200" dist="152400" dir="1680000" algn="l" rotWithShape="0">
              <a:prstClr val="black">
                <a:alpha val="40000"/>
              </a:prstClr>
            </a:outerShdw>
          </a:effectLst>
        </p:spPr>
        <p:txBody>
          <a:bodyPr wrap="square" rtlCol="0">
            <a:spAutoFit/>
          </a:bodyPr>
          <a:lstStyle>
            <a:defPPr>
              <a:defRPr lang="en-US"/>
            </a:defPPr>
            <a:lvl1pPr>
              <a:defRPr sz="6000" b="1">
                <a:gradFill flip="none" rotWithShape="1">
                  <a:gsLst>
                    <a:gs pos="0">
                      <a:srgbClr val="0066FF"/>
                    </a:gs>
                    <a:gs pos="100000">
                      <a:srgbClr val="80ECDF"/>
                    </a:gs>
                  </a:gsLst>
                  <a:lin ang="16200000" scaled="1"/>
                  <a:tileRect/>
                </a:gradFill>
                <a:latin typeface="微软雅黑" panose="020B0503020204020204" pitchFamily="34" charset="-122"/>
                <a:ea typeface="微软雅黑" panose="020B0503020204020204" pitchFamily="34" charset="-122"/>
              </a:defRPr>
            </a:lvl1pPr>
          </a:lstStyle>
          <a:p>
            <a:pPr algn="ctr"/>
            <a:r>
              <a:rPr lang="zh-CN" altLang="en-US" sz="2000" b="0" dirty="0">
                <a:effectLst>
                  <a:glow>
                    <a:schemeClr val="bg1">
                      <a:alpha val="40000"/>
                    </a:schemeClr>
                  </a:glow>
                </a:effectLst>
              </a:rPr>
              <a:t>现状</a:t>
            </a:r>
            <a:endParaRPr lang="zh-CN" altLang="en-US" sz="2000" b="0" dirty="0">
              <a:effectLst>
                <a:glow>
                  <a:schemeClr val="bg1">
                    <a:alpha val="40000"/>
                  </a:schemeClr>
                </a:glow>
              </a:effectLs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fade">
                                      <p:cBhvr>
                                        <p:cTn id="7" dur="750"/>
                                        <p:tgtEl>
                                          <p:spTgt spid="113"/>
                                        </p:tgtEl>
                                      </p:cBhvr>
                                    </p:animEffect>
                                  </p:childTnLst>
                                  <p:subTnLst>
                                    <p:audio>
                                      <p:cMediaNode>
                                        <p:cTn display="0" masterRel="sameClick">
                                          <p:stCondLst>
                                            <p:cond evt="begin" delay="0">
                                              <p:tn val="5"/>
                                            </p:cond>
                                          </p:stCondLst>
                                          <p:endCondLst>
                                            <p:cond evt="onStopAudio" delay="0">
                                              <p:tgtEl>
                                                <p:sldTgt/>
                                              </p:tgtEl>
                                            </p:cond>
                                          </p:endCondLst>
                                        </p:cTn>
                                        <p:tgtEl>
                                          <p:sndTgt r:embed="rId2" name="Transmission.wav"/>
                                        </p:tgtEl>
                                      </p:cMediaNode>
                                    </p:audio>
                                  </p:subTnLst>
                                </p:cTn>
                              </p:par>
                              <p:par>
                                <p:cTn id="8" presetID="63" presetClass="path" presetSubtype="0" decel="50000" fill="hold" nodeType="withEffect">
                                  <p:stCondLst>
                                    <p:cond delay="0"/>
                                  </p:stCondLst>
                                  <p:childTnLst>
                                    <p:animMotion origin="layout" path="M 0.01528 -3.95062E-6 L -0.10885 -3.95062E-6 " pathEditMode="relative" rAng="0" ptsTypes="AA">
                                      <p:cBhvr>
                                        <p:cTn id="9" dur="750" spd="-100000" fill="hold"/>
                                        <p:tgtEl>
                                          <p:spTgt spid="113"/>
                                        </p:tgtEl>
                                        <p:attrNameLst>
                                          <p:attrName>ppt_x</p:attrName>
                                          <p:attrName>ppt_y</p:attrName>
                                        </p:attrNameLst>
                                      </p:cBhvr>
                                      <p:rCtr x="-6215" y="0"/>
                                    </p:animMotion>
                                  </p:childTnLst>
                                </p:cTn>
                              </p:par>
                              <p:par>
                                <p:cTn id="10" presetID="35" presetClass="path" presetSubtype="0" accel="50000" decel="50000" fill="hold" nodeType="withEffect">
                                  <p:stCondLst>
                                    <p:cond delay="750"/>
                                  </p:stCondLst>
                                  <p:childTnLst>
                                    <p:animMotion origin="layout" path="M 0.01597 -3.95062E-6 L -2.77778E-7 -3.95062E-6 " pathEditMode="relative" rAng="0" ptsTypes="AA">
                                      <p:cBhvr>
                                        <p:cTn id="11" dur="750" fill="hold"/>
                                        <p:tgtEl>
                                          <p:spTgt spid="113"/>
                                        </p:tgtEl>
                                        <p:attrNameLst>
                                          <p:attrName>ppt_x</p:attrName>
                                          <p:attrName>ppt_y</p:attrName>
                                        </p:attrNameLst>
                                      </p:cBhvr>
                                      <p:rCtr x="-799" y="0"/>
                                    </p:animMotion>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par>
                          <p:cTn id="22" fill="hold">
                            <p:stCondLst>
                              <p:cond delay="1500"/>
                            </p:stCondLst>
                            <p:childTnLst>
                              <p:par>
                                <p:cTn id="23" presetID="23" presetClass="entr" presetSubtype="288" fill="hold" grpId="0" nodeType="afterEffect">
                                  <p:stCondLst>
                                    <p:cond delay="0"/>
                                  </p:stCondLst>
                                  <p:childTnLst>
                                    <p:set>
                                      <p:cBhvr>
                                        <p:cTn id="24" dur="1" fill="hold">
                                          <p:stCondLst>
                                            <p:cond delay="0"/>
                                          </p:stCondLst>
                                        </p:cTn>
                                        <p:tgtEl>
                                          <p:spTgt spid="116"/>
                                        </p:tgtEl>
                                        <p:attrNameLst>
                                          <p:attrName>style.visibility</p:attrName>
                                        </p:attrNameLst>
                                      </p:cBhvr>
                                      <p:to>
                                        <p:strVal val="visible"/>
                                      </p:to>
                                    </p:set>
                                    <p:anim calcmode="lin" valueType="num">
                                      <p:cBhvr>
                                        <p:cTn id="25" dur="500" fill="hold"/>
                                        <p:tgtEl>
                                          <p:spTgt spid="116"/>
                                        </p:tgtEl>
                                        <p:attrNameLst>
                                          <p:attrName>ppt_w</p:attrName>
                                        </p:attrNameLst>
                                      </p:cBhvr>
                                      <p:tavLst>
                                        <p:tav tm="0">
                                          <p:val>
                                            <p:strVal val="4/3*#ppt_w"/>
                                          </p:val>
                                        </p:tav>
                                        <p:tav tm="100000">
                                          <p:val>
                                            <p:strVal val="#ppt_w"/>
                                          </p:val>
                                        </p:tav>
                                      </p:tavLst>
                                    </p:anim>
                                    <p:anim calcmode="lin" valueType="num">
                                      <p:cBhvr>
                                        <p:cTn id="26" dur="500" fill="hold"/>
                                        <p:tgtEl>
                                          <p:spTgt spid="116"/>
                                        </p:tgtEl>
                                        <p:attrNameLst>
                                          <p:attrName>ppt_h</p:attrName>
                                        </p:attrNameLst>
                                      </p:cBhvr>
                                      <p:tavLst>
                                        <p:tav tm="0">
                                          <p:val>
                                            <p:strVal val="4/3*#ppt_h"/>
                                          </p:val>
                                        </p:tav>
                                        <p:tav tm="100000">
                                          <p:val>
                                            <p:strVal val="#ppt_h"/>
                                          </p:val>
                                        </p:tav>
                                      </p:tavLst>
                                    </p:anim>
                                  </p:childTnLst>
                                </p:cTn>
                              </p:par>
                              <p:par>
                                <p:cTn id="27" presetID="10" presetClass="entr" presetSubtype="0" fill="hold" grpId="0" nodeType="withEffect">
                                  <p:stCondLst>
                                    <p:cond delay="0"/>
                                  </p:stCondLst>
                                  <p:childTnLst>
                                    <p:set>
                                      <p:cBhvr>
                                        <p:cTn id="28" dur="1" fill="hold">
                                          <p:stCondLst>
                                            <p:cond delay="0"/>
                                          </p:stCondLst>
                                        </p:cTn>
                                        <p:tgtEl>
                                          <p:spTgt spid="146"/>
                                        </p:tgtEl>
                                        <p:attrNameLst>
                                          <p:attrName>style.visibility</p:attrName>
                                        </p:attrNameLst>
                                      </p:cBhvr>
                                      <p:to>
                                        <p:strVal val="visible"/>
                                      </p:to>
                                    </p:set>
                                    <p:animEffect transition="in" filter="fade">
                                      <p:cBhvr>
                                        <p:cTn id="29" dur="500"/>
                                        <p:tgtEl>
                                          <p:spTgt spid="14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0"/>
                                        </p:tgtEl>
                                        <p:attrNameLst>
                                          <p:attrName>style.visibility</p:attrName>
                                        </p:attrNameLst>
                                      </p:cBhvr>
                                      <p:to>
                                        <p:strVal val="visible"/>
                                      </p:to>
                                    </p:set>
                                    <p:animEffect transition="in" filter="fade">
                                      <p:cBhvr>
                                        <p:cTn id="32" dur="500"/>
                                        <p:tgtEl>
                                          <p:spTgt spid="150"/>
                                        </p:tgtEl>
                                      </p:cBhvr>
                                    </p:animEffect>
                                  </p:childTnLst>
                                </p:cTn>
                              </p:par>
                              <p:par>
                                <p:cTn id="33" presetID="23" presetClass="entr" presetSubtype="272" fill="hold" grpId="0" nodeType="withEffect">
                                  <p:stCondLst>
                                    <p:cond delay="0"/>
                                  </p:stCondLst>
                                  <p:childTnLst>
                                    <p:set>
                                      <p:cBhvr>
                                        <p:cTn id="34" dur="1" fill="hold">
                                          <p:stCondLst>
                                            <p:cond delay="0"/>
                                          </p:stCondLst>
                                        </p:cTn>
                                        <p:tgtEl>
                                          <p:spTgt spid="119"/>
                                        </p:tgtEl>
                                        <p:attrNameLst>
                                          <p:attrName>style.visibility</p:attrName>
                                        </p:attrNameLst>
                                      </p:cBhvr>
                                      <p:to>
                                        <p:strVal val="visible"/>
                                      </p:to>
                                    </p:set>
                                    <p:anim calcmode="lin" valueType="num">
                                      <p:cBhvr>
                                        <p:cTn id="35" dur="500" fill="hold"/>
                                        <p:tgtEl>
                                          <p:spTgt spid="119"/>
                                        </p:tgtEl>
                                        <p:attrNameLst>
                                          <p:attrName>ppt_w</p:attrName>
                                        </p:attrNameLst>
                                      </p:cBhvr>
                                      <p:tavLst>
                                        <p:tav tm="0">
                                          <p:val>
                                            <p:strVal val="2/3*#ppt_w"/>
                                          </p:val>
                                        </p:tav>
                                        <p:tav tm="100000">
                                          <p:val>
                                            <p:strVal val="#ppt_w"/>
                                          </p:val>
                                        </p:tav>
                                      </p:tavLst>
                                    </p:anim>
                                    <p:anim calcmode="lin" valueType="num">
                                      <p:cBhvr>
                                        <p:cTn id="36" dur="500" fill="hold"/>
                                        <p:tgtEl>
                                          <p:spTgt spid="119"/>
                                        </p:tgtEl>
                                        <p:attrNameLst>
                                          <p:attrName>ppt_h</p:attrName>
                                        </p:attrNameLst>
                                      </p:cBhvr>
                                      <p:tavLst>
                                        <p:tav tm="0">
                                          <p:val>
                                            <p:strVal val="2/3*#ppt_h"/>
                                          </p:val>
                                        </p:tav>
                                        <p:tav tm="100000">
                                          <p:val>
                                            <p:strVal val="#ppt_h"/>
                                          </p:val>
                                        </p:tav>
                                      </p:tavLst>
                                    </p:anim>
                                  </p:childTnLst>
                                </p:cTn>
                              </p:par>
                              <p:par>
                                <p:cTn id="37" presetID="23" presetClass="entr" presetSubtype="288" fill="hold" grpId="0" nodeType="withEffect">
                                  <p:stCondLst>
                                    <p:cond delay="0"/>
                                  </p:stCondLst>
                                  <p:childTnLst>
                                    <p:set>
                                      <p:cBhvr>
                                        <p:cTn id="38" dur="1" fill="hold">
                                          <p:stCondLst>
                                            <p:cond delay="0"/>
                                          </p:stCondLst>
                                        </p:cTn>
                                        <p:tgtEl>
                                          <p:spTgt spid="184"/>
                                        </p:tgtEl>
                                        <p:attrNameLst>
                                          <p:attrName>style.visibility</p:attrName>
                                        </p:attrNameLst>
                                      </p:cBhvr>
                                      <p:to>
                                        <p:strVal val="visible"/>
                                      </p:to>
                                    </p:set>
                                    <p:anim calcmode="lin" valueType="num">
                                      <p:cBhvr>
                                        <p:cTn id="39" dur="500" fill="hold"/>
                                        <p:tgtEl>
                                          <p:spTgt spid="184"/>
                                        </p:tgtEl>
                                        <p:attrNameLst>
                                          <p:attrName>ppt_w</p:attrName>
                                        </p:attrNameLst>
                                      </p:cBhvr>
                                      <p:tavLst>
                                        <p:tav tm="0">
                                          <p:val>
                                            <p:strVal val="4/3*#ppt_w"/>
                                          </p:val>
                                        </p:tav>
                                        <p:tav tm="100000">
                                          <p:val>
                                            <p:strVal val="#ppt_w"/>
                                          </p:val>
                                        </p:tav>
                                      </p:tavLst>
                                    </p:anim>
                                    <p:anim calcmode="lin" valueType="num">
                                      <p:cBhvr>
                                        <p:cTn id="40" dur="500" fill="hold"/>
                                        <p:tgtEl>
                                          <p:spTgt spid="184"/>
                                        </p:tgtEl>
                                        <p:attrNameLst>
                                          <p:attrName>ppt_h</p:attrName>
                                        </p:attrNameLst>
                                      </p:cBhvr>
                                      <p:tavLst>
                                        <p:tav tm="0">
                                          <p:val>
                                            <p:strVal val="4/3*#ppt_h"/>
                                          </p:val>
                                        </p:tav>
                                        <p:tav tm="100000">
                                          <p:val>
                                            <p:strVal val="#ppt_h"/>
                                          </p:val>
                                        </p:tav>
                                      </p:tavLst>
                                    </p:anim>
                                  </p:childTnLst>
                                </p:cTn>
                              </p:par>
                              <p:par>
                                <p:cTn id="41" presetID="10" presetClass="entr" presetSubtype="0" fill="hold" grpId="0" nodeType="withEffect">
                                  <p:stCondLst>
                                    <p:cond delay="0"/>
                                  </p:stCondLst>
                                  <p:childTnLst>
                                    <p:set>
                                      <p:cBhvr>
                                        <p:cTn id="42" dur="1" fill="hold">
                                          <p:stCondLst>
                                            <p:cond delay="0"/>
                                          </p:stCondLst>
                                        </p:cTn>
                                        <p:tgtEl>
                                          <p:spTgt spid="187"/>
                                        </p:tgtEl>
                                        <p:attrNameLst>
                                          <p:attrName>style.visibility</p:attrName>
                                        </p:attrNameLst>
                                      </p:cBhvr>
                                      <p:to>
                                        <p:strVal val="visible"/>
                                      </p:to>
                                    </p:set>
                                    <p:animEffect transition="in" filter="fade">
                                      <p:cBhvr>
                                        <p:cTn id="43" dur="500"/>
                                        <p:tgtEl>
                                          <p:spTgt spid="18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88"/>
                                        </p:tgtEl>
                                        <p:attrNameLst>
                                          <p:attrName>style.visibility</p:attrName>
                                        </p:attrNameLst>
                                      </p:cBhvr>
                                      <p:to>
                                        <p:strVal val="visible"/>
                                      </p:to>
                                    </p:set>
                                    <p:animEffect transition="in" filter="fade">
                                      <p:cBhvr>
                                        <p:cTn id="46" dur="500"/>
                                        <p:tgtEl>
                                          <p:spTgt spid="188"/>
                                        </p:tgtEl>
                                      </p:cBhvr>
                                    </p:animEffect>
                                  </p:childTnLst>
                                </p:cTn>
                              </p:par>
                              <p:par>
                                <p:cTn id="47" presetID="23" presetClass="entr" presetSubtype="272" fill="hold" grpId="0" nodeType="withEffect">
                                  <p:stCondLst>
                                    <p:cond delay="0"/>
                                  </p:stCondLst>
                                  <p:childTnLst>
                                    <p:set>
                                      <p:cBhvr>
                                        <p:cTn id="48" dur="1" fill="hold">
                                          <p:stCondLst>
                                            <p:cond delay="0"/>
                                          </p:stCondLst>
                                        </p:cTn>
                                        <p:tgtEl>
                                          <p:spTgt spid="185"/>
                                        </p:tgtEl>
                                        <p:attrNameLst>
                                          <p:attrName>style.visibility</p:attrName>
                                        </p:attrNameLst>
                                      </p:cBhvr>
                                      <p:to>
                                        <p:strVal val="visible"/>
                                      </p:to>
                                    </p:set>
                                    <p:anim calcmode="lin" valueType="num">
                                      <p:cBhvr>
                                        <p:cTn id="49" dur="500" fill="hold"/>
                                        <p:tgtEl>
                                          <p:spTgt spid="185"/>
                                        </p:tgtEl>
                                        <p:attrNameLst>
                                          <p:attrName>ppt_w</p:attrName>
                                        </p:attrNameLst>
                                      </p:cBhvr>
                                      <p:tavLst>
                                        <p:tav tm="0">
                                          <p:val>
                                            <p:strVal val="2/3*#ppt_w"/>
                                          </p:val>
                                        </p:tav>
                                        <p:tav tm="100000">
                                          <p:val>
                                            <p:strVal val="#ppt_w"/>
                                          </p:val>
                                        </p:tav>
                                      </p:tavLst>
                                    </p:anim>
                                    <p:anim calcmode="lin" valueType="num">
                                      <p:cBhvr>
                                        <p:cTn id="50" dur="500" fill="hold"/>
                                        <p:tgtEl>
                                          <p:spTgt spid="185"/>
                                        </p:tgtEl>
                                        <p:attrNameLst>
                                          <p:attrName>ppt_h</p:attrName>
                                        </p:attrNameLst>
                                      </p:cBhvr>
                                      <p:tavLst>
                                        <p:tav tm="0">
                                          <p:val>
                                            <p:strVal val="2/3*#ppt_h"/>
                                          </p:val>
                                        </p:tav>
                                        <p:tav tm="100000">
                                          <p:val>
                                            <p:strVal val="#ppt_h"/>
                                          </p:val>
                                        </p:tav>
                                      </p:tavLst>
                                    </p:anim>
                                  </p:childTnLst>
                                </p:cTn>
                              </p:par>
                              <p:par>
                                <p:cTn id="51" presetID="23" presetClass="entr" presetSubtype="288" fill="hold" grpId="0" nodeType="withEffect">
                                  <p:stCondLst>
                                    <p:cond delay="0"/>
                                  </p:stCondLst>
                                  <p:childTnLst>
                                    <p:set>
                                      <p:cBhvr>
                                        <p:cTn id="52" dur="1" fill="hold">
                                          <p:stCondLst>
                                            <p:cond delay="0"/>
                                          </p:stCondLst>
                                        </p:cTn>
                                        <p:tgtEl>
                                          <p:spTgt spid="373"/>
                                        </p:tgtEl>
                                        <p:attrNameLst>
                                          <p:attrName>style.visibility</p:attrName>
                                        </p:attrNameLst>
                                      </p:cBhvr>
                                      <p:to>
                                        <p:strVal val="visible"/>
                                      </p:to>
                                    </p:set>
                                    <p:anim calcmode="lin" valueType="num">
                                      <p:cBhvr>
                                        <p:cTn id="53" dur="500" fill="hold"/>
                                        <p:tgtEl>
                                          <p:spTgt spid="373"/>
                                        </p:tgtEl>
                                        <p:attrNameLst>
                                          <p:attrName>ppt_w</p:attrName>
                                        </p:attrNameLst>
                                      </p:cBhvr>
                                      <p:tavLst>
                                        <p:tav tm="0">
                                          <p:val>
                                            <p:strVal val="4/3*#ppt_w"/>
                                          </p:val>
                                        </p:tav>
                                        <p:tav tm="100000">
                                          <p:val>
                                            <p:strVal val="#ppt_w"/>
                                          </p:val>
                                        </p:tav>
                                      </p:tavLst>
                                    </p:anim>
                                    <p:anim calcmode="lin" valueType="num">
                                      <p:cBhvr>
                                        <p:cTn id="54" dur="500" fill="hold"/>
                                        <p:tgtEl>
                                          <p:spTgt spid="373"/>
                                        </p:tgtEl>
                                        <p:attrNameLst>
                                          <p:attrName>ppt_h</p:attrName>
                                        </p:attrNameLst>
                                      </p:cBhvr>
                                      <p:tavLst>
                                        <p:tav tm="0">
                                          <p:val>
                                            <p:strVal val="4/3*#ppt_h"/>
                                          </p:val>
                                        </p:tav>
                                        <p:tav tm="100000">
                                          <p:val>
                                            <p:strVal val="#ppt_h"/>
                                          </p:val>
                                        </p:tav>
                                      </p:tavLst>
                                    </p:anim>
                                  </p:childTnLst>
                                </p:cTn>
                              </p:par>
                              <p:par>
                                <p:cTn id="55" presetID="10" presetClass="entr" presetSubtype="0" fill="hold" grpId="0" nodeType="withEffect">
                                  <p:stCondLst>
                                    <p:cond delay="0"/>
                                  </p:stCondLst>
                                  <p:childTnLst>
                                    <p:set>
                                      <p:cBhvr>
                                        <p:cTn id="56" dur="1" fill="hold">
                                          <p:stCondLst>
                                            <p:cond delay="0"/>
                                          </p:stCondLst>
                                        </p:cTn>
                                        <p:tgtEl>
                                          <p:spTgt spid="376"/>
                                        </p:tgtEl>
                                        <p:attrNameLst>
                                          <p:attrName>style.visibility</p:attrName>
                                        </p:attrNameLst>
                                      </p:cBhvr>
                                      <p:to>
                                        <p:strVal val="visible"/>
                                      </p:to>
                                    </p:set>
                                    <p:animEffect transition="in" filter="fade">
                                      <p:cBhvr>
                                        <p:cTn id="57" dur="500"/>
                                        <p:tgtEl>
                                          <p:spTgt spid="376"/>
                                        </p:tgtEl>
                                      </p:cBhvr>
                                    </p:animEffect>
                                  </p:childTnLst>
                                </p:cTn>
                              </p:par>
                              <p:par>
                                <p:cTn id="58" presetID="23" presetClass="entr" presetSubtype="272" fill="hold" grpId="0" nodeType="withEffect">
                                  <p:stCondLst>
                                    <p:cond delay="0"/>
                                  </p:stCondLst>
                                  <p:childTnLst>
                                    <p:set>
                                      <p:cBhvr>
                                        <p:cTn id="59" dur="1" fill="hold">
                                          <p:stCondLst>
                                            <p:cond delay="0"/>
                                          </p:stCondLst>
                                        </p:cTn>
                                        <p:tgtEl>
                                          <p:spTgt spid="374"/>
                                        </p:tgtEl>
                                        <p:attrNameLst>
                                          <p:attrName>style.visibility</p:attrName>
                                        </p:attrNameLst>
                                      </p:cBhvr>
                                      <p:to>
                                        <p:strVal val="visible"/>
                                      </p:to>
                                    </p:set>
                                    <p:anim calcmode="lin" valueType="num">
                                      <p:cBhvr>
                                        <p:cTn id="60" dur="500" fill="hold"/>
                                        <p:tgtEl>
                                          <p:spTgt spid="374"/>
                                        </p:tgtEl>
                                        <p:attrNameLst>
                                          <p:attrName>ppt_w</p:attrName>
                                        </p:attrNameLst>
                                      </p:cBhvr>
                                      <p:tavLst>
                                        <p:tav tm="0">
                                          <p:val>
                                            <p:strVal val="2/3*#ppt_w"/>
                                          </p:val>
                                        </p:tav>
                                        <p:tav tm="100000">
                                          <p:val>
                                            <p:strVal val="#ppt_w"/>
                                          </p:val>
                                        </p:tav>
                                      </p:tavLst>
                                    </p:anim>
                                    <p:anim calcmode="lin" valueType="num">
                                      <p:cBhvr>
                                        <p:cTn id="61" dur="500" fill="hold"/>
                                        <p:tgtEl>
                                          <p:spTgt spid="374"/>
                                        </p:tgtEl>
                                        <p:attrNameLst>
                                          <p:attrName>ppt_h</p:attrName>
                                        </p:attrNameLst>
                                      </p:cBhvr>
                                      <p:tavLst>
                                        <p:tav tm="0">
                                          <p:val>
                                            <p:strVal val="2/3*#ppt_h"/>
                                          </p:val>
                                        </p:tav>
                                        <p:tav tm="100000">
                                          <p:val>
                                            <p:strVal val="#ppt_h"/>
                                          </p:val>
                                        </p:tav>
                                      </p:tavLst>
                                    </p:anim>
                                  </p:childTnLst>
                                </p:cTn>
                              </p:par>
                              <p:par>
                                <p:cTn id="62" presetID="10" presetClass="entr" presetSubtype="0" fill="hold" grpId="0" nodeType="withEffect">
                                  <p:stCondLst>
                                    <p:cond delay="0"/>
                                  </p:stCondLst>
                                  <p:childTnLst>
                                    <p:set>
                                      <p:cBhvr>
                                        <p:cTn id="63" dur="1" fill="hold">
                                          <p:stCondLst>
                                            <p:cond delay="0"/>
                                          </p:stCondLst>
                                        </p:cTn>
                                        <p:tgtEl>
                                          <p:spTgt spid="377"/>
                                        </p:tgtEl>
                                        <p:attrNameLst>
                                          <p:attrName>style.visibility</p:attrName>
                                        </p:attrNameLst>
                                      </p:cBhvr>
                                      <p:to>
                                        <p:strVal val="visible"/>
                                      </p:to>
                                    </p:set>
                                    <p:animEffect transition="in" filter="fade">
                                      <p:cBhvr>
                                        <p:cTn id="64" dur="500"/>
                                        <p:tgtEl>
                                          <p:spTgt spid="377"/>
                                        </p:tgtEl>
                                      </p:cBhvr>
                                    </p:animEffect>
                                  </p:childTnLst>
                                </p:cTn>
                              </p:par>
                              <p:par>
                                <p:cTn id="65" presetID="2" presetClass="entr" presetSubtype="2" decel="100000" fill="hold" grpId="0" nodeType="withEffect">
                                  <p:stCondLst>
                                    <p:cond delay="0"/>
                                  </p:stCondLst>
                                  <p:childTnLst>
                                    <p:set>
                                      <p:cBhvr>
                                        <p:cTn id="66" dur="1" fill="hold">
                                          <p:stCondLst>
                                            <p:cond delay="0"/>
                                          </p:stCondLst>
                                        </p:cTn>
                                        <p:tgtEl>
                                          <p:spTgt spid="124"/>
                                        </p:tgtEl>
                                        <p:attrNameLst>
                                          <p:attrName>style.visibility</p:attrName>
                                        </p:attrNameLst>
                                      </p:cBhvr>
                                      <p:to>
                                        <p:strVal val="visible"/>
                                      </p:to>
                                    </p:set>
                                    <p:anim calcmode="lin" valueType="num">
                                      <p:cBhvr additive="base">
                                        <p:cTn id="67" dur="1500" fill="hold"/>
                                        <p:tgtEl>
                                          <p:spTgt spid="124"/>
                                        </p:tgtEl>
                                        <p:attrNameLst>
                                          <p:attrName>ppt_x</p:attrName>
                                        </p:attrNameLst>
                                      </p:cBhvr>
                                      <p:tavLst>
                                        <p:tav tm="0">
                                          <p:val>
                                            <p:strVal val="1+#ppt_w/2"/>
                                          </p:val>
                                        </p:tav>
                                        <p:tav tm="100000">
                                          <p:val>
                                            <p:strVal val="#ppt_x"/>
                                          </p:val>
                                        </p:tav>
                                      </p:tavLst>
                                    </p:anim>
                                    <p:anim calcmode="lin" valueType="num">
                                      <p:cBhvr additive="base">
                                        <p:cTn id="68" dur="1500" fill="hold"/>
                                        <p:tgtEl>
                                          <p:spTgt spid="12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5"/>
                                            </p:cond>
                                          </p:stCondLst>
                                          <p:endCondLst>
                                            <p:cond evt="onStopAudio" delay="0">
                                              <p:tgtEl>
                                                <p:sldTgt/>
                                              </p:tgtEl>
                                            </p:cond>
                                          </p:endCondLst>
                                        </p:cTn>
                                        <p:tgtEl>
                                          <p:sndTgt r:embed="rId3" name="button24.wav"/>
                                        </p:tgtEl>
                                      </p:cMediaNode>
                                    </p:audio>
                                  </p:subTnLst>
                                </p:cTn>
                              </p:par>
                              <p:par>
                                <p:cTn id="69" presetID="2" presetClass="entr" presetSubtype="2" decel="100000" fill="hold" grpId="0" nodeType="withEffect">
                                  <p:stCondLst>
                                    <p:cond delay="0"/>
                                  </p:stCondLst>
                                  <p:childTnLst>
                                    <p:set>
                                      <p:cBhvr>
                                        <p:cTn id="70" dur="1" fill="hold">
                                          <p:stCondLst>
                                            <p:cond delay="0"/>
                                          </p:stCondLst>
                                        </p:cTn>
                                        <p:tgtEl>
                                          <p:spTgt spid="186"/>
                                        </p:tgtEl>
                                        <p:attrNameLst>
                                          <p:attrName>style.visibility</p:attrName>
                                        </p:attrNameLst>
                                      </p:cBhvr>
                                      <p:to>
                                        <p:strVal val="visible"/>
                                      </p:to>
                                    </p:set>
                                    <p:anim calcmode="lin" valueType="num">
                                      <p:cBhvr additive="base">
                                        <p:cTn id="71" dur="1500" fill="hold"/>
                                        <p:tgtEl>
                                          <p:spTgt spid="186"/>
                                        </p:tgtEl>
                                        <p:attrNameLst>
                                          <p:attrName>ppt_x</p:attrName>
                                        </p:attrNameLst>
                                      </p:cBhvr>
                                      <p:tavLst>
                                        <p:tav tm="0">
                                          <p:val>
                                            <p:strVal val="1+#ppt_w/2"/>
                                          </p:val>
                                        </p:tav>
                                        <p:tav tm="100000">
                                          <p:val>
                                            <p:strVal val="#ppt_x"/>
                                          </p:val>
                                        </p:tav>
                                      </p:tavLst>
                                    </p:anim>
                                    <p:anim calcmode="lin" valueType="num">
                                      <p:cBhvr additive="base">
                                        <p:cTn id="72" dur="1500" fill="hold"/>
                                        <p:tgtEl>
                                          <p:spTgt spid="186"/>
                                        </p:tgtEl>
                                        <p:attrNameLst>
                                          <p:attrName>ppt_y</p:attrName>
                                        </p:attrNameLst>
                                      </p:cBhvr>
                                      <p:tavLst>
                                        <p:tav tm="0">
                                          <p:val>
                                            <p:strVal val="#ppt_y"/>
                                          </p:val>
                                        </p:tav>
                                        <p:tav tm="100000">
                                          <p:val>
                                            <p:strVal val="#ppt_y"/>
                                          </p:val>
                                        </p:tav>
                                      </p:tavLst>
                                    </p:anim>
                                  </p:childTnLst>
                                </p:cTn>
                              </p:par>
                              <p:par>
                                <p:cTn id="73" presetID="2" presetClass="entr" presetSubtype="2" decel="100000" fill="hold" grpId="0" nodeType="withEffect">
                                  <p:stCondLst>
                                    <p:cond delay="0"/>
                                  </p:stCondLst>
                                  <p:childTnLst>
                                    <p:set>
                                      <p:cBhvr>
                                        <p:cTn id="74" dur="1" fill="hold">
                                          <p:stCondLst>
                                            <p:cond delay="0"/>
                                          </p:stCondLst>
                                        </p:cTn>
                                        <p:tgtEl>
                                          <p:spTgt spid="375"/>
                                        </p:tgtEl>
                                        <p:attrNameLst>
                                          <p:attrName>style.visibility</p:attrName>
                                        </p:attrNameLst>
                                      </p:cBhvr>
                                      <p:to>
                                        <p:strVal val="visible"/>
                                      </p:to>
                                    </p:set>
                                    <p:anim calcmode="lin" valueType="num">
                                      <p:cBhvr additive="base">
                                        <p:cTn id="75" dur="1500" fill="hold"/>
                                        <p:tgtEl>
                                          <p:spTgt spid="375"/>
                                        </p:tgtEl>
                                        <p:attrNameLst>
                                          <p:attrName>ppt_x</p:attrName>
                                        </p:attrNameLst>
                                      </p:cBhvr>
                                      <p:tavLst>
                                        <p:tav tm="0">
                                          <p:val>
                                            <p:strVal val="1+#ppt_w/2"/>
                                          </p:val>
                                        </p:tav>
                                        <p:tav tm="100000">
                                          <p:val>
                                            <p:strVal val="#ppt_x"/>
                                          </p:val>
                                        </p:tav>
                                      </p:tavLst>
                                    </p:anim>
                                    <p:anim calcmode="lin" valueType="num">
                                      <p:cBhvr additive="base">
                                        <p:cTn id="76" dur="1500" fill="hold"/>
                                        <p:tgtEl>
                                          <p:spTgt spid="375"/>
                                        </p:tgtEl>
                                        <p:attrNameLst>
                                          <p:attrName>ppt_y</p:attrName>
                                        </p:attrNameLst>
                                      </p:cBhvr>
                                      <p:tavLst>
                                        <p:tav tm="0">
                                          <p:val>
                                            <p:strVal val="#ppt_y"/>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decel="100000" fill="hold" grpId="0" nodeType="clickEffect">
                                  <p:stCondLst>
                                    <p:cond delay="0"/>
                                  </p:stCondLst>
                                  <p:childTnLst>
                                    <p:set>
                                      <p:cBhvr>
                                        <p:cTn id="80" dur="1" fill="hold">
                                          <p:stCondLst>
                                            <p:cond delay="0"/>
                                          </p:stCondLst>
                                        </p:cTn>
                                        <p:tgtEl>
                                          <p:spTgt spid="155"/>
                                        </p:tgtEl>
                                        <p:attrNameLst>
                                          <p:attrName>style.visibility</p:attrName>
                                        </p:attrNameLst>
                                      </p:cBhvr>
                                      <p:to>
                                        <p:strVal val="visible"/>
                                      </p:to>
                                    </p:set>
                                    <p:anim calcmode="lin" valueType="num">
                                      <p:cBhvr additive="base">
                                        <p:cTn id="81" dur="1500" fill="hold"/>
                                        <p:tgtEl>
                                          <p:spTgt spid="155"/>
                                        </p:tgtEl>
                                        <p:attrNameLst>
                                          <p:attrName>ppt_x</p:attrName>
                                        </p:attrNameLst>
                                      </p:cBhvr>
                                      <p:tavLst>
                                        <p:tav tm="0">
                                          <p:val>
                                            <p:strVal val="#ppt_x"/>
                                          </p:val>
                                        </p:tav>
                                        <p:tav tm="100000">
                                          <p:val>
                                            <p:strVal val="#ppt_x"/>
                                          </p:val>
                                        </p:tav>
                                      </p:tavLst>
                                    </p:anim>
                                    <p:anim calcmode="lin" valueType="num">
                                      <p:cBhvr additive="base">
                                        <p:cTn id="82" dur="1500" fill="hold"/>
                                        <p:tgtEl>
                                          <p:spTgt spid="155"/>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decel="100000" fill="hold" grpId="0" nodeType="clickEffect">
                                  <p:stCondLst>
                                    <p:cond delay="0"/>
                                  </p:stCondLst>
                                  <p:childTnLst>
                                    <p:set>
                                      <p:cBhvr>
                                        <p:cTn id="86" dur="1" fill="hold">
                                          <p:stCondLst>
                                            <p:cond delay="0"/>
                                          </p:stCondLst>
                                        </p:cTn>
                                        <p:tgtEl>
                                          <p:spTgt spid="156"/>
                                        </p:tgtEl>
                                        <p:attrNameLst>
                                          <p:attrName>style.visibility</p:attrName>
                                        </p:attrNameLst>
                                      </p:cBhvr>
                                      <p:to>
                                        <p:strVal val="visible"/>
                                      </p:to>
                                    </p:set>
                                    <p:anim calcmode="lin" valueType="num">
                                      <p:cBhvr additive="base">
                                        <p:cTn id="87" dur="1500" fill="hold"/>
                                        <p:tgtEl>
                                          <p:spTgt spid="156"/>
                                        </p:tgtEl>
                                        <p:attrNameLst>
                                          <p:attrName>ppt_x</p:attrName>
                                        </p:attrNameLst>
                                      </p:cBhvr>
                                      <p:tavLst>
                                        <p:tav tm="0">
                                          <p:val>
                                            <p:strVal val="#ppt_x"/>
                                          </p:val>
                                        </p:tav>
                                        <p:tav tm="100000">
                                          <p:val>
                                            <p:strVal val="#ppt_x"/>
                                          </p:val>
                                        </p:tav>
                                      </p:tavLst>
                                    </p:anim>
                                    <p:anim calcmode="lin" valueType="num">
                                      <p:cBhvr additive="base">
                                        <p:cTn id="88" dur="1500" fill="hold"/>
                                        <p:tgtEl>
                                          <p:spTgt spid="156"/>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decel="100000" fill="hold" grpId="0" nodeType="clickEffect">
                                  <p:stCondLst>
                                    <p:cond delay="0"/>
                                  </p:stCondLst>
                                  <p:childTnLst>
                                    <p:set>
                                      <p:cBhvr>
                                        <p:cTn id="92" dur="1" fill="hold">
                                          <p:stCondLst>
                                            <p:cond delay="0"/>
                                          </p:stCondLst>
                                        </p:cTn>
                                        <p:tgtEl>
                                          <p:spTgt spid="157"/>
                                        </p:tgtEl>
                                        <p:attrNameLst>
                                          <p:attrName>style.visibility</p:attrName>
                                        </p:attrNameLst>
                                      </p:cBhvr>
                                      <p:to>
                                        <p:strVal val="visible"/>
                                      </p:to>
                                    </p:set>
                                    <p:anim calcmode="lin" valueType="num">
                                      <p:cBhvr additive="base">
                                        <p:cTn id="93" dur="1500" fill="hold"/>
                                        <p:tgtEl>
                                          <p:spTgt spid="157"/>
                                        </p:tgtEl>
                                        <p:attrNameLst>
                                          <p:attrName>ppt_x</p:attrName>
                                        </p:attrNameLst>
                                      </p:cBhvr>
                                      <p:tavLst>
                                        <p:tav tm="0">
                                          <p:val>
                                            <p:strVal val="#ppt_x"/>
                                          </p:val>
                                        </p:tav>
                                        <p:tav tm="100000">
                                          <p:val>
                                            <p:strVal val="#ppt_x"/>
                                          </p:val>
                                        </p:tav>
                                      </p:tavLst>
                                    </p:anim>
                                    <p:anim calcmode="lin" valueType="num">
                                      <p:cBhvr additive="base">
                                        <p:cTn id="94" dur="1500" fill="hold"/>
                                        <p:tgtEl>
                                          <p:spTgt spid="1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bldLvl="0" animBg="1"/>
      <p:bldP spid="119" grpId="0" bldLvl="0" animBg="1"/>
      <p:bldP spid="124" grpId="0"/>
      <p:bldP spid="146" grpId="0" bldLvl="0" animBg="1"/>
      <p:bldP spid="150" grpId="0" bldLvl="0" animBg="1"/>
      <p:bldP spid="155" grpId="0"/>
      <p:bldP spid="156" grpId="0"/>
      <p:bldP spid="157" grpId="0"/>
      <p:bldP spid="184" grpId="0" bldLvl="0" animBg="1"/>
      <p:bldP spid="185" grpId="0" bldLvl="0" animBg="1"/>
      <p:bldP spid="186" grpId="0"/>
      <p:bldP spid="187" grpId="0" bldLvl="0" animBg="1"/>
      <p:bldP spid="188" grpId="0" bldLvl="0" animBg="1"/>
      <p:bldP spid="373" grpId="0" bldLvl="0" animBg="1"/>
      <p:bldP spid="374" grpId="0" bldLvl="0" animBg="1"/>
      <p:bldP spid="375" grpId="0"/>
      <p:bldP spid="376" grpId="0" bldLvl="0" animBg="1"/>
      <p:bldP spid="377"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3"/>
          <p:cNvSpPr/>
          <p:nvPr/>
        </p:nvSpPr>
        <p:spPr bwMode="auto">
          <a:xfrm>
            <a:off x="5620071" y="926348"/>
            <a:ext cx="2778961" cy="1308206"/>
          </a:xfrm>
          <a:custGeom>
            <a:avLst/>
            <a:gdLst>
              <a:gd name="T0" fmla="*/ 291 w 531"/>
              <a:gd name="T1" fmla="*/ 6 h 250"/>
              <a:gd name="T2" fmla="*/ 517 w 531"/>
              <a:gd name="T3" fmla="*/ 113 h 250"/>
              <a:gd name="T4" fmla="*/ 517 w 531"/>
              <a:gd name="T5" fmla="*/ 137 h 250"/>
              <a:gd name="T6" fmla="*/ 291 w 531"/>
              <a:gd name="T7" fmla="*/ 244 h 250"/>
              <a:gd name="T8" fmla="*/ 240 w 531"/>
              <a:gd name="T9" fmla="*/ 244 h 250"/>
              <a:gd name="T10" fmla="*/ 14 w 531"/>
              <a:gd name="T11" fmla="*/ 137 h 250"/>
              <a:gd name="T12" fmla="*/ 14 w 531"/>
              <a:gd name="T13" fmla="*/ 113 h 250"/>
              <a:gd name="T14" fmla="*/ 240 w 531"/>
              <a:gd name="T15" fmla="*/ 6 h 250"/>
              <a:gd name="T16" fmla="*/ 291 w 531"/>
              <a:gd name="T17" fmla="*/ 6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1" h="250">
                <a:moveTo>
                  <a:pt x="291" y="6"/>
                </a:moveTo>
                <a:lnTo>
                  <a:pt x="517" y="113"/>
                </a:lnTo>
                <a:cubicBezTo>
                  <a:pt x="531" y="120"/>
                  <a:pt x="531" y="130"/>
                  <a:pt x="517" y="137"/>
                </a:cubicBezTo>
                <a:lnTo>
                  <a:pt x="291" y="244"/>
                </a:lnTo>
                <a:cubicBezTo>
                  <a:pt x="277" y="250"/>
                  <a:pt x="254" y="250"/>
                  <a:pt x="240" y="244"/>
                </a:cubicBezTo>
                <a:lnTo>
                  <a:pt x="14" y="137"/>
                </a:lnTo>
                <a:cubicBezTo>
                  <a:pt x="0" y="130"/>
                  <a:pt x="0" y="120"/>
                  <a:pt x="14" y="113"/>
                </a:cubicBezTo>
                <a:lnTo>
                  <a:pt x="240" y="6"/>
                </a:lnTo>
                <a:cubicBezTo>
                  <a:pt x="254" y="0"/>
                  <a:pt x="277" y="0"/>
                  <a:pt x="291" y="6"/>
                </a:cubicBezTo>
                <a:close/>
              </a:path>
            </a:pathLst>
          </a:custGeom>
          <a:gradFill>
            <a:gsLst>
              <a:gs pos="0">
                <a:srgbClr val="00A2E9">
                  <a:alpha val="29000"/>
                </a:srgbClr>
              </a:gs>
              <a:gs pos="98230">
                <a:srgbClr val="1D3D6B"/>
              </a:gs>
              <a:gs pos="55000">
                <a:srgbClr val="172963">
                  <a:alpha val="70000"/>
                </a:srgbClr>
              </a:gs>
            </a:gsLst>
            <a:lin ang="8100000" scaled="1"/>
          </a:gradFill>
          <a:ln>
            <a:gradFill flip="none" rotWithShape="1">
              <a:gsLst>
                <a:gs pos="0">
                  <a:srgbClr val="D441F1"/>
                </a:gs>
                <a:gs pos="46000">
                  <a:srgbClr val="00A2E9"/>
                </a:gs>
                <a:gs pos="100000">
                  <a:srgbClr val="61E1EA"/>
                </a:gs>
              </a:gsLst>
              <a:lin ang="90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3" name="Freeform 11"/>
          <p:cNvSpPr/>
          <p:nvPr/>
        </p:nvSpPr>
        <p:spPr bwMode="auto">
          <a:xfrm>
            <a:off x="5934067" y="2846878"/>
            <a:ext cx="2150969" cy="1020975"/>
          </a:xfrm>
          <a:custGeom>
            <a:avLst/>
            <a:gdLst>
              <a:gd name="T0" fmla="*/ 225 w 411"/>
              <a:gd name="T1" fmla="*/ 5 h 195"/>
              <a:gd name="T2" fmla="*/ 401 w 411"/>
              <a:gd name="T3" fmla="*/ 89 h 195"/>
              <a:gd name="T4" fmla="*/ 401 w 411"/>
              <a:gd name="T5" fmla="*/ 107 h 195"/>
              <a:gd name="T6" fmla="*/ 225 w 411"/>
              <a:gd name="T7" fmla="*/ 190 h 195"/>
              <a:gd name="T8" fmla="*/ 186 w 411"/>
              <a:gd name="T9" fmla="*/ 190 h 195"/>
              <a:gd name="T10" fmla="*/ 10 w 411"/>
              <a:gd name="T11" fmla="*/ 107 h 195"/>
              <a:gd name="T12" fmla="*/ 10 w 411"/>
              <a:gd name="T13" fmla="*/ 89 h 195"/>
              <a:gd name="T14" fmla="*/ 186 w 411"/>
              <a:gd name="T15" fmla="*/ 5 h 195"/>
              <a:gd name="T16" fmla="*/ 225 w 411"/>
              <a:gd name="T17" fmla="*/ 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1" h="195">
                <a:moveTo>
                  <a:pt x="225" y="5"/>
                </a:moveTo>
                <a:lnTo>
                  <a:pt x="401" y="89"/>
                </a:lnTo>
                <a:cubicBezTo>
                  <a:pt x="411" y="94"/>
                  <a:pt x="411" y="102"/>
                  <a:pt x="401" y="107"/>
                </a:cubicBezTo>
                <a:lnTo>
                  <a:pt x="225" y="190"/>
                </a:lnTo>
                <a:cubicBezTo>
                  <a:pt x="214" y="195"/>
                  <a:pt x="197" y="195"/>
                  <a:pt x="186" y="190"/>
                </a:cubicBezTo>
                <a:lnTo>
                  <a:pt x="10" y="107"/>
                </a:lnTo>
                <a:cubicBezTo>
                  <a:pt x="0" y="102"/>
                  <a:pt x="0" y="94"/>
                  <a:pt x="10" y="89"/>
                </a:cubicBezTo>
                <a:lnTo>
                  <a:pt x="186" y="5"/>
                </a:lnTo>
                <a:cubicBezTo>
                  <a:pt x="197" y="0"/>
                  <a:pt x="214" y="0"/>
                  <a:pt x="225" y="5"/>
                </a:cubicBezTo>
                <a:close/>
              </a:path>
            </a:pathLst>
          </a:custGeom>
          <a:gradFill>
            <a:gsLst>
              <a:gs pos="0">
                <a:srgbClr val="00A2E9">
                  <a:alpha val="29000"/>
                </a:srgbClr>
              </a:gs>
              <a:gs pos="98230">
                <a:srgbClr val="1D3D6B"/>
              </a:gs>
              <a:gs pos="55000">
                <a:srgbClr val="172963">
                  <a:alpha val="70000"/>
                </a:srgbClr>
              </a:gs>
            </a:gsLst>
            <a:lin ang="8100000" scaled="1"/>
          </a:gradFill>
          <a:ln>
            <a:gradFill flip="none" rotWithShape="1">
              <a:gsLst>
                <a:gs pos="0">
                  <a:srgbClr val="D441F1"/>
                </a:gs>
                <a:gs pos="46000">
                  <a:srgbClr val="00A2E9"/>
                </a:gs>
                <a:gs pos="100000">
                  <a:srgbClr val="61E1EA"/>
                </a:gs>
              </a:gsLst>
              <a:lin ang="90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4" name="Freeform 12"/>
          <p:cNvSpPr/>
          <p:nvPr/>
        </p:nvSpPr>
        <p:spPr bwMode="auto">
          <a:xfrm>
            <a:off x="5776741" y="1889224"/>
            <a:ext cx="2465618" cy="1161980"/>
          </a:xfrm>
          <a:custGeom>
            <a:avLst/>
            <a:gdLst>
              <a:gd name="T0" fmla="*/ 258 w 471"/>
              <a:gd name="T1" fmla="*/ 5 h 222"/>
              <a:gd name="T2" fmla="*/ 459 w 471"/>
              <a:gd name="T3" fmla="*/ 100 h 222"/>
              <a:gd name="T4" fmla="*/ 459 w 471"/>
              <a:gd name="T5" fmla="*/ 121 h 222"/>
              <a:gd name="T6" fmla="*/ 258 w 471"/>
              <a:gd name="T7" fmla="*/ 216 h 222"/>
              <a:gd name="T8" fmla="*/ 213 w 471"/>
              <a:gd name="T9" fmla="*/ 216 h 222"/>
              <a:gd name="T10" fmla="*/ 12 w 471"/>
              <a:gd name="T11" fmla="*/ 121 h 222"/>
              <a:gd name="T12" fmla="*/ 12 w 471"/>
              <a:gd name="T13" fmla="*/ 100 h 222"/>
              <a:gd name="T14" fmla="*/ 213 w 471"/>
              <a:gd name="T15" fmla="*/ 5 h 222"/>
              <a:gd name="T16" fmla="*/ 258 w 471"/>
              <a:gd name="T17" fmla="*/ 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1" h="222">
                <a:moveTo>
                  <a:pt x="258" y="5"/>
                </a:moveTo>
                <a:cubicBezTo>
                  <a:pt x="325" y="37"/>
                  <a:pt x="392" y="69"/>
                  <a:pt x="459" y="100"/>
                </a:cubicBezTo>
                <a:cubicBezTo>
                  <a:pt x="471" y="106"/>
                  <a:pt x="471" y="116"/>
                  <a:pt x="459" y="121"/>
                </a:cubicBezTo>
                <a:cubicBezTo>
                  <a:pt x="392" y="153"/>
                  <a:pt x="325" y="185"/>
                  <a:pt x="258" y="216"/>
                </a:cubicBezTo>
                <a:cubicBezTo>
                  <a:pt x="246" y="222"/>
                  <a:pt x="225" y="222"/>
                  <a:pt x="213" y="216"/>
                </a:cubicBezTo>
                <a:cubicBezTo>
                  <a:pt x="146" y="185"/>
                  <a:pt x="79" y="153"/>
                  <a:pt x="12" y="121"/>
                </a:cubicBezTo>
                <a:cubicBezTo>
                  <a:pt x="0" y="116"/>
                  <a:pt x="0" y="106"/>
                  <a:pt x="12" y="100"/>
                </a:cubicBezTo>
                <a:cubicBezTo>
                  <a:pt x="79" y="69"/>
                  <a:pt x="146" y="37"/>
                  <a:pt x="213" y="5"/>
                </a:cubicBezTo>
                <a:cubicBezTo>
                  <a:pt x="225" y="0"/>
                  <a:pt x="246" y="0"/>
                  <a:pt x="258" y="5"/>
                </a:cubicBezTo>
                <a:close/>
              </a:path>
            </a:pathLst>
          </a:custGeom>
          <a:gradFill>
            <a:gsLst>
              <a:gs pos="0">
                <a:srgbClr val="00A2E9">
                  <a:alpha val="29000"/>
                </a:srgbClr>
              </a:gs>
              <a:gs pos="98230">
                <a:srgbClr val="1D3D6B"/>
              </a:gs>
              <a:gs pos="55000">
                <a:srgbClr val="172963">
                  <a:alpha val="70000"/>
                </a:srgbClr>
              </a:gs>
            </a:gsLst>
            <a:lin ang="8100000" scaled="1"/>
          </a:gradFill>
          <a:ln>
            <a:gradFill flip="none" rotWithShape="1">
              <a:gsLst>
                <a:gs pos="0">
                  <a:srgbClr val="D441F1"/>
                </a:gs>
                <a:gs pos="46000">
                  <a:srgbClr val="00A2E9"/>
                </a:gs>
                <a:gs pos="100000">
                  <a:srgbClr val="61E1EA"/>
                </a:gs>
              </a:gsLst>
              <a:lin ang="90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9" name="文本框 18"/>
          <p:cNvSpPr txBox="1"/>
          <p:nvPr/>
        </p:nvSpPr>
        <p:spPr>
          <a:xfrm>
            <a:off x="6780950" y="2241335"/>
            <a:ext cx="457200" cy="276860"/>
          </a:xfrm>
          <a:prstGeom prst="rect">
            <a:avLst/>
          </a:prstGeom>
          <a:noFill/>
        </p:spPr>
        <p:txBody>
          <a:bodyPr wrap="none" lIns="0" tIns="0" rIns="0" bIns="0" rtlCol="0" anchor="ctr">
            <a:spAutoFit/>
          </a:bodyPr>
          <a:lstStyle>
            <a:defPPr>
              <a:defRPr lang="zh-CN"/>
            </a:defPPr>
            <a:lvl1pPr algn="ctr">
              <a:defRPr sz="3200">
                <a:gradFill flip="none" rotWithShape="1">
                  <a:gsLst>
                    <a:gs pos="77000">
                      <a:srgbClr val="71728F"/>
                    </a:gs>
                    <a:gs pos="52000">
                      <a:srgbClr val="E8EEF8"/>
                    </a:gs>
                    <a:gs pos="0">
                      <a:schemeClr val="bg1"/>
                    </a:gs>
                    <a:gs pos="100000">
                      <a:srgbClr val="464569"/>
                    </a:gs>
                  </a:gsLst>
                  <a:lin ang="5400000" scaled="1"/>
                  <a:tileRect/>
                </a:gradFill>
              </a:defRPr>
            </a:lvl1pPr>
          </a:lstStyle>
          <a:p>
            <a:r>
              <a:rPr lang="zh-CN" altLang="en-US" sz="1800" dirty="0">
                <a:solidFill>
                  <a:schemeClr val="bg1"/>
                </a:solidFill>
              </a:rPr>
              <a:t>品质</a:t>
            </a:r>
            <a:endParaRPr lang="zh-CN" altLang="en-US" sz="1800" dirty="0">
              <a:solidFill>
                <a:schemeClr val="bg1"/>
              </a:solidFill>
            </a:endParaRPr>
          </a:p>
        </p:txBody>
      </p:sp>
      <p:sp>
        <p:nvSpPr>
          <p:cNvPr id="22" name="文本框 21"/>
          <p:cNvSpPr txBox="1"/>
          <p:nvPr/>
        </p:nvSpPr>
        <p:spPr>
          <a:xfrm>
            <a:off x="6705384" y="2487656"/>
            <a:ext cx="608330" cy="215265"/>
          </a:xfrm>
          <a:prstGeom prst="rect">
            <a:avLst/>
          </a:prstGeom>
          <a:noFill/>
        </p:spPr>
        <p:txBody>
          <a:bodyPr wrap="none" lIns="0" tIns="0" rIns="0" bIns="0" rtlCol="0" anchor="ctr">
            <a:spAutoFit/>
          </a:bodyPr>
          <a:lstStyle>
            <a:defPPr>
              <a:defRPr lang="zh-CN"/>
            </a:defPPr>
            <a:lvl1pPr algn="ctr">
              <a:defRPr>
                <a:gradFill flip="none" rotWithShape="1">
                  <a:gsLst>
                    <a:gs pos="77000">
                      <a:srgbClr val="71728F"/>
                    </a:gs>
                    <a:gs pos="52000">
                      <a:srgbClr val="E8EEF8"/>
                    </a:gs>
                    <a:gs pos="0">
                      <a:schemeClr val="bg1"/>
                    </a:gs>
                    <a:gs pos="100000">
                      <a:srgbClr val="464569"/>
                    </a:gs>
                  </a:gsLst>
                  <a:lin ang="5400000" scaled="1"/>
                  <a:tileRect/>
                </a:gradFill>
              </a:defRPr>
            </a:lvl1pPr>
          </a:lstStyle>
          <a:p>
            <a:pPr algn="ctr"/>
            <a:r>
              <a:rPr lang="en-US" altLang="zh-CN" sz="1400" dirty="0">
                <a:latin typeface="微软雅黑" panose="020B0503020204020204" pitchFamily="34" charset="-122"/>
                <a:ea typeface="微软雅黑" panose="020B0503020204020204" pitchFamily="34" charset="-122"/>
              </a:rPr>
              <a:t>Quality</a:t>
            </a:r>
            <a:endParaRPr lang="en-US" altLang="zh-CN" sz="1400" dirty="0">
              <a:latin typeface="微软雅黑" panose="020B0503020204020204" pitchFamily="34" charset="-122"/>
              <a:ea typeface="微软雅黑" panose="020B0503020204020204" pitchFamily="34" charset="-122"/>
            </a:endParaRPr>
          </a:p>
        </p:txBody>
      </p:sp>
      <p:sp>
        <p:nvSpPr>
          <p:cNvPr id="21" name="文本框 20"/>
          <p:cNvSpPr txBox="1"/>
          <p:nvPr/>
        </p:nvSpPr>
        <p:spPr>
          <a:xfrm>
            <a:off x="6819369" y="1597893"/>
            <a:ext cx="380365" cy="215265"/>
          </a:xfrm>
          <a:prstGeom prst="rect">
            <a:avLst/>
          </a:prstGeom>
          <a:noFill/>
        </p:spPr>
        <p:txBody>
          <a:bodyPr wrap="none" lIns="0" tIns="0" rIns="0" bIns="0" rtlCol="0" anchor="ctr">
            <a:spAutoFit/>
          </a:bodyPr>
          <a:lstStyle>
            <a:defPPr>
              <a:defRPr lang="zh-CN"/>
            </a:defPPr>
            <a:lvl1pPr>
              <a:defRPr>
                <a:solidFill>
                  <a:schemeClr val="bg1"/>
                </a:solidFill>
              </a:defRPr>
            </a:lvl1pPr>
          </a:lstStyle>
          <a:p>
            <a:pPr algn="ctr"/>
            <a:r>
              <a:rPr lang="en-US" altLang="zh-CN" sz="1400" dirty="0">
                <a:gradFill flip="none" rotWithShape="1">
                  <a:gsLst>
                    <a:gs pos="77000">
                      <a:srgbClr val="71728F"/>
                    </a:gs>
                    <a:gs pos="52000">
                      <a:srgbClr val="E8EEF8"/>
                    </a:gs>
                    <a:gs pos="0">
                      <a:schemeClr val="bg1"/>
                    </a:gs>
                    <a:gs pos="100000">
                      <a:srgbClr val="464569"/>
                    </a:gs>
                  </a:gsLst>
                  <a:lin ang="5400000" scaled="1"/>
                  <a:tileRect/>
                </a:gradFill>
                <a:latin typeface="微软雅黑" panose="020B0503020204020204" pitchFamily="34" charset="-122"/>
                <a:ea typeface="微软雅黑" panose="020B0503020204020204" pitchFamily="34" charset="-122"/>
              </a:rPr>
              <a:t>C</a:t>
            </a:r>
            <a:r>
              <a:rPr lang="zh-CN" altLang="en-US" sz="1400" dirty="0">
                <a:gradFill flip="none" rotWithShape="1">
                  <a:gsLst>
                    <a:gs pos="77000">
                      <a:srgbClr val="71728F"/>
                    </a:gs>
                    <a:gs pos="52000">
                      <a:srgbClr val="E8EEF8"/>
                    </a:gs>
                    <a:gs pos="0">
                      <a:schemeClr val="bg1"/>
                    </a:gs>
                    <a:gs pos="100000">
                      <a:srgbClr val="464569"/>
                    </a:gs>
                  </a:gsLst>
                  <a:lin ang="5400000" scaled="1"/>
                  <a:tileRect/>
                </a:gradFill>
                <a:latin typeface="微软雅黑" panose="020B0503020204020204" pitchFamily="34" charset="-122"/>
                <a:ea typeface="微软雅黑" panose="020B0503020204020204" pitchFamily="34" charset="-122"/>
              </a:rPr>
              <a:t>ost</a:t>
            </a:r>
            <a:endParaRPr lang="zh-CN" altLang="en-US" sz="1400" dirty="0">
              <a:gradFill flip="none" rotWithShape="1">
                <a:gsLst>
                  <a:gs pos="77000">
                    <a:srgbClr val="71728F"/>
                  </a:gs>
                  <a:gs pos="52000">
                    <a:srgbClr val="E8EEF8"/>
                  </a:gs>
                  <a:gs pos="0">
                    <a:schemeClr val="bg1"/>
                  </a:gs>
                  <a:gs pos="100000">
                    <a:srgbClr val="464569"/>
                  </a:gs>
                </a:gsLst>
                <a:lin ang="5400000" scaled="1"/>
                <a:tileRect/>
              </a:gradFill>
              <a:latin typeface="微软雅黑" panose="020B0503020204020204" pitchFamily="34" charset="-122"/>
              <a:ea typeface="微软雅黑" panose="020B0503020204020204" pitchFamily="34" charset="-122"/>
            </a:endParaRPr>
          </a:p>
        </p:txBody>
      </p:sp>
      <p:sp>
        <p:nvSpPr>
          <p:cNvPr id="20" name="文本框 19"/>
          <p:cNvSpPr txBox="1"/>
          <p:nvPr/>
        </p:nvSpPr>
        <p:spPr>
          <a:xfrm>
            <a:off x="6780951" y="3128486"/>
            <a:ext cx="457200" cy="276860"/>
          </a:xfrm>
          <a:prstGeom prst="rect">
            <a:avLst/>
          </a:prstGeom>
          <a:noFill/>
        </p:spPr>
        <p:txBody>
          <a:bodyPr wrap="none" lIns="0" tIns="0" rIns="0" bIns="0" rtlCol="0" anchor="ctr">
            <a:spAutoFit/>
          </a:bodyPr>
          <a:lstStyle>
            <a:defPPr>
              <a:defRPr lang="zh-CN"/>
            </a:defPPr>
            <a:lvl1pPr algn="ctr">
              <a:defRPr sz="3200">
                <a:gradFill flip="none" rotWithShape="1">
                  <a:gsLst>
                    <a:gs pos="77000">
                      <a:srgbClr val="71728F"/>
                    </a:gs>
                    <a:gs pos="52000">
                      <a:srgbClr val="E8EEF8"/>
                    </a:gs>
                    <a:gs pos="0">
                      <a:schemeClr val="bg1"/>
                    </a:gs>
                    <a:gs pos="100000">
                      <a:srgbClr val="464569"/>
                    </a:gs>
                  </a:gsLst>
                  <a:lin ang="5400000" scaled="1"/>
                  <a:tileRect/>
                </a:gradFill>
              </a:defRPr>
            </a:lvl1pPr>
          </a:lstStyle>
          <a:p>
            <a:r>
              <a:rPr lang="zh-CN" altLang="en-US" sz="1800" dirty="0">
                <a:solidFill>
                  <a:schemeClr val="bg1"/>
                </a:solidFill>
              </a:rPr>
              <a:t>交期</a:t>
            </a:r>
            <a:endParaRPr lang="zh-CN" altLang="en-US" sz="1800" dirty="0">
              <a:solidFill>
                <a:schemeClr val="bg1"/>
              </a:solidFill>
            </a:endParaRPr>
          </a:p>
        </p:txBody>
      </p:sp>
      <p:sp>
        <p:nvSpPr>
          <p:cNvPr id="23" name="文本框 22"/>
          <p:cNvSpPr txBox="1"/>
          <p:nvPr/>
        </p:nvSpPr>
        <p:spPr>
          <a:xfrm>
            <a:off x="6662525" y="3374807"/>
            <a:ext cx="694055" cy="215265"/>
          </a:xfrm>
          <a:prstGeom prst="rect">
            <a:avLst/>
          </a:prstGeom>
          <a:noFill/>
        </p:spPr>
        <p:txBody>
          <a:bodyPr wrap="none" lIns="0" tIns="0" rIns="0" bIns="0" rtlCol="0" anchor="ctr">
            <a:spAutoFit/>
          </a:bodyPr>
          <a:lstStyle>
            <a:defPPr>
              <a:defRPr lang="zh-CN"/>
            </a:defPPr>
            <a:lvl1pPr algn="ctr">
              <a:defRPr>
                <a:gradFill flip="none" rotWithShape="1">
                  <a:gsLst>
                    <a:gs pos="77000">
                      <a:srgbClr val="71728F"/>
                    </a:gs>
                    <a:gs pos="52000">
                      <a:srgbClr val="E8EEF8"/>
                    </a:gs>
                    <a:gs pos="0">
                      <a:schemeClr val="bg1"/>
                    </a:gs>
                    <a:gs pos="100000">
                      <a:srgbClr val="464569"/>
                    </a:gs>
                  </a:gsLst>
                  <a:lin ang="5400000" scaled="1"/>
                  <a:tileRect/>
                </a:gradFill>
              </a:defRPr>
            </a:lvl1pPr>
          </a:lstStyle>
          <a:p>
            <a:pPr algn="ctr"/>
            <a:r>
              <a:rPr lang="en-US" altLang="zh-CN" sz="1400" dirty="0">
                <a:latin typeface="微软雅黑" panose="020B0503020204020204" pitchFamily="34" charset="-122"/>
                <a:ea typeface="微软雅黑" panose="020B0503020204020204" pitchFamily="34" charset="-122"/>
              </a:rPr>
              <a:t>Delivery</a:t>
            </a:r>
            <a:endParaRPr lang="en-US" altLang="zh-CN" sz="1400" dirty="0">
              <a:latin typeface="微软雅黑" panose="020B0503020204020204" pitchFamily="34" charset="-122"/>
              <a:ea typeface="微软雅黑" panose="020B0503020204020204" pitchFamily="34" charset="-122"/>
            </a:endParaRPr>
          </a:p>
        </p:txBody>
      </p:sp>
      <p:sp>
        <p:nvSpPr>
          <p:cNvPr id="34" name="Line 17"/>
          <p:cNvSpPr>
            <a:spLocks noChangeShapeType="1"/>
          </p:cNvSpPr>
          <p:nvPr/>
        </p:nvSpPr>
        <p:spPr bwMode="auto">
          <a:xfrm flipH="1" flipV="1">
            <a:off x="5525865" y="979175"/>
            <a:ext cx="557995" cy="3226692"/>
          </a:xfrm>
          <a:prstGeom prst="line">
            <a:avLst/>
          </a:prstGeom>
          <a:noFill/>
          <a:ln w="12700" cap="flat">
            <a:gradFill>
              <a:gsLst>
                <a:gs pos="0">
                  <a:srgbClr val="9974B4">
                    <a:alpha val="10000"/>
                  </a:srgbClr>
                </a:gs>
                <a:gs pos="36000">
                  <a:srgbClr val="9974B4"/>
                </a:gs>
                <a:gs pos="61000">
                  <a:srgbClr val="5BD4FF"/>
                </a:gs>
                <a:gs pos="100000">
                  <a:srgbClr val="9974B4">
                    <a:alpha val="10000"/>
                  </a:srgbClr>
                </a:gs>
              </a:gsLst>
              <a:lin ang="0" scaled="0"/>
            </a:gradFill>
            <a:prstDash val="solid"/>
            <a:miter lim="800000"/>
            <a:headEnd type="none" w="med" len="med"/>
            <a:tailEnd type="none" w="med" len="med"/>
          </a:ln>
          <a:effectLst>
            <a:outerShdw blurRad="127000" sx="102000" sy="102000" algn="ctr" rotWithShape="0">
              <a:srgbClr val="5BD4FF">
                <a:alpha val="80000"/>
              </a:srgbClr>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zh-CN" altLang="en-US" sz="1350"/>
          </a:p>
        </p:txBody>
      </p:sp>
      <p:sp>
        <p:nvSpPr>
          <p:cNvPr id="35" name="Line 18"/>
          <p:cNvSpPr>
            <a:spLocks noChangeShapeType="1"/>
          </p:cNvSpPr>
          <p:nvPr/>
        </p:nvSpPr>
        <p:spPr bwMode="auto">
          <a:xfrm flipV="1">
            <a:off x="7934596" y="979175"/>
            <a:ext cx="558640" cy="3226692"/>
          </a:xfrm>
          <a:prstGeom prst="line">
            <a:avLst/>
          </a:prstGeom>
          <a:noFill/>
          <a:ln w="12700" cap="flat">
            <a:gradFill>
              <a:gsLst>
                <a:gs pos="0">
                  <a:srgbClr val="9974B4">
                    <a:alpha val="10000"/>
                  </a:srgbClr>
                </a:gs>
                <a:gs pos="36000">
                  <a:srgbClr val="9974B4"/>
                </a:gs>
                <a:gs pos="61000">
                  <a:srgbClr val="5BD4FF"/>
                </a:gs>
                <a:gs pos="100000">
                  <a:srgbClr val="9974B4">
                    <a:alpha val="10000"/>
                  </a:srgbClr>
                </a:gs>
              </a:gsLst>
              <a:lin ang="0" scaled="0"/>
            </a:gradFill>
            <a:prstDash val="solid"/>
            <a:miter lim="800000"/>
            <a:headEnd type="none" w="med" len="med"/>
            <a:tailEnd type="none" w="med" len="med"/>
          </a:ln>
          <a:effectLst>
            <a:outerShdw blurRad="127000" sx="102000" sy="102000" algn="ctr" rotWithShape="0">
              <a:srgbClr val="5BD4FF">
                <a:alpha val="80000"/>
              </a:srgbClr>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zh-CN" altLang="en-US" sz="1350"/>
          </a:p>
        </p:txBody>
      </p:sp>
      <p:sp>
        <p:nvSpPr>
          <p:cNvPr id="16" name="文本框 15"/>
          <p:cNvSpPr txBox="1"/>
          <p:nvPr/>
        </p:nvSpPr>
        <p:spPr>
          <a:xfrm>
            <a:off x="6780951" y="1351572"/>
            <a:ext cx="457200" cy="276860"/>
          </a:xfrm>
          <a:prstGeom prst="rect">
            <a:avLst/>
          </a:prstGeom>
          <a:noFill/>
        </p:spPr>
        <p:txBody>
          <a:bodyPr wrap="none" lIns="0" tIns="0" rIns="0" bIns="0" rtlCol="0" anchor="ctr">
            <a:spAutoFit/>
          </a:bodyPr>
          <a:lstStyle>
            <a:defPPr>
              <a:defRPr lang="zh-CN"/>
            </a:defPPr>
            <a:lvl1pPr algn="ctr">
              <a:defRPr sz="3200">
                <a:gradFill flip="none" rotWithShape="1">
                  <a:gsLst>
                    <a:gs pos="77000">
                      <a:srgbClr val="71728F"/>
                    </a:gs>
                    <a:gs pos="52000">
                      <a:srgbClr val="E8EEF8"/>
                    </a:gs>
                    <a:gs pos="0">
                      <a:schemeClr val="bg1"/>
                    </a:gs>
                    <a:gs pos="100000">
                      <a:srgbClr val="464569"/>
                    </a:gs>
                  </a:gsLst>
                  <a:lin ang="5400000" scaled="1"/>
                  <a:tileRect/>
                </a:gradFill>
              </a:defRPr>
            </a:lvl1pPr>
          </a:lstStyle>
          <a:p>
            <a:r>
              <a:rPr lang="zh-CN" altLang="en-US" sz="1800" dirty="0">
                <a:solidFill>
                  <a:schemeClr val="bg1"/>
                </a:solidFill>
              </a:rPr>
              <a:t>成本</a:t>
            </a:r>
            <a:endParaRPr lang="zh-CN" altLang="en-US" sz="1800" dirty="0">
              <a:solidFill>
                <a:schemeClr val="bg1"/>
              </a:solidFill>
            </a:endParaRPr>
          </a:p>
        </p:txBody>
      </p:sp>
      <p:sp>
        <p:nvSpPr>
          <p:cNvPr id="132" name="文本框 131"/>
          <p:cNvSpPr txBox="1"/>
          <p:nvPr/>
        </p:nvSpPr>
        <p:spPr>
          <a:xfrm>
            <a:off x="718878" y="240551"/>
            <a:ext cx="4267200" cy="738505"/>
          </a:xfrm>
          <a:prstGeom prst="rect">
            <a:avLst/>
          </a:prstGeom>
          <a:noFill/>
        </p:spPr>
        <p:txBody>
          <a:bodyPr wrap="none" lIns="0" tIns="0" rIns="0" bIns="0" rtlCol="0">
            <a:spAutoFit/>
          </a:bodyPr>
          <a:lstStyle/>
          <a:p>
            <a:pPr algn="l"/>
            <a:r>
              <a:rPr lang="zh-CN" altLang="en-US" sz="2400" dirty="0">
                <a:solidFill>
                  <a:srgbClr val="00B0F0"/>
                </a:solidFill>
                <a:latin typeface="微软雅黑" panose="020B0503020204020204" pitchFamily="34" charset="-122"/>
                <a:ea typeface="微软雅黑" panose="020B0503020204020204" pitchFamily="34" charset="-122"/>
              </a:rPr>
              <a:t>传统工具</a:t>
            </a:r>
            <a:r>
              <a:rPr lang="en-US" altLang="zh-CN" sz="2400" dirty="0">
                <a:solidFill>
                  <a:srgbClr val="00B0F0"/>
                </a:solidFill>
                <a:latin typeface="微软雅黑" panose="020B0503020204020204" pitchFamily="34" charset="-122"/>
                <a:ea typeface="微软雅黑" panose="020B0503020204020204" pitchFamily="34" charset="-122"/>
              </a:rPr>
              <a:t>+</a:t>
            </a:r>
            <a:r>
              <a:rPr lang="zh-CN" altLang="en-US" sz="2400" dirty="0">
                <a:solidFill>
                  <a:srgbClr val="00B0F0"/>
                </a:solidFill>
                <a:latin typeface="微软雅黑" panose="020B0503020204020204" pitchFamily="34" charset="-122"/>
                <a:ea typeface="微软雅黑" panose="020B0503020204020204" pitchFamily="34" charset="-122"/>
              </a:rPr>
              <a:t>经验决策</a:t>
            </a:r>
            <a:endParaRPr lang="zh-CN" altLang="en-US" sz="2400" dirty="0">
              <a:solidFill>
                <a:srgbClr val="00B0F0"/>
              </a:solidFill>
              <a:latin typeface="微软雅黑" panose="020B0503020204020204" pitchFamily="34" charset="-122"/>
              <a:ea typeface="微软雅黑" panose="020B0503020204020204" pitchFamily="34" charset="-122"/>
            </a:endParaRPr>
          </a:p>
          <a:p>
            <a:pPr algn="l"/>
            <a:r>
              <a:rPr lang="zh-CN" altLang="en-US" sz="2400" dirty="0">
                <a:solidFill>
                  <a:srgbClr val="00B0F0"/>
                </a:solidFill>
                <a:latin typeface="微软雅黑" panose="020B0503020204020204" pitchFamily="34" charset="-122"/>
                <a:ea typeface="微软雅黑" panose="020B0503020204020204" pitchFamily="34" charset="-122"/>
              </a:rPr>
              <a:t>究竟会给我们带来多大的困扰？</a:t>
            </a:r>
            <a:endParaRPr lang="zh-CN" altLang="en-US" sz="2400" dirty="0">
              <a:solidFill>
                <a:srgbClr val="00B0F0"/>
              </a:solidFill>
              <a:latin typeface="微软雅黑" panose="020B0503020204020204" pitchFamily="34" charset="-122"/>
              <a:ea typeface="微软雅黑" panose="020B0503020204020204" pitchFamily="34" charset="-122"/>
            </a:endParaRPr>
          </a:p>
        </p:txBody>
      </p:sp>
      <p:sp>
        <p:nvSpPr>
          <p:cNvPr id="133" name="TextBox 21"/>
          <p:cNvSpPr txBox="1"/>
          <p:nvPr/>
        </p:nvSpPr>
        <p:spPr>
          <a:xfrm>
            <a:off x="1479550" y="2292985"/>
            <a:ext cx="3459480" cy="2431415"/>
          </a:xfrm>
          <a:prstGeom prst="rect">
            <a:avLst/>
          </a:prstGeom>
          <a:noFill/>
        </p:spPr>
        <p:txBody>
          <a:bodyPr wrap="square" lIns="0" tIns="0" rIns="0" bIns="0" rtlCol="0">
            <a:spAutoFit/>
          </a:bodyPr>
          <a:lstStyle/>
          <a:p>
            <a:pPr marL="171450" indent="-171450" algn="just">
              <a:lnSpc>
                <a:spcPct val="150000"/>
              </a:lnSpc>
              <a:spcBef>
                <a:spcPts val="1200"/>
              </a:spcBef>
              <a:buFont typeface="Arial" panose="020B0604020202020204" pitchFamily="34" charset="0"/>
              <a:buChar char="•"/>
            </a:pPr>
            <a:r>
              <a:rPr lang="en-US" altLang="zh-CN" sz="1200" dirty="0">
                <a:solidFill>
                  <a:schemeClr val="bg1"/>
                </a:solidFill>
                <a:latin typeface="微软雅黑" panose="020B0503020204020204" pitchFamily="34" charset="-122"/>
                <a:ea typeface="微软雅黑" panose="020B0503020204020204" pitchFamily="34" charset="-122"/>
                <a:sym typeface="+mn-ea"/>
              </a:rPr>
              <a:t>1</a:t>
            </a:r>
            <a:r>
              <a:rPr lang="zh-CN" altLang="en-US" sz="1200" dirty="0">
                <a:solidFill>
                  <a:schemeClr val="bg1"/>
                </a:solidFill>
                <a:latin typeface="微软雅黑" panose="020B0503020204020204" pitchFamily="34" charset="-122"/>
                <a:ea typeface="微软雅黑" panose="020B0503020204020204" pitchFamily="34" charset="-122"/>
                <a:sym typeface="+mn-ea"/>
              </a:rPr>
              <a:t>、</a:t>
            </a:r>
            <a:r>
              <a:rPr lang="zh-CN" altLang="en-US" sz="1200" dirty="0">
                <a:solidFill>
                  <a:schemeClr val="bg1"/>
                </a:solidFill>
                <a:latin typeface="微软雅黑" panose="020B0503020204020204" pitchFamily="34" charset="-122"/>
                <a:ea typeface="微软雅黑" panose="020B0503020204020204" pitchFamily="34" charset="-122"/>
                <a:sym typeface="+mn-ea"/>
              </a:rPr>
              <a:t>制程无法管控：成品检测不良报废</a:t>
            </a:r>
            <a:endParaRPr lang="zh-CN" altLang="en-US" sz="1200" dirty="0">
              <a:solidFill>
                <a:schemeClr val="bg1"/>
              </a:solidFill>
              <a:latin typeface="微软雅黑" panose="020B0503020204020204" pitchFamily="34" charset="-122"/>
              <a:ea typeface="微软雅黑" panose="020B0503020204020204" pitchFamily="34" charset="-122"/>
              <a:sym typeface="+mn-ea"/>
            </a:endParaRPr>
          </a:p>
          <a:p>
            <a:pPr indent="0" algn="just">
              <a:lnSpc>
                <a:spcPct val="150000"/>
              </a:lnSpc>
              <a:spcBef>
                <a:spcPts val="1200"/>
              </a:spcBef>
              <a:buFont typeface="Arial" panose="020B0604020202020204" pitchFamily="34" charset="0"/>
              <a:buNone/>
            </a:pPr>
            <a:r>
              <a:rPr lang="en-US" altLang="zh-CN" sz="1200" dirty="0">
                <a:solidFill>
                  <a:schemeClr val="bg1"/>
                </a:solidFill>
                <a:latin typeface="微软雅黑" panose="020B0503020204020204" pitchFamily="34" charset="-122"/>
                <a:ea typeface="微软雅黑" panose="020B0503020204020204" pitchFamily="34" charset="-122"/>
                <a:sym typeface="+mn-ea"/>
              </a:rPr>
              <a:t>         ----</a:t>
            </a:r>
            <a:r>
              <a:rPr lang="zh-CN" altLang="en-US" sz="1200" dirty="0">
                <a:solidFill>
                  <a:schemeClr val="bg1"/>
                </a:solidFill>
                <a:latin typeface="微软雅黑" panose="020B0503020204020204" pitchFamily="34" charset="-122"/>
                <a:ea typeface="微软雅黑" panose="020B0503020204020204" pitchFamily="34" charset="-122"/>
                <a:sym typeface="+mn-ea"/>
              </a:rPr>
              <a:t>是否有</a:t>
            </a:r>
            <a:r>
              <a:rPr lang="zh-CN" altLang="en-US" sz="1200" dirty="0">
                <a:solidFill>
                  <a:schemeClr val="bg1"/>
                </a:solidFill>
                <a:latin typeface="微软雅黑" panose="020B0503020204020204" pitchFamily="34" charset="-122"/>
                <a:ea typeface="微软雅黑" panose="020B0503020204020204" pitchFamily="34" charset="-122"/>
                <a:sym typeface="+mn-ea"/>
              </a:rPr>
              <a:t>成本浪费？</a:t>
            </a:r>
            <a:endParaRPr lang="zh-CN" altLang="en-US" sz="1200" dirty="0">
              <a:solidFill>
                <a:schemeClr val="bg1"/>
              </a:solidFill>
              <a:latin typeface="微软雅黑" panose="020B0503020204020204" pitchFamily="34" charset="-122"/>
              <a:ea typeface="微软雅黑" panose="020B0503020204020204" pitchFamily="34" charset="-122"/>
              <a:sym typeface="+mn-ea"/>
            </a:endParaRPr>
          </a:p>
          <a:p>
            <a:pPr marL="171450" indent="-171450" algn="just">
              <a:lnSpc>
                <a:spcPct val="150000"/>
              </a:lnSpc>
              <a:spcBef>
                <a:spcPts val="1200"/>
              </a:spcBef>
              <a:buFont typeface="Arial" panose="020B0604020202020204" pitchFamily="34" charset="0"/>
              <a:buChar char="•"/>
            </a:pPr>
            <a:r>
              <a:rPr lang="en-US" altLang="zh-CN" sz="1200" dirty="0">
                <a:solidFill>
                  <a:schemeClr val="bg1"/>
                </a:solidFill>
                <a:latin typeface="微软雅黑" panose="020B0503020204020204" pitchFamily="34" charset="-122"/>
                <a:ea typeface="微软雅黑" panose="020B0503020204020204" pitchFamily="34" charset="-122"/>
                <a:sym typeface="+mn-ea"/>
              </a:rPr>
              <a:t>2</a:t>
            </a:r>
            <a:r>
              <a:rPr lang="zh-CN" altLang="en-US" sz="1200" dirty="0">
                <a:solidFill>
                  <a:schemeClr val="bg1"/>
                </a:solidFill>
                <a:latin typeface="微软雅黑" panose="020B0503020204020204" pitchFamily="34" charset="-122"/>
                <a:ea typeface="微软雅黑" panose="020B0503020204020204" pitchFamily="34" charset="-122"/>
                <a:sym typeface="+mn-ea"/>
              </a:rPr>
              <a:t>、</a:t>
            </a:r>
            <a:r>
              <a:rPr lang="zh-CN" altLang="en-US" sz="1200" dirty="0">
                <a:solidFill>
                  <a:schemeClr val="bg1"/>
                </a:solidFill>
                <a:latin typeface="微软雅黑" panose="020B0503020204020204" pitchFamily="34" charset="-122"/>
                <a:ea typeface="微软雅黑" panose="020B0503020204020204" pitchFamily="34" charset="-122"/>
                <a:sym typeface="+mn-ea"/>
              </a:rPr>
              <a:t>品质无法保证：人员漏检、误判</a:t>
            </a:r>
            <a:endParaRPr lang="zh-CN" altLang="en-US" sz="1200" dirty="0">
              <a:solidFill>
                <a:schemeClr val="bg1"/>
              </a:solidFill>
              <a:latin typeface="微软雅黑" panose="020B0503020204020204" pitchFamily="34" charset="-122"/>
              <a:ea typeface="微软雅黑" panose="020B0503020204020204" pitchFamily="34" charset="-122"/>
              <a:sym typeface="+mn-ea"/>
            </a:endParaRPr>
          </a:p>
          <a:p>
            <a:pPr indent="0" algn="just">
              <a:lnSpc>
                <a:spcPct val="150000"/>
              </a:lnSpc>
              <a:spcBef>
                <a:spcPts val="1200"/>
              </a:spcBef>
              <a:buFont typeface="Arial" panose="020B0604020202020204" pitchFamily="34" charset="0"/>
              <a:buNone/>
            </a:pPr>
            <a:r>
              <a:rPr lang="en-US" altLang="zh-CN" sz="1200" dirty="0">
                <a:solidFill>
                  <a:schemeClr val="bg1"/>
                </a:solidFill>
                <a:latin typeface="微软雅黑" panose="020B0503020204020204" pitchFamily="34" charset="-122"/>
                <a:ea typeface="微软雅黑" panose="020B0503020204020204" pitchFamily="34" charset="-122"/>
                <a:sym typeface="+mn-ea"/>
              </a:rPr>
              <a:t>          ----</a:t>
            </a:r>
            <a:r>
              <a:rPr lang="zh-CN" altLang="en-US" sz="1200" dirty="0">
                <a:solidFill>
                  <a:schemeClr val="bg1"/>
                </a:solidFill>
                <a:latin typeface="微软雅黑" panose="020B0503020204020204" pitchFamily="34" charset="-122"/>
                <a:ea typeface="微软雅黑" panose="020B0503020204020204" pitchFamily="34" charset="-122"/>
                <a:sym typeface="+mn-ea"/>
              </a:rPr>
              <a:t>是否被</a:t>
            </a:r>
            <a:r>
              <a:rPr lang="zh-CN" altLang="en-US" sz="1200" dirty="0">
                <a:solidFill>
                  <a:schemeClr val="bg1"/>
                </a:solidFill>
                <a:latin typeface="微软雅黑" panose="020B0503020204020204" pitchFamily="34" charset="-122"/>
                <a:ea typeface="微软雅黑" panose="020B0503020204020204" pitchFamily="34" charset="-122"/>
                <a:sym typeface="+mn-ea"/>
              </a:rPr>
              <a:t>客诉？</a:t>
            </a:r>
            <a:endParaRPr lang="zh-CN" altLang="en-US" sz="1200" dirty="0">
              <a:solidFill>
                <a:schemeClr val="bg1"/>
              </a:solidFill>
              <a:latin typeface="微软雅黑" panose="020B0503020204020204" pitchFamily="34" charset="-122"/>
              <a:ea typeface="微软雅黑" panose="020B0503020204020204" pitchFamily="34" charset="-122"/>
              <a:sym typeface="+mn-ea"/>
            </a:endParaRPr>
          </a:p>
          <a:p>
            <a:pPr marL="171450" indent="-171450" algn="just">
              <a:lnSpc>
                <a:spcPct val="150000"/>
              </a:lnSpc>
              <a:spcBef>
                <a:spcPts val="1200"/>
              </a:spcBef>
              <a:buFont typeface="Arial" panose="020B0604020202020204" pitchFamily="34" charset="0"/>
              <a:buChar char="•"/>
            </a:pPr>
            <a:r>
              <a:rPr lang="en-US" altLang="zh-CN" sz="1200" dirty="0">
                <a:solidFill>
                  <a:schemeClr val="bg1"/>
                </a:solidFill>
                <a:latin typeface="微软雅黑" panose="020B0503020204020204" pitchFamily="34" charset="-122"/>
                <a:ea typeface="微软雅黑" panose="020B0503020204020204" pitchFamily="34" charset="-122"/>
              </a:rPr>
              <a:t>3</a:t>
            </a:r>
            <a:r>
              <a:rPr lang="zh-CN" altLang="en-US" sz="1200" dirty="0">
                <a:solidFill>
                  <a:schemeClr val="bg1"/>
                </a:solidFill>
                <a:latin typeface="微软雅黑" panose="020B0503020204020204" pitchFamily="34" charset="-122"/>
                <a:ea typeface="微软雅黑" panose="020B0503020204020204" pitchFamily="34" charset="-122"/>
              </a:rPr>
              <a:t>、</a:t>
            </a:r>
            <a:r>
              <a:rPr lang="zh-CN" altLang="en-US" sz="1200" dirty="0">
                <a:solidFill>
                  <a:schemeClr val="bg1"/>
                </a:solidFill>
                <a:latin typeface="微软雅黑" panose="020B0503020204020204" pitchFamily="34" charset="-122"/>
                <a:ea typeface="微软雅黑" panose="020B0503020204020204" pitchFamily="34" charset="-122"/>
              </a:rPr>
              <a:t>效率无法提升：检测速度慢</a:t>
            </a:r>
            <a:endParaRPr lang="zh-CN" altLang="en-US" sz="1200" dirty="0">
              <a:solidFill>
                <a:schemeClr val="bg1"/>
              </a:solidFill>
              <a:latin typeface="微软雅黑" panose="020B0503020204020204" pitchFamily="34" charset="-122"/>
              <a:ea typeface="微软雅黑" panose="020B0503020204020204" pitchFamily="34" charset="-122"/>
            </a:endParaRPr>
          </a:p>
          <a:p>
            <a:pPr indent="0" algn="just">
              <a:lnSpc>
                <a:spcPct val="150000"/>
              </a:lnSpc>
              <a:spcBef>
                <a:spcPts val="1200"/>
              </a:spcBef>
              <a:buFont typeface="Arial" panose="020B0604020202020204" pitchFamily="34" charset="0"/>
              <a:buNone/>
            </a:pPr>
            <a:r>
              <a:rPr lang="en-US" altLang="zh-CN" sz="1200" dirty="0">
                <a:solidFill>
                  <a:schemeClr val="bg1"/>
                </a:solidFill>
                <a:latin typeface="微软雅黑" panose="020B0503020204020204" pitchFamily="34" charset="-122"/>
                <a:ea typeface="微软雅黑" panose="020B0503020204020204" pitchFamily="34" charset="-122"/>
              </a:rPr>
              <a:t>          ----</a:t>
            </a:r>
            <a:r>
              <a:rPr lang="zh-CN" altLang="en-US" sz="1200" dirty="0">
                <a:solidFill>
                  <a:schemeClr val="bg1"/>
                </a:solidFill>
                <a:latin typeface="微软雅黑" panose="020B0503020204020204" pitchFamily="34" charset="-122"/>
                <a:ea typeface="微软雅黑" panose="020B0503020204020204" pitchFamily="34" charset="-122"/>
              </a:rPr>
              <a:t>是否存在</a:t>
            </a:r>
            <a:r>
              <a:rPr lang="zh-CN" altLang="en-US" sz="1200" dirty="0">
                <a:solidFill>
                  <a:schemeClr val="bg1"/>
                </a:solidFill>
                <a:latin typeface="微软雅黑" panose="020B0503020204020204" pitchFamily="34" charset="-122"/>
                <a:ea typeface="微软雅黑" panose="020B0503020204020204" pitchFamily="34" charset="-122"/>
              </a:rPr>
              <a:t>交期风险？</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134" name="矩形 133"/>
          <p:cNvSpPr/>
          <p:nvPr/>
        </p:nvSpPr>
        <p:spPr>
          <a:xfrm>
            <a:off x="1366618" y="1713207"/>
            <a:ext cx="2971800" cy="276860"/>
          </a:xfrm>
          <a:prstGeom prst="rect">
            <a:avLst/>
          </a:prstGeom>
        </p:spPr>
        <p:txBody>
          <a:bodyPr wrap="none" lIns="0" tIns="0" rIns="0" bIns="0">
            <a:spAutoFit/>
          </a:bodyPr>
          <a:lstStyle/>
          <a:p>
            <a:r>
              <a:rPr lang="zh-CN" altLang="en-US" dirty="0">
                <a:solidFill>
                  <a:schemeClr val="bg1"/>
                </a:solidFill>
                <a:latin typeface="微软雅黑" panose="020B0503020204020204" pitchFamily="34" charset="-122"/>
                <a:ea typeface="微软雅黑" panose="020B0503020204020204" pitchFamily="34" charset="-122"/>
              </a:rPr>
              <a:t>摆在面前的</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钉子</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有哪些？</a:t>
            </a:r>
            <a:endParaRPr lang="zh-CN" altLang="en-US" dirty="0">
              <a:solidFill>
                <a:schemeClr val="bg1"/>
              </a:solidFill>
              <a:latin typeface="微软雅黑" panose="020B0503020204020204" pitchFamily="34" charset="-122"/>
              <a:ea typeface="微软雅黑" panose="020B0503020204020204" pitchFamily="34" charset="-122"/>
            </a:endParaRPr>
          </a:p>
        </p:txBody>
      </p:sp>
      <p:grpSp>
        <p:nvGrpSpPr>
          <p:cNvPr id="135" name="组合 134"/>
          <p:cNvGrpSpPr/>
          <p:nvPr/>
        </p:nvGrpSpPr>
        <p:grpSpPr>
          <a:xfrm>
            <a:off x="1437738" y="1213104"/>
            <a:ext cx="3305266" cy="324046"/>
            <a:chOff x="-2706688" y="3143250"/>
            <a:chExt cx="5829300" cy="571500"/>
          </a:xfrm>
        </p:grpSpPr>
        <p:sp>
          <p:nvSpPr>
            <p:cNvPr id="136" name="Line 5"/>
            <p:cNvSpPr>
              <a:spLocks noChangeShapeType="1"/>
            </p:cNvSpPr>
            <p:nvPr/>
          </p:nvSpPr>
          <p:spPr bwMode="auto">
            <a:xfrm>
              <a:off x="-2706688" y="3143250"/>
              <a:ext cx="2298700" cy="0"/>
            </a:xfrm>
            <a:prstGeom prst="line">
              <a:avLst/>
            </a:prstGeom>
            <a:noFill/>
            <a:ln w="12700" cap="flat">
              <a:solidFill>
                <a:schemeClr val="accent5">
                  <a:lumMod val="60000"/>
                  <a:lumOff val="40000"/>
                </a:schemeClr>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37" name="Line 6"/>
            <p:cNvSpPr>
              <a:spLocks noChangeShapeType="1"/>
            </p:cNvSpPr>
            <p:nvPr/>
          </p:nvSpPr>
          <p:spPr bwMode="auto">
            <a:xfrm>
              <a:off x="138112" y="3714750"/>
              <a:ext cx="2984500" cy="0"/>
            </a:xfrm>
            <a:prstGeom prst="line">
              <a:avLst/>
            </a:prstGeom>
            <a:noFill/>
            <a:ln w="12700" cap="flat">
              <a:solidFill>
                <a:schemeClr val="accent5">
                  <a:lumMod val="60000"/>
                  <a:lumOff val="40000"/>
                </a:schemeClr>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38" name="Freeform 9"/>
            <p:cNvSpPr/>
            <p:nvPr/>
          </p:nvSpPr>
          <p:spPr bwMode="auto">
            <a:xfrm>
              <a:off x="-407988" y="3143250"/>
              <a:ext cx="546100" cy="571500"/>
            </a:xfrm>
            <a:custGeom>
              <a:avLst/>
              <a:gdLst>
                <a:gd name="T0" fmla="*/ 0 w 43"/>
                <a:gd name="T1" fmla="*/ 0 h 44"/>
                <a:gd name="T2" fmla="*/ 22 w 43"/>
                <a:gd name="T3" fmla="*/ 22 h 44"/>
                <a:gd name="T4" fmla="*/ 43 w 43"/>
                <a:gd name="T5" fmla="*/ 44 h 44"/>
              </a:gdLst>
              <a:ahLst/>
              <a:cxnLst>
                <a:cxn ang="0">
                  <a:pos x="T0" y="T1"/>
                </a:cxn>
                <a:cxn ang="0">
                  <a:pos x="T2" y="T3"/>
                </a:cxn>
                <a:cxn ang="0">
                  <a:pos x="T4" y="T5"/>
                </a:cxn>
              </a:cxnLst>
              <a:rect l="0" t="0" r="r" b="b"/>
              <a:pathLst>
                <a:path w="43" h="44">
                  <a:moveTo>
                    <a:pt x="0" y="0"/>
                  </a:moveTo>
                  <a:cubicBezTo>
                    <a:pt x="12" y="0"/>
                    <a:pt x="22" y="10"/>
                    <a:pt x="22" y="22"/>
                  </a:cubicBezTo>
                  <a:cubicBezTo>
                    <a:pt x="22" y="34"/>
                    <a:pt x="31" y="44"/>
                    <a:pt x="43" y="44"/>
                  </a:cubicBezTo>
                </a:path>
              </a:pathLst>
            </a:custGeom>
            <a:noFill/>
            <a:ln w="12700" cap="flat">
              <a:solidFill>
                <a:schemeClr val="accent5">
                  <a:lumMod val="60000"/>
                  <a:lumOff val="4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cxnSp>
        <p:nvCxnSpPr>
          <p:cNvPr id="139" name="直接连接符 138"/>
          <p:cNvCxnSpPr/>
          <p:nvPr/>
        </p:nvCxnSpPr>
        <p:spPr>
          <a:xfrm>
            <a:off x="1437400" y="4868499"/>
            <a:ext cx="3305266" cy="0"/>
          </a:xfrm>
          <a:prstGeom prst="line">
            <a:avLst/>
          </a:prstGeom>
          <a:noFill/>
          <a:ln w="12700" cap="flat">
            <a:solidFill>
              <a:schemeClr val="accent5">
                <a:lumMod val="60000"/>
                <a:lumOff val="40000"/>
              </a:schemeClr>
            </a:solidFill>
            <a:prstDash val="solid"/>
            <a:miter lim="800000"/>
          </a:ln>
          <a:extLst>
            <a:ext uri="{909E8E84-426E-40DD-AFC4-6F175D3DCCD1}">
              <a14:hiddenFill xmlns:a14="http://schemas.microsoft.com/office/drawing/2010/main">
                <a:noFill/>
              </a14:hiddenFill>
            </a:ext>
          </a:extLst>
        </p:spPr>
      </p:cxnSp>
      <p:sp>
        <p:nvSpPr>
          <p:cNvPr id="140" name="圆角矩形 34"/>
          <p:cNvSpPr/>
          <p:nvPr/>
        </p:nvSpPr>
        <p:spPr>
          <a:xfrm>
            <a:off x="3089736" y="1288763"/>
            <a:ext cx="1652633" cy="121289"/>
          </a:xfrm>
          <a:prstGeom prst="roundRect">
            <a:avLst>
              <a:gd name="adj" fmla="val 50000"/>
            </a:avLst>
          </a:prstGeom>
          <a:solidFill>
            <a:schemeClr val="bg1"/>
          </a:solidFill>
          <a:ln>
            <a:noFill/>
          </a:ln>
          <a:effectLst>
            <a:outerShdw blurRad="203200" sx="102000" sy="102000" algn="ctr" rotWithShape="0">
              <a:schemeClr val="accent5">
                <a:lumMod val="20000"/>
                <a:lumOff val="80000"/>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1" name="组合 140"/>
          <p:cNvGrpSpPr/>
          <p:nvPr/>
        </p:nvGrpSpPr>
        <p:grpSpPr>
          <a:xfrm>
            <a:off x="115280" y="4555354"/>
            <a:ext cx="9216348" cy="823467"/>
            <a:chOff x="-57705" y="4083544"/>
            <a:chExt cx="9216348" cy="1122465"/>
          </a:xfrm>
        </p:grpSpPr>
        <p:sp>
          <p:nvSpPr>
            <p:cNvPr id="142" name="Line 7"/>
            <p:cNvSpPr>
              <a:spLocks noChangeShapeType="1"/>
            </p:cNvSpPr>
            <p:nvPr/>
          </p:nvSpPr>
          <p:spPr bwMode="auto">
            <a:xfrm flipV="1">
              <a:off x="34536" y="4084760"/>
              <a:ext cx="3168886" cy="1015787"/>
            </a:xfrm>
            <a:prstGeom prst="line">
              <a:avLst/>
            </a:prstGeom>
            <a:solidFill>
              <a:srgbClr val="150D3E"/>
            </a:solidFill>
            <a:ln w="9525">
              <a:gradFill flip="none" rotWithShape="1">
                <a:gsLst>
                  <a:gs pos="0">
                    <a:srgbClr val="61E1EA">
                      <a:alpha val="0"/>
                    </a:srgbClr>
                  </a:gs>
                  <a:gs pos="98230">
                    <a:srgbClr val="80ECDF">
                      <a:alpha val="0"/>
                    </a:srgbClr>
                  </a:gs>
                  <a:gs pos="55000">
                    <a:srgbClr val="E27FF6">
                      <a:alpha val="27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143" name="Line 8"/>
            <p:cNvSpPr>
              <a:spLocks noChangeShapeType="1"/>
            </p:cNvSpPr>
            <p:nvPr/>
          </p:nvSpPr>
          <p:spPr bwMode="auto">
            <a:xfrm flipV="1">
              <a:off x="1942771" y="4084760"/>
              <a:ext cx="1839164" cy="988625"/>
            </a:xfrm>
            <a:prstGeom prst="line">
              <a:avLst/>
            </a:prstGeom>
            <a:solidFill>
              <a:srgbClr val="150D3E"/>
            </a:solidFill>
            <a:ln w="9525">
              <a:gradFill flip="none" rotWithShape="1">
                <a:gsLst>
                  <a:gs pos="0">
                    <a:srgbClr val="61E1EA">
                      <a:alpha val="11000"/>
                    </a:srgbClr>
                  </a:gs>
                  <a:gs pos="98230">
                    <a:srgbClr val="80ECDF">
                      <a:alpha val="0"/>
                    </a:srgbClr>
                  </a:gs>
                  <a:gs pos="55000">
                    <a:srgbClr val="00A2E9">
                      <a:alpha val="40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144" name="Line 9"/>
            <p:cNvSpPr>
              <a:spLocks noChangeShapeType="1"/>
            </p:cNvSpPr>
            <p:nvPr/>
          </p:nvSpPr>
          <p:spPr bwMode="auto">
            <a:xfrm flipV="1">
              <a:off x="3669682" y="4171672"/>
              <a:ext cx="535343" cy="918011"/>
            </a:xfrm>
            <a:prstGeom prst="line">
              <a:avLst/>
            </a:prstGeom>
            <a:solidFill>
              <a:srgbClr val="150D3E"/>
            </a:solidFill>
            <a:ln w="9525">
              <a:gradFill flip="none" rotWithShape="1">
                <a:gsLst>
                  <a:gs pos="0">
                    <a:srgbClr val="61E1EA">
                      <a:alpha val="11000"/>
                    </a:srgbClr>
                  </a:gs>
                  <a:gs pos="98230">
                    <a:srgbClr val="80ECDF">
                      <a:alpha val="0"/>
                    </a:srgbClr>
                  </a:gs>
                  <a:gs pos="55000">
                    <a:srgbClr val="E27FF6">
                      <a:alpha val="38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145" name="Line 10"/>
            <p:cNvSpPr>
              <a:spLocks noChangeShapeType="1"/>
            </p:cNvSpPr>
            <p:nvPr/>
          </p:nvSpPr>
          <p:spPr bwMode="auto">
            <a:xfrm flipH="1" flipV="1">
              <a:off x="4731822" y="4171672"/>
              <a:ext cx="526711" cy="918011"/>
            </a:xfrm>
            <a:prstGeom prst="line">
              <a:avLst/>
            </a:prstGeom>
            <a:solidFill>
              <a:srgbClr val="150D3E"/>
            </a:solidFill>
            <a:ln w="9525">
              <a:gradFill flip="none" rotWithShape="1">
                <a:gsLst>
                  <a:gs pos="0">
                    <a:srgbClr val="61E1EA">
                      <a:alpha val="11000"/>
                    </a:srgbClr>
                  </a:gs>
                  <a:gs pos="98230">
                    <a:srgbClr val="80ECDF">
                      <a:alpha val="0"/>
                    </a:srgbClr>
                  </a:gs>
                  <a:gs pos="55000">
                    <a:srgbClr val="61E1EA">
                      <a:alpha val="61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146" name="Line 11"/>
            <p:cNvSpPr>
              <a:spLocks noChangeShapeType="1"/>
            </p:cNvSpPr>
            <p:nvPr/>
          </p:nvSpPr>
          <p:spPr bwMode="auto">
            <a:xfrm flipH="1" flipV="1">
              <a:off x="5464433" y="4223722"/>
              <a:ext cx="1965759" cy="982287"/>
            </a:xfrm>
            <a:prstGeom prst="line">
              <a:avLst/>
            </a:prstGeom>
            <a:solidFill>
              <a:srgbClr val="150D3E"/>
            </a:solidFill>
            <a:ln w="9525">
              <a:gradFill flip="none" rotWithShape="1">
                <a:gsLst>
                  <a:gs pos="0">
                    <a:srgbClr val="61E1EA">
                      <a:alpha val="11000"/>
                    </a:srgbClr>
                  </a:gs>
                  <a:gs pos="98230">
                    <a:srgbClr val="80ECDF">
                      <a:alpha val="0"/>
                    </a:srgbClr>
                  </a:gs>
                  <a:gs pos="55000">
                    <a:srgbClr val="61E1EA">
                      <a:alpha val="61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147" name="Line 12"/>
            <p:cNvSpPr>
              <a:spLocks noChangeShapeType="1"/>
            </p:cNvSpPr>
            <p:nvPr/>
          </p:nvSpPr>
          <p:spPr bwMode="auto">
            <a:xfrm flipH="1" flipV="1">
              <a:off x="6121897" y="4083544"/>
              <a:ext cx="2832134" cy="1006140"/>
            </a:xfrm>
            <a:prstGeom prst="line">
              <a:avLst/>
            </a:prstGeom>
            <a:solidFill>
              <a:srgbClr val="150D3E"/>
            </a:solidFill>
            <a:ln w="9525">
              <a:gradFill flip="none" rotWithShape="1">
                <a:gsLst>
                  <a:gs pos="0">
                    <a:srgbClr val="61E1EA">
                      <a:alpha val="11000"/>
                    </a:srgbClr>
                  </a:gs>
                  <a:gs pos="98230">
                    <a:srgbClr val="80ECDF">
                      <a:alpha val="0"/>
                    </a:srgbClr>
                  </a:gs>
                  <a:gs pos="55000">
                    <a:srgbClr val="E27FF6">
                      <a:alpha val="55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148" name="Line 13"/>
            <p:cNvSpPr>
              <a:spLocks noChangeShapeType="1"/>
            </p:cNvSpPr>
            <p:nvPr/>
          </p:nvSpPr>
          <p:spPr bwMode="auto">
            <a:xfrm flipH="1" flipV="1">
              <a:off x="7381306" y="4171671"/>
              <a:ext cx="1777337" cy="492811"/>
            </a:xfrm>
            <a:prstGeom prst="line">
              <a:avLst/>
            </a:prstGeom>
            <a:solidFill>
              <a:srgbClr val="150D3E"/>
            </a:solidFill>
            <a:ln w="9525">
              <a:gradFill flip="none" rotWithShape="1">
                <a:gsLst>
                  <a:gs pos="0">
                    <a:srgbClr val="61E1EA">
                      <a:alpha val="11000"/>
                    </a:srgbClr>
                  </a:gs>
                  <a:gs pos="98230">
                    <a:srgbClr val="80ECDF">
                      <a:alpha val="0"/>
                    </a:srgbClr>
                  </a:gs>
                  <a:gs pos="55000">
                    <a:srgbClr val="00A2E9">
                      <a:alpha val="40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149" name="Line 13"/>
            <p:cNvSpPr>
              <a:spLocks noChangeShapeType="1"/>
            </p:cNvSpPr>
            <p:nvPr/>
          </p:nvSpPr>
          <p:spPr bwMode="auto">
            <a:xfrm flipV="1">
              <a:off x="-57705" y="4117718"/>
              <a:ext cx="1964362" cy="502123"/>
            </a:xfrm>
            <a:prstGeom prst="line">
              <a:avLst/>
            </a:prstGeom>
            <a:solidFill>
              <a:srgbClr val="150D3E"/>
            </a:solidFill>
            <a:ln w="9525">
              <a:gradFill flip="none" rotWithShape="1">
                <a:gsLst>
                  <a:gs pos="0">
                    <a:srgbClr val="61E1EA">
                      <a:alpha val="11000"/>
                    </a:srgbClr>
                  </a:gs>
                  <a:gs pos="98230">
                    <a:srgbClr val="80ECDF">
                      <a:alpha val="0"/>
                    </a:srgbClr>
                  </a:gs>
                  <a:gs pos="55000">
                    <a:srgbClr val="00A2E9">
                      <a:alpha val="40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grpSp>
      <p:sp>
        <p:nvSpPr>
          <p:cNvPr id="150" name="Line 11"/>
          <p:cNvSpPr>
            <a:spLocks noChangeShapeType="1"/>
          </p:cNvSpPr>
          <p:nvPr/>
        </p:nvSpPr>
        <p:spPr bwMode="auto">
          <a:xfrm flipH="1">
            <a:off x="-108287" y="4828435"/>
            <a:ext cx="9349566" cy="56606"/>
          </a:xfrm>
          <a:prstGeom prst="line">
            <a:avLst/>
          </a:prstGeom>
          <a:solidFill>
            <a:srgbClr val="150D3E"/>
          </a:solidFill>
          <a:ln w="9525">
            <a:gradFill flip="none" rotWithShape="1">
              <a:gsLst>
                <a:gs pos="0">
                  <a:srgbClr val="61E1EA">
                    <a:alpha val="11000"/>
                  </a:srgbClr>
                </a:gs>
                <a:gs pos="98230">
                  <a:srgbClr val="80ECDF">
                    <a:alpha val="0"/>
                  </a:srgbClr>
                </a:gs>
                <a:gs pos="55000">
                  <a:srgbClr val="00A2E9">
                    <a:alpha val="40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151" name="Line 11"/>
          <p:cNvSpPr>
            <a:spLocks noChangeShapeType="1"/>
          </p:cNvSpPr>
          <p:nvPr/>
        </p:nvSpPr>
        <p:spPr bwMode="auto">
          <a:xfrm flipH="1">
            <a:off x="-108287" y="4618078"/>
            <a:ext cx="9349566" cy="56606"/>
          </a:xfrm>
          <a:prstGeom prst="line">
            <a:avLst/>
          </a:prstGeom>
          <a:solidFill>
            <a:srgbClr val="150D3E"/>
          </a:solidFill>
          <a:ln w="9525">
            <a:gradFill flip="none" rotWithShape="1">
              <a:gsLst>
                <a:gs pos="0">
                  <a:srgbClr val="61E1EA">
                    <a:alpha val="11000"/>
                  </a:srgbClr>
                </a:gs>
                <a:gs pos="98230">
                  <a:srgbClr val="80ECDF">
                    <a:alpha val="0"/>
                  </a:srgbClr>
                </a:gs>
                <a:gs pos="51000">
                  <a:srgbClr val="61E1EA">
                    <a:alpha val="6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152" name="Line 11"/>
          <p:cNvSpPr>
            <a:spLocks noChangeShapeType="1"/>
          </p:cNvSpPr>
          <p:nvPr/>
        </p:nvSpPr>
        <p:spPr bwMode="auto">
          <a:xfrm flipH="1">
            <a:off x="-108287" y="5122407"/>
            <a:ext cx="9349566" cy="56606"/>
          </a:xfrm>
          <a:prstGeom prst="line">
            <a:avLst/>
          </a:prstGeom>
          <a:solidFill>
            <a:srgbClr val="150D3E"/>
          </a:solidFill>
          <a:ln w="9525">
            <a:gradFill flip="none" rotWithShape="1">
              <a:gsLst>
                <a:gs pos="0">
                  <a:srgbClr val="61E1EA">
                    <a:alpha val="11000"/>
                  </a:srgbClr>
                </a:gs>
                <a:gs pos="98230">
                  <a:srgbClr val="80ECDF">
                    <a:alpha val="0"/>
                  </a:srgbClr>
                </a:gs>
                <a:gs pos="55000">
                  <a:srgbClr val="61E1EA">
                    <a:alpha val="27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barn(outHorizontal)">
                                      <p:cBhvr>
                                        <p:cTn id="7" dur="500"/>
                                        <p:tgtEl>
                                          <p:spTgt spid="132"/>
                                        </p:tgtEl>
                                      </p:cBhvr>
                                    </p:animEffect>
                                  </p:childTnLst>
                                </p:cTn>
                              </p:par>
                            </p:childTnLst>
                          </p:cTn>
                        </p:par>
                        <p:par>
                          <p:cTn id="8" fill="hold">
                            <p:stCondLst>
                              <p:cond delay="500"/>
                            </p:stCondLst>
                            <p:childTnLst>
                              <p:par>
                                <p:cTn id="9" presetID="10" presetClass="entr" presetSubtype="0" repeatCount="3000" fill="hold" grpId="0" nodeType="afterEffect">
                                  <p:stCondLst>
                                    <p:cond delay="0"/>
                                  </p:stCondLst>
                                  <p:childTnLst>
                                    <p:set>
                                      <p:cBhvr>
                                        <p:cTn id="10" dur="1" fill="hold">
                                          <p:stCondLst>
                                            <p:cond delay="0"/>
                                          </p:stCondLst>
                                        </p:cTn>
                                        <p:tgtEl>
                                          <p:spTgt spid="134"/>
                                        </p:tgtEl>
                                        <p:attrNameLst>
                                          <p:attrName>style.visibility</p:attrName>
                                        </p:attrNameLst>
                                      </p:cBhvr>
                                      <p:to>
                                        <p:strVal val="visible"/>
                                      </p:to>
                                    </p:set>
                                    <p:animEffect transition="in" filter="fade">
                                      <p:cBhvr>
                                        <p:cTn id="11" dur="200"/>
                                        <p:tgtEl>
                                          <p:spTgt spid="134"/>
                                        </p:tgtEl>
                                      </p:cBhvr>
                                    </p:animEffect>
                                  </p:childTnLst>
                                  <p:subTnLst>
                                    <p:audio>
                                      <p:cMediaNode>
                                        <p:cTn display="0" masterRel="sameClick">
                                          <p:stCondLst>
                                            <p:cond evt="begin" delay="0">
                                              <p:tn val="9"/>
                                            </p:cond>
                                          </p:stCondLst>
                                          <p:endCondLst>
                                            <p:cond evt="onStopAudio" delay="0">
                                              <p:tgtEl>
                                                <p:sldTgt/>
                                              </p:tgtEl>
                                            </p:cond>
                                          </p:endCondLst>
                                        </p:cTn>
                                        <p:tgtEl>
                                          <p:sndTgt r:embed="rId1" name="Transmission.wav"/>
                                        </p:tgtEl>
                                      </p:cMediaNode>
                                    </p:audio>
                                  </p:subTnLst>
                                </p:cTn>
                              </p:par>
                              <p:par>
                                <p:cTn id="12" presetID="10" presetClass="entr" presetSubtype="0" repeatCount="3000" fill="hold" grpId="0" nodeType="withEffect">
                                  <p:stCondLst>
                                    <p:cond delay="0"/>
                                  </p:stCondLst>
                                  <p:childTnLst>
                                    <p:set>
                                      <p:cBhvr>
                                        <p:cTn id="13" dur="1" fill="hold">
                                          <p:stCondLst>
                                            <p:cond delay="0"/>
                                          </p:stCondLst>
                                        </p:cTn>
                                        <p:tgtEl>
                                          <p:spTgt spid="140"/>
                                        </p:tgtEl>
                                        <p:attrNameLst>
                                          <p:attrName>style.visibility</p:attrName>
                                        </p:attrNameLst>
                                      </p:cBhvr>
                                      <p:to>
                                        <p:strVal val="visible"/>
                                      </p:to>
                                    </p:set>
                                    <p:animEffect transition="in" filter="fade">
                                      <p:cBhvr>
                                        <p:cTn id="14" dur="200"/>
                                        <p:tgtEl>
                                          <p:spTgt spid="140"/>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35"/>
                                        </p:tgtEl>
                                        <p:attrNameLst>
                                          <p:attrName>style.visibility</p:attrName>
                                        </p:attrNameLst>
                                      </p:cBhvr>
                                      <p:to>
                                        <p:strVal val="visible"/>
                                      </p:to>
                                    </p:set>
                                    <p:animEffect transition="in" filter="wipe(left)">
                                      <p:cBhvr>
                                        <p:cTn id="18" dur="500"/>
                                        <p:tgtEl>
                                          <p:spTgt spid="135"/>
                                        </p:tgtEl>
                                      </p:cBhvr>
                                    </p:animEffect>
                                  </p:childTnLst>
                                </p:cTn>
                              </p:par>
                              <p:par>
                                <p:cTn id="19" presetID="22" presetClass="entr" presetSubtype="8" fill="hold" nodeType="withEffect">
                                  <p:stCondLst>
                                    <p:cond delay="0"/>
                                  </p:stCondLst>
                                  <p:childTnLst>
                                    <p:set>
                                      <p:cBhvr>
                                        <p:cTn id="20" dur="1" fill="hold">
                                          <p:stCondLst>
                                            <p:cond delay="0"/>
                                          </p:stCondLst>
                                        </p:cTn>
                                        <p:tgtEl>
                                          <p:spTgt spid="139"/>
                                        </p:tgtEl>
                                        <p:attrNameLst>
                                          <p:attrName>style.visibility</p:attrName>
                                        </p:attrNameLst>
                                      </p:cBhvr>
                                      <p:to>
                                        <p:strVal val="visible"/>
                                      </p:to>
                                    </p:set>
                                    <p:animEffect transition="in" filter="wipe(left)">
                                      <p:cBhvr>
                                        <p:cTn id="21" dur="500"/>
                                        <p:tgtEl>
                                          <p:spTgt spid="139"/>
                                        </p:tgtEl>
                                      </p:cBhvr>
                                    </p:animEffec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grpId="0" nodeType="clickEffect">
                                  <p:stCondLst>
                                    <p:cond delay="0"/>
                                  </p:stCondLst>
                                  <p:iterate type="lt">
                                    <p:tmPct val="60000"/>
                                  </p:iterate>
                                  <p:childTnLst>
                                    <p:set>
                                      <p:cBhvr>
                                        <p:cTn id="25" dur="1" fill="hold">
                                          <p:stCondLst>
                                            <p:cond delay="0"/>
                                          </p:stCondLst>
                                        </p:cTn>
                                        <p:tgtEl>
                                          <p:spTgt spid="133"/>
                                        </p:tgtEl>
                                        <p:attrNameLst>
                                          <p:attrName>style.visibility</p:attrName>
                                        </p:attrNameLst>
                                      </p:cBhvr>
                                      <p:to>
                                        <p:strVal val="visible"/>
                                      </p:to>
                                    </p:set>
                                    <p:anim calcmode="discrete" valueType="clr">
                                      <p:cBhvr override="childStyle">
                                        <p:cTn id="26" dur="60"/>
                                        <p:tgtEl>
                                          <p:spTgt spid="133"/>
                                        </p:tgtEl>
                                        <p:attrNameLst>
                                          <p:attrName>style.color</p:attrName>
                                        </p:attrNameLst>
                                      </p:cBhvr>
                                      <p:tavLst>
                                        <p:tav tm="0">
                                          <p:val>
                                            <p:clrVal>
                                              <a:schemeClr val="bg1"/>
                                            </p:clrVal>
                                          </p:val>
                                        </p:tav>
                                        <p:tav tm="50000">
                                          <p:val>
                                            <p:clrVal>
                                              <a:schemeClr val="tx1"/>
                                            </p:clrVal>
                                          </p:val>
                                        </p:tav>
                                      </p:tavLst>
                                    </p:anim>
                                    <p:anim calcmode="discrete" valueType="clr">
                                      <p:cBhvr>
                                        <p:cTn id="27" dur="60"/>
                                        <p:tgtEl>
                                          <p:spTgt spid="133"/>
                                        </p:tgtEl>
                                        <p:attrNameLst>
                                          <p:attrName>fillcolor</p:attrName>
                                        </p:attrNameLst>
                                      </p:cBhvr>
                                      <p:tavLst>
                                        <p:tav tm="0">
                                          <p:val>
                                            <p:clrVal>
                                              <a:schemeClr val="accent2"/>
                                            </p:clrVal>
                                          </p:val>
                                        </p:tav>
                                        <p:tav tm="50000">
                                          <p:val>
                                            <p:clrVal>
                                              <a:schemeClr val="hlink"/>
                                            </p:clrVal>
                                          </p:val>
                                        </p:tav>
                                      </p:tavLst>
                                    </p:anim>
                                    <p:set>
                                      <p:cBhvr>
                                        <p:cTn id="28" dur="60"/>
                                        <p:tgtEl>
                                          <p:spTgt spid="13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133" grpId="0"/>
      <p:bldP spid="134" grpId="0"/>
      <p:bldP spid="140"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916305" y="901065"/>
            <a:ext cx="3147695" cy="673735"/>
            <a:chOff x="1036870" y="1333499"/>
            <a:chExt cx="2538631" cy="1644876"/>
          </a:xfrm>
        </p:grpSpPr>
        <p:sp>
          <p:nvSpPr>
            <p:cNvPr id="117" name="Freeform 5"/>
            <p:cNvSpPr/>
            <p:nvPr/>
          </p:nvSpPr>
          <p:spPr bwMode="auto">
            <a:xfrm>
              <a:off x="1036870" y="1333499"/>
              <a:ext cx="2528384" cy="295892"/>
            </a:xfrm>
            <a:custGeom>
              <a:avLst/>
              <a:gdLst>
                <a:gd name="T0" fmla="*/ 0 w 447"/>
                <a:gd name="T1" fmla="*/ 13 h 20"/>
                <a:gd name="T2" fmla="*/ 189 w 447"/>
                <a:gd name="T3" fmla="*/ 13 h 20"/>
                <a:gd name="T4" fmla="*/ 204 w 447"/>
                <a:gd name="T5" fmla="*/ 0 h 20"/>
                <a:gd name="T6" fmla="*/ 427 w 447"/>
                <a:gd name="T7" fmla="*/ 0 h 20"/>
                <a:gd name="T8" fmla="*/ 447 w 447"/>
                <a:gd name="T9" fmla="*/ 20 h 20"/>
                <a:gd name="connsiteX0" fmla="*/ 0 w 10629"/>
                <a:gd name="connsiteY0" fmla="*/ 6500 h 6500"/>
                <a:gd name="connsiteX1" fmla="*/ 4228 w 10629"/>
                <a:gd name="connsiteY1" fmla="*/ 6500 h 6500"/>
                <a:gd name="connsiteX2" fmla="*/ 4564 w 10629"/>
                <a:gd name="connsiteY2" fmla="*/ 0 h 6500"/>
                <a:gd name="connsiteX3" fmla="*/ 9553 w 10629"/>
                <a:gd name="connsiteY3" fmla="*/ 0 h 6500"/>
                <a:gd name="connsiteX4" fmla="*/ 10629 w 10629"/>
                <a:gd name="connsiteY4" fmla="*/ 1647 h 6500"/>
                <a:gd name="connsiteX0-1" fmla="*/ 0 w 8988"/>
                <a:gd name="connsiteY0-2" fmla="*/ 10000 h 10000"/>
                <a:gd name="connsiteX1-3" fmla="*/ 3978 w 8988"/>
                <a:gd name="connsiteY1-4" fmla="*/ 10000 h 10000"/>
                <a:gd name="connsiteX2-5" fmla="*/ 4294 w 8988"/>
                <a:gd name="connsiteY2-6" fmla="*/ 0 h 10000"/>
                <a:gd name="connsiteX3-7" fmla="*/ 8988 w 8988"/>
                <a:gd name="connsiteY3-8" fmla="*/ 0 h 10000"/>
                <a:gd name="connsiteX0-9" fmla="*/ 0 w 10000"/>
                <a:gd name="connsiteY0-10" fmla="*/ 10000 h 10000"/>
                <a:gd name="connsiteX1-11" fmla="*/ 4543 w 10000"/>
                <a:gd name="connsiteY1-12" fmla="*/ 9879 h 10000"/>
                <a:gd name="connsiteX2-13" fmla="*/ 4777 w 10000"/>
                <a:gd name="connsiteY2-14" fmla="*/ 0 h 10000"/>
                <a:gd name="connsiteX3-15" fmla="*/ 10000 w 10000"/>
                <a:gd name="connsiteY3-16" fmla="*/ 0 h 10000"/>
                <a:gd name="connsiteX0-17" fmla="*/ 0 w 10215"/>
                <a:gd name="connsiteY0-18" fmla="*/ 10000 h 10000"/>
                <a:gd name="connsiteX1-19" fmla="*/ 4758 w 10215"/>
                <a:gd name="connsiteY1-20" fmla="*/ 9879 h 10000"/>
                <a:gd name="connsiteX2-21" fmla="*/ 4992 w 10215"/>
                <a:gd name="connsiteY2-22" fmla="*/ 0 h 10000"/>
                <a:gd name="connsiteX3-23" fmla="*/ 10215 w 10215"/>
                <a:gd name="connsiteY3-24" fmla="*/ 0 h 10000"/>
                <a:gd name="connsiteX0-25" fmla="*/ 0 w 10215"/>
                <a:gd name="connsiteY0-26" fmla="*/ 10000 h 10000"/>
                <a:gd name="connsiteX1-27" fmla="*/ 4758 w 10215"/>
                <a:gd name="connsiteY1-28" fmla="*/ 9879 h 10000"/>
                <a:gd name="connsiteX2-29" fmla="*/ 4992 w 10215"/>
                <a:gd name="connsiteY2-30" fmla="*/ 0 h 10000"/>
                <a:gd name="connsiteX3-31" fmla="*/ 10215 w 10215"/>
                <a:gd name="connsiteY3-32" fmla="*/ 0 h 10000"/>
                <a:gd name="connsiteX0-33" fmla="*/ 0 w 10215"/>
                <a:gd name="connsiteY0-34" fmla="*/ 10000 h 10000"/>
                <a:gd name="connsiteX1-35" fmla="*/ 4758 w 10215"/>
                <a:gd name="connsiteY1-36" fmla="*/ 9879 h 10000"/>
                <a:gd name="connsiteX2-37" fmla="*/ 4992 w 10215"/>
                <a:gd name="connsiteY2-38" fmla="*/ 0 h 10000"/>
                <a:gd name="connsiteX3-39" fmla="*/ 10215 w 10215"/>
                <a:gd name="connsiteY3-40" fmla="*/ 0 h 10000"/>
                <a:gd name="connsiteX0-41" fmla="*/ 0 w 10215"/>
                <a:gd name="connsiteY0-42" fmla="*/ 10000 h 10000"/>
                <a:gd name="connsiteX1-43" fmla="*/ 4758 w 10215"/>
                <a:gd name="connsiteY1-44" fmla="*/ 9879 h 10000"/>
                <a:gd name="connsiteX2-45" fmla="*/ 5109 w 10215"/>
                <a:gd name="connsiteY2-46" fmla="*/ 2176 h 10000"/>
                <a:gd name="connsiteX3-47" fmla="*/ 10215 w 10215"/>
                <a:gd name="connsiteY3-48" fmla="*/ 0 h 10000"/>
                <a:gd name="connsiteX0-49" fmla="*/ 0 w 10371"/>
                <a:gd name="connsiteY0-50" fmla="*/ 7952 h 7952"/>
                <a:gd name="connsiteX1-51" fmla="*/ 4758 w 10371"/>
                <a:gd name="connsiteY1-52" fmla="*/ 7831 h 7952"/>
                <a:gd name="connsiteX2-53" fmla="*/ 5109 w 10371"/>
                <a:gd name="connsiteY2-54" fmla="*/ 128 h 7952"/>
                <a:gd name="connsiteX3-55" fmla="*/ 10371 w 10371"/>
                <a:gd name="connsiteY3-56" fmla="*/ 0 h 7952"/>
              </a:gdLst>
              <a:ahLst/>
              <a:cxnLst>
                <a:cxn ang="0">
                  <a:pos x="connsiteX0-1" y="connsiteY0-2"/>
                </a:cxn>
                <a:cxn ang="0">
                  <a:pos x="connsiteX1-3" y="connsiteY1-4"/>
                </a:cxn>
                <a:cxn ang="0">
                  <a:pos x="connsiteX2-5" y="connsiteY2-6"/>
                </a:cxn>
                <a:cxn ang="0">
                  <a:pos x="connsiteX3-7" y="connsiteY3-8"/>
                </a:cxn>
              </a:cxnLst>
              <a:rect l="l" t="t" r="r" b="b"/>
              <a:pathLst>
                <a:path w="10371" h="7952">
                  <a:moveTo>
                    <a:pt x="0" y="7952"/>
                  </a:moveTo>
                  <a:lnTo>
                    <a:pt x="4758" y="7831"/>
                  </a:lnTo>
                  <a:lnTo>
                    <a:pt x="5109" y="128"/>
                  </a:lnTo>
                  <a:lnTo>
                    <a:pt x="10371" y="0"/>
                  </a:lnTo>
                </a:path>
              </a:pathLst>
            </a:custGeom>
            <a:solidFill>
              <a:srgbClr val="150D3E"/>
            </a:solidFill>
            <a:ln w="9525">
              <a:gradFill flip="none" rotWithShape="1">
                <a:gsLst>
                  <a:gs pos="0">
                    <a:srgbClr val="D441F1"/>
                  </a:gs>
                  <a:gs pos="98230">
                    <a:srgbClr val="80ECDF"/>
                  </a:gs>
                  <a:gs pos="55000">
                    <a:srgbClr val="00A2E9"/>
                  </a:gs>
                </a:gsLst>
                <a:lin ang="8100000" scaled="1"/>
                <a:tileRect/>
              </a:gradFill>
              <a:tailEnd type="ova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200" dirty="0">
                <a:solidFill>
                  <a:srgbClr val="80ECDF"/>
                </a:solidFill>
                <a:latin typeface="微软雅黑" panose="020B0503020204020204" pitchFamily="34" charset="-122"/>
                <a:ea typeface="微软雅黑" panose="020B0503020204020204" pitchFamily="34" charset="-122"/>
              </a:endParaRPr>
            </a:p>
          </p:txBody>
        </p:sp>
        <p:cxnSp>
          <p:nvCxnSpPr>
            <p:cNvPr id="6" name="直接连接符 5"/>
            <p:cNvCxnSpPr/>
            <p:nvPr/>
          </p:nvCxnSpPr>
          <p:spPr>
            <a:xfrm>
              <a:off x="1081994" y="2978375"/>
              <a:ext cx="2493507" cy="0"/>
            </a:xfrm>
            <a:prstGeom prst="line">
              <a:avLst/>
            </a:prstGeom>
            <a:solidFill>
              <a:srgbClr val="150D3E"/>
            </a:solidFill>
            <a:ln w="9525">
              <a:gradFill flip="none" rotWithShape="1">
                <a:gsLst>
                  <a:gs pos="0">
                    <a:srgbClr val="D441F1"/>
                  </a:gs>
                  <a:gs pos="98230">
                    <a:srgbClr val="80ECDF"/>
                  </a:gs>
                  <a:gs pos="55000">
                    <a:srgbClr val="00A2E9"/>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cxnSp>
        <p:sp>
          <p:nvSpPr>
            <p:cNvPr id="124" name="Freeform 11"/>
            <p:cNvSpPr/>
            <p:nvPr/>
          </p:nvSpPr>
          <p:spPr bwMode="auto">
            <a:xfrm>
              <a:off x="1037373" y="1388418"/>
              <a:ext cx="152416" cy="108338"/>
            </a:xfrm>
            <a:custGeom>
              <a:avLst/>
              <a:gdLst>
                <a:gd name="T0" fmla="*/ 184 w 192"/>
                <a:gd name="T1" fmla="*/ 8 h 8"/>
                <a:gd name="T2" fmla="*/ 192 w 192"/>
                <a:gd name="T3" fmla="*/ 0 h 8"/>
                <a:gd name="T4" fmla="*/ 0 w 192"/>
                <a:gd name="T5" fmla="*/ 0 h 8"/>
                <a:gd name="T6" fmla="*/ 0 w 192"/>
                <a:gd name="T7" fmla="*/ 8 h 8"/>
                <a:gd name="T8" fmla="*/ 184 w 192"/>
                <a:gd name="T9" fmla="*/ 8 h 8"/>
                <a:gd name="connsiteX0" fmla="*/ 9583 w 10000"/>
                <a:gd name="connsiteY0" fmla="*/ 10000 h 10000"/>
                <a:gd name="connsiteX1" fmla="*/ 10000 w 10000"/>
                <a:gd name="connsiteY1" fmla="*/ 0 h 10000"/>
                <a:gd name="connsiteX2" fmla="*/ 8495 w 10000"/>
                <a:gd name="connsiteY2" fmla="*/ 0 h 10000"/>
                <a:gd name="connsiteX3" fmla="*/ 0 w 10000"/>
                <a:gd name="connsiteY3" fmla="*/ 10000 h 10000"/>
                <a:gd name="connsiteX4" fmla="*/ 9583 w 10000"/>
                <a:gd name="connsiteY4" fmla="*/ 10000 h 10000"/>
                <a:gd name="connsiteX0-1" fmla="*/ 1526 w 1943"/>
                <a:gd name="connsiteY0-2" fmla="*/ 10000 h 10000"/>
                <a:gd name="connsiteX1-3" fmla="*/ 1943 w 1943"/>
                <a:gd name="connsiteY1-4" fmla="*/ 0 h 10000"/>
                <a:gd name="connsiteX2-5" fmla="*/ 438 w 1943"/>
                <a:gd name="connsiteY2-6" fmla="*/ 0 h 10000"/>
                <a:gd name="connsiteX3-7" fmla="*/ 0 w 1943"/>
                <a:gd name="connsiteY3-8" fmla="*/ 9842 h 10000"/>
                <a:gd name="connsiteX4-9" fmla="*/ 1526 w 1943"/>
                <a:gd name="connsiteY4-10" fmla="*/ 10000 h 10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43" h="10000">
                  <a:moveTo>
                    <a:pt x="1526" y="10000"/>
                  </a:moveTo>
                  <a:lnTo>
                    <a:pt x="1943" y="0"/>
                  </a:lnTo>
                  <a:lnTo>
                    <a:pt x="438" y="0"/>
                  </a:lnTo>
                  <a:lnTo>
                    <a:pt x="0" y="9842"/>
                  </a:lnTo>
                  <a:lnTo>
                    <a:pt x="1526" y="10000"/>
                  </a:lnTo>
                  <a:close/>
                </a:path>
              </a:pathLst>
            </a:custGeom>
            <a:solidFill>
              <a:schemeClr val="bg1"/>
            </a:solidFill>
            <a:ln>
              <a:noFill/>
            </a:ln>
            <a:effectLst>
              <a:outerShdw blurRad="203200" sx="102000" sy="102000" algn="ctr" rotWithShape="0">
                <a:schemeClr val="accent5">
                  <a:lumMod val="20000"/>
                  <a:lumOff val="80000"/>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25" name="Freeform 11"/>
            <p:cNvSpPr/>
            <p:nvPr/>
          </p:nvSpPr>
          <p:spPr bwMode="auto">
            <a:xfrm>
              <a:off x="1218763" y="1388418"/>
              <a:ext cx="152416" cy="108338"/>
            </a:xfrm>
            <a:custGeom>
              <a:avLst/>
              <a:gdLst>
                <a:gd name="T0" fmla="*/ 184 w 192"/>
                <a:gd name="T1" fmla="*/ 8 h 8"/>
                <a:gd name="T2" fmla="*/ 192 w 192"/>
                <a:gd name="T3" fmla="*/ 0 h 8"/>
                <a:gd name="T4" fmla="*/ 0 w 192"/>
                <a:gd name="T5" fmla="*/ 0 h 8"/>
                <a:gd name="T6" fmla="*/ 0 w 192"/>
                <a:gd name="T7" fmla="*/ 8 h 8"/>
                <a:gd name="T8" fmla="*/ 184 w 192"/>
                <a:gd name="T9" fmla="*/ 8 h 8"/>
                <a:gd name="connsiteX0" fmla="*/ 9583 w 10000"/>
                <a:gd name="connsiteY0" fmla="*/ 10000 h 10000"/>
                <a:gd name="connsiteX1" fmla="*/ 10000 w 10000"/>
                <a:gd name="connsiteY1" fmla="*/ 0 h 10000"/>
                <a:gd name="connsiteX2" fmla="*/ 8495 w 10000"/>
                <a:gd name="connsiteY2" fmla="*/ 0 h 10000"/>
                <a:gd name="connsiteX3" fmla="*/ 0 w 10000"/>
                <a:gd name="connsiteY3" fmla="*/ 10000 h 10000"/>
                <a:gd name="connsiteX4" fmla="*/ 9583 w 10000"/>
                <a:gd name="connsiteY4" fmla="*/ 10000 h 10000"/>
                <a:gd name="connsiteX0-1" fmla="*/ 1526 w 1943"/>
                <a:gd name="connsiteY0-2" fmla="*/ 10000 h 10000"/>
                <a:gd name="connsiteX1-3" fmla="*/ 1943 w 1943"/>
                <a:gd name="connsiteY1-4" fmla="*/ 0 h 10000"/>
                <a:gd name="connsiteX2-5" fmla="*/ 438 w 1943"/>
                <a:gd name="connsiteY2-6" fmla="*/ 0 h 10000"/>
                <a:gd name="connsiteX3-7" fmla="*/ 0 w 1943"/>
                <a:gd name="connsiteY3-8" fmla="*/ 9842 h 10000"/>
                <a:gd name="connsiteX4-9" fmla="*/ 1526 w 1943"/>
                <a:gd name="connsiteY4-10" fmla="*/ 10000 h 10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43" h="10000">
                  <a:moveTo>
                    <a:pt x="1526" y="10000"/>
                  </a:moveTo>
                  <a:lnTo>
                    <a:pt x="1943" y="0"/>
                  </a:lnTo>
                  <a:lnTo>
                    <a:pt x="438" y="0"/>
                  </a:lnTo>
                  <a:lnTo>
                    <a:pt x="0" y="9842"/>
                  </a:lnTo>
                  <a:lnTo>
                    <a:pt x="1526" y="10000"/>
                  </a:lnTo>
                  <a:close/>
                </a:path>
              </a:pathLst>
            </a:custGeom>
            <a:solidFill>
              <a:schemeClr val="bg1"/>
            </a:solidFill>
            <a:ln>
              <a:noFill/>
            </a:ln>
            <a:effectLst>
              <a:outerShdw blurRad="203200" sx="102000" sy="102000" algn="ctr" rotWithShape="0">
                <a:schemeClr val="accent5">
                  <a:lumMod val="20000"/>
                  <a:lumOff val="80000"/>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26" name="Freeform 11"/>
            <p:cNvSpPr/>
            <p:nvPr/>
          </p:nvSpPr>
          <p:spPr bwMode="auto">
            <a:xfrm>
              <a:off x="1408846" y="1388418"/>
              <a:ext cx="152416" cy="108338"/>
            </a:xfrm>
            <a:custGeom>
              <a:avLst/>
              <a:gdLst>
                <a:gd name="T0" fmla="*/ 184 w 192"/>
                <a:gd name="T1" fmla="*/ 8 h 8"/>
                <a:gd name="T2" fmla="*/ 192 w 192"/>
                <a:gd name="T3" fmla="*/ 0 h 8"/>
                <a:gd name="T4" fmla="*/ 0 w 192"/>
                <a:gd name="T5" fmla="*/ 0 h 8"/>
                <a:gd name="T6" fmla="*/ 0 w 192"/>
                <a:gd name="T7" fmla="*/ 8 h 8"/>
                <a:gd name="T8" fmla="*/ 184 w 192"/>
                <a:gd name="T9" fmla="*/ 8 h 8"/>
                <a:gd name="connsiteX0" fmla="*/ 9583 w 10000"/>
                <a:gd name="connsiteY0" fmla="*/ 10000 h 10000"/>
                <a:gd name="connsiteX1" fmla="*/ 10000 w 10000"/>
                <a:gd name="connsiteY1" fmla="*/ 0 h 10000"/>
                <a:gd name="connsiteX2" fmla="*/ 8495 w 10000"/>
                <a:gd name="connsiteY2" fmla="*/ 0 h 10000"/>
                <a:gd name="connsiteX3" fmla="*/ 0 w 10000"/>
                <a:gd name="connsiteY3" fmla="*/ 10000 h 10000"/>
                <a:gd name="connsiteX4" fmla="*/ 9583 w 10000"/>
                <a:gd name="connsiteY4" fmla="*/ 10000 h 10000"/>
                <a:gd name="connsiteX0-1" fmla="*/ 1526 w 1943"/>
                <a:gd name="connsiteY0-2" fmla="*/ 10000 h 10000"/>
                <a:gd name="connsiteX1-3" fmla="*/ 1943 w 1943"/>
                <a:gd name="connsiteY1-4" fmla="*/ 0 h 10000"/>
                <a:gd name="connsiteX2-5" fmla="*/ 438 w 1943"/>
                <a:gd name="connsiteY2-6" fmla="*/ 0 h 10000"/>
                <a:gd name="connsiteX3-7" fmla="*/ 0 w 1943"/>
                <a:gd name="connsiteY3-8" fmla="*/ 9842 h 10000"/>
                <a:gd name="connsiteX4-9" fmla="*/ 1526 w 1943"/>
                <a:gd name="connsiteY4-10" fmla="*/ 10000 h 10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43" h="10000">
                  <a:moveTo>
                    <a:pt x="1526" y="10000"/>
                  </a:moveTo>
                  <a:lnTo>
                    <a:pt x="1943" y="0"/>
                  </a:lnTo>
                  <a:lnTo>
                    <a:pt x="438" y="0"/>
                  </a:lnTo>
                  <a:lnTo>
                    <a:pt x="0" y="9842"/>
                  </a:lnTo>
                  <a:lnTo>
                    <a:pt x="1526" y="10000"/>
                  </a:lnTo>
                  <a:close/>
                </a:path>
              </a:pathLst>
            </a:custGeom>
            <a:solidFill>
              <a:schemeClr val="bg1"/>
            </a:solidFill>
            <a:ln>
              <a:noFill/>
            </a:ln>
            <a:effectLst>
              <a:outerShdw blurRad="203200" sx="102000" sy="102000" algn="ctr" rotWithShape="0">
                <a:schemeClr val="accent5">
                  <a:lumMod val="20000"/>
                  <a:lumOff val="80000"/>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27" name="Freeform 11"/>
            <p:cNvSpPr/>
            <p:nvPr/>
          </p:nvSpPr>
          <p:spPr bwMode="auto">
            <a:xfrm>
              <a:off x="1605755" y="1388418"/>
              <a:ext cx="152416" cy="108338"/>
            </a:xfrm>
            <a:custGeom>
              <a:avLst/>
              <a:gdLst>
                <a:gd name="T0" fmla="*/ 184 w 192"/>
                <a:gd name="T1" fmla="*/ 8 h 8"/>
                <a:gd name="T2" fmla="*/ 192 w 192"/>
                <a:gd name="T3" fmla="*/ 0 h 8"/>
                <a:gd name="T4" fmla="*/ 0 w 192"/>
                <a:gd name="T5" fmla="*/ 0 h 8"/>
                <a:gd name="T6" fmla="*/ 0 w 192"/>
                <a:gd name="T7" fmla="*/ 8 h 8"/>
                <a:gd name="T8" fmla="*/ 184 w 192"/>
                <a:gd name="T9" fmla="*/ 8 h 8"/>
                <a:gd name="connsiteX0" fmla="*/ 9583 w 10000"/>
                <a:gd name="connsiteY0" fmla="*/ 10000 h 10000"/>
                <a:gd name="connsiteX1" fmla="*/ 10000 w 10000"/>
                <a:gd name="connsiteY1" fmla="*/ 0 h 10000"/>
                <a:gd name="connsiteX2" fmla="*/ 8495 w 10000"/>
                <a:gd name="connsiteY2" fmla="*/ 0 h 10000"/>
                <a:gd name="connsiteX3" fmla="*/ 0 w 10000"/>
                <a:gd name="connsiteY3" fmla="*/ 10000 h 10000"/>
                <a:gd name="connsiteX4" fmla="*/ 9583 w 10000"/>
                <a:gd name="connsiteY4" fmla="*/ 10000 h 10000"/>
                <a:gd name="connsiteX0-1" fmla="*/ 1526 w 1943"/>
                <a:gd name="connsiteY0-2" fmla="*/ 10000 h 10000"/>
                <a:gd name="connsiteX1-3" fmla="*/ 1943 w 1943"/>
                <a:gd name="connsiteY1-4" fmla="*/ 0 h 10000"/>
                <a:gd name="connsiteX2-5" fmla="*/ 438 w 1943"/>
                <a:gd name="connsiteY2-6" fmla="*/ 0 h 10000"/>
                <a:gd name="connsiteX3-7" fmla="*/ 0 w 1943"/>
                <a:gd name="connsiteY3-8" fmla="*/ 9842 h 10000"/>
                <a:gd name="connsiteX4-9" fmla="*/ 1526 w 1943"/>
                <a:gd name="connsiteY4-10" fmla="*/ 10000 h 10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43" h="10000">
                  <a:moveTo>
                    <a:pt x="1526" y="10000"/>
                  </a:moveTo>
                  <a:lnTo>
                    <a:pt x="1943" y="0"/>
                  </a:lnTo>
                  <a:lnTo>
                    <a:pt x="438" y="0"/>
                  </a:lnTo>
                  <a:lnTo>
                    <a:pt x="0" y="9842"/>
                  </a:lnTo>
                  <a:lnTo>
                    <a:pt x="1526" y="10000"/>
                  </a:lnTo>
                  <a:close/>
                </a:path>
              </a:pathLst>
            </a:custGeom>
            <a:solidFill>
              <a:schemeClr val="bg1"/>
            </a:solidFill>
            <a:ln>
              <a:noFill/>
            </a:ln>
            <a:effectLst>
              <a:outerShdw blurRad="203200" sx="102000" sy="102000" algn="ctr" rotWithShape="0">
                <a:schemeClr val="accent5">
                  <a:lumMod val="20000"/>
                  <a:lumOff val="80000"/>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28" name="Freeform 11"/>
            <p:cNvSpPr/>
            <p:nvPr/>
          </p:nvSpPr>
          <p:spPr bwMode="auto">
            <a:xfrm>
              <a:off x="1805438" y="1388418"/>
              <a:ext cx="152416" cy="108338"/>
            </a:xfrm>
            <a:custGeom>
              <a:avLst/>
              <a:gdLst>
                <a:gd name="T0" fmla="*/ 184 w 192"/>
                <a:gd name="T1" fmla="*/ 8 h 8"/>
                <a:gd name="T2" fmla="*/ 192 w 192"/>
                <a:gd name="T3" fmla="*/ 0 h 8"/>
                <a:gd name="T4" fmla="*/ 0 w 192"/>
                <a:gd name="T5" fmla="*/ 0 h 8"/>
                <a:gd name="T6" fmla="*/ 0 w 192"/>
                <a:gd name="T7" fmla="*/ 8 h 8"/>
                <a:gd name="T8" fmla="*/ 184 w 192"/>
                <a:gd name="T9" fmla="*/ 8 h 8"/>
                <a:gd name="connsiteX0" fmla="*/ 9583 w 10000"/>
                <a:gd name="connsiteY0" fmla="*/ 10000 h 10000"/>
                <a:gd name="connsiteX1" fmla="*/ 10000 w 10000"/>
                <a:gd name="connsiteY1" fmla="*/ 0 h 10000"/>
                <a:gd name="connsiteX2" fmla="*/ 8495 w 10000"/>
                <a:gd name="connsiteY2" fmla="*/ 0 h 10000"/>
                <a:gd name="connsiteX3" fmla="*/ 0 w 10000"/>
                <a:gd name="connsiteY3" fmla="*/ 10000 h 10000"/>
                <a:gd name="connsiteX4" fmla="*/ 9583 w 10000"/>
                <a:gd name="connsiteY4" fmla="*/ 10000 h 10000"/>
                <a:gd name="connsiteX0-1" fmla="*/ 1526 w 1943"/>
                <a:gd name="connsiteY0-2" fmla="*/ 10000 h 10000"/>
                <a:gd name="connsiteX1-3" fmla="*/ 1943 w 1943"/>
                <a:gd name="connsiteY1-4" fmla="*/ 0 h 10000"/>
                <a:gd name="connsiteX2-5" fmla="*/ 438 w 1943"/>
                <a:gd name="connsiteY2-6" fmla="*/ 0 h 10000"/>
                <a:gd name="connsiteX3-7" fmla="*/ 0 w 1943"/>
                <a:gd name="connsiteY3-8" fmla="*/ 9842 h 10000"/>
                <a:gd name="connsiteX4-9" fmla="*/ 1526 w 1943"/>
                <a:gd name="connsiteY4-10" fmla="*/ 10000 h 10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43" h="10000">
                  <a:moveTo>
                    <a:pt x="1526" y="10000"/>
                  </a:moveTo>
                  <a:lnTo>
                    <a:pt x="1943" y="0"/>
                  </a:lnTo>
                  <a:lnTo>
                    <a:pt x="438" y="0"/>
                  </a:lnTo>
                  <a:lnTo>
                    <a:pt x="0" y="9842"/>
                  </a:lnTo>
                  <a:lnTo>
                    <a:pt x="1526" y="10000"/>
                  </a:lnTo>
                  <a:close/>
                </a:path>
              </a:pathLst>
            </a:custGeom>
            <a:solidFill>
              <a:schemeClr val="bg1"/>
            </a:solidFill>
            <a:ln>
              <a:noFill/>
            </a:ln>
            <a:effectLst>
              <a:outerShdw blurRad="203200" sx="102000" sy="102000" algn="ctr" rotWithShape="0">
                <a:schemeClr val="accent5">
                  <a:lumMod val="20000"/>
                  <a:lumOff val="80000"/>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29" name="Freeform 11"/>
            <p:cNvSpPr/>
            <p:nvPr/>
          </p:nvSpPr>
          <p:spPr bwMode="auto">
            <a:xfrm>
              <a:off x="2002125" y="1388418"/>
              <a:ext cx="152416" cy="108338"/>
            </a:xfrm>
            <a:custGeom>
              <a:avLst/>
              <a:gdLst>
                <a:gd name="T0" fmla="*/ 184 w 192"/>
                <a:gd name="T1" fmla="*/ 8 h 8"/>
                <a:gd name="T2" fmla="*/ 192 w 192"/>
                <a:gd name="T3" fmla="*/ 0 h 8"/>
                <a:gd name="T4" fmla="*/ 0 w 192"/>
                <a:gd name="T5" fmla="*/ 0 h 8"/>
                <a:gd name="T6" fmla="*/ 0 w 192"/>
                <a:gd name="T7" fmla="*/ 8 h 8"/>
                <a:gd name="T8" fmla="*/ 184 w 192"/>
                <a:gd name="T9" fmla="*/ 8 h 8"/>
                <a:gd name="connsiteX0" fmla="*/ 9583 w 10000"/>
                <a:gd name="connsiteY0" fmla="*/ 10000 h 10000"/>
                <a:gd name="connsiteX1" fmla="*/ 10000 w 10000"/>
                <a:gd name="connsiteY1" fmla="*/ 0 h 10000"/>
                <a:gd name="connsiteX2" fmla="*/ 8495 w 10000"/>
                <a:gd name="connsiteY2" fmla="*/ 0 h 10000"/>
                <a:gd name="connsiteX3" fmla="*/ 0 w 10000"/>
                <a:gd name="connsiteY3" fmla="*/ 10000 h 10000"/>
                <a:gd name="connsiteX4" fmla="*/ 9583 w 10000"/>
                <a:gd name="connsiteY4" fmla="*/ 10000 h 10000"/>
                <a:gd name="connsiteX0-1" fmla="*/ 1526 w 1943"/>
                <a:gd name="connsiteY0-2" fmla="*/ 10000 h 10000"/>
                <a:gd name="connsiteX1-3" fmla="*/ 1943 w 1943"/>
                <a:gd name="connsiteY1-4" fmla="*/ 0 h 10000"/>
                <a:gd name="connsiteX2-5" fmla="*/ 438 w 1943"/>
                <a:gd name="connsiteY2-6" fmla="*/ 0 h 10000"/>
                <a:gd name="connsiteX3-7" fmla="*/ 0 w 1943"/>
                <a:gd name="connsiteY3-8" fmla="*/ 9842 h 10000"/>
                <a:gd name="connsiteX4-9" fmla="*/ 1526 w 1943"/>
                <a:gd name="connsiteY4-10" fmla="*/ 10000 h 10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43" h="10000">
                  <a:moveTo>
                    <a:pt x="1526" y="10000"/>
                  </a:moveTo>
                  <a:lnTo>
                    <a:pt x="1943" y="0"/>
                  </a:lnTo>
                  <a:lnTo>
                    <a:pt x="438" y="0"/>
                  </a:lnTo>
                  <a:lnTo>
                    <a:pt x="0" y="9842"/>
                  </a:lnTo>
                  <a:lnTo>
                    <a:pt x="1526" y="10000"/>
                  </a:lnTo>
                  <a:close/>
                </a:path>
              </a:pathLst>
            </a:custGeom>
            <a:solidFill>
              <a:schemeClr val="bg1"/>
            </a:solidFill>
            <a:ln>
              <a:noFill/>
            </a:ln>
            <a:effectLst>
              <a:outerShdw blurRad="203200" sx="102000" sy="102000" algn="ctr" rotWithShape="0">
                <a:schemeClr val="accent5">
                  <a:lumMod val="20000"/>
                  <a:lumOff val="80000"/>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sp>
        <p:nvSpPr>
          <p:cNvPr id="130" name="文本框 129"/>
          <p:cNvSpPr txBox="1"/>
          <p:nvPr/>
        </p:nvSpPr>
        <p:spPr>
          <a:xfrm>
            <a:off x="1257935" y="1106805"/>
            <a:ext cx="2298700" cy="368300"/>
          </a:xfrm>
          <a:prstGeom prst="rect">
            <a:avLst/>
          </a:prstGeom>
          <a:noFill/>
        </p:spPr>
        <p:txBody>
          <a:bodyPr wrap="square" rtlCol="0">
            <a:spAutoFit/>
          </a:bodyPr>
          <a:lstStyle/>
          <a:p>
            <a:pPr algn="ctr"/>
            <a:r>
              <a:rPr lang="zh-CN" altLang="en-US" dirty="0">
                <a:solidFill>
                  <a:srgbClr val="61E1EA"/>
                </a:solidFill>
                <a:latin typeface="微软雅黑" panose="020B0503020204020204" pitchFamily="34" charset="-122"/>
                <a:ea typeface="微软雅黑" panose="020B0503020204020204" pitchFamily="34" charset="-122"/>
              </a:rPr>
              <a:t>思想的共鸣</a:t>
            </a:r>
            <a:endParaRPr lang="zh-CN" altLang="en-US" dirty="0">
              <a:solidFill>
                <a:srgbClr val="61E1EA"/>
              </a:solidFill>
              <a:latin typeface="微软雅黑" panose="020B0503020204020204" pitchFamily="34" charset="-122"/>
              <a:ea typeface="微软雅黑" panose="020B0503020204020204" pitchFamily="34" charset="-122"/>
            </a:endParaRPr>
          </a:p>
        </p:txBody>
      </p:sp>
      <p:sp>
        <p:nvSpPr>
          <p:cNvPr id="131" name="文本框 130"/>
          <p:cNvSpPr txBox="1"/>
          <p:nvPr/>
        </p:nvSpPr>
        <p:spPr>
          <a:xfrm>
            <a:off x="762635" y="1574800"/>
            <a:ext cx="3615055" cy="2861310"/>
          </a:xfrm>
          <a:prstGeom prst="rect">
            <a:avLst/>
          </a:prstGeom>
          <a:noFill/>
        </p:spPr>
        <p:txBody>
          <a:bodyPr wrap="square" rtlCol="0">
            <a:spAutoFit/>
          </a:bodyPr>
          <a:lstStyle/>
          <a:p>
            <a:pPr>
              <a:lnSpc>
                <a:spcPct val="150000"/>
              </a:lnSpc>
            </a:pPr>
            <a:r>
              <a:rPr lang="zh-CN" altLang="en-US" sz="1600" dirty="0">
                <a:solidFill>
                  <a:schemeClr val="bg1"/>
                </a:solidFill>
                <a:latin typeface="微软雅黑" panose="020B0503020204020204" pitchFamily="34" charset="-122"/>
                <a:ea typeface="微软雅黑" panose="020B0503020204020204" pitchFamily="34" charset="-122"/>
              </a:rPr>
              <a:t>九年来，我们一直在</a:t>
            </a:r>
            <a:r>
              <a:rPr lang="zh-CN" altLang="en-US" sz="2400" b="1" dirty="0">
                <a:solidFill>
                  <a:schemeClr val="accent2"/>
                </a:solidFill>
                <a:latin typeface="微软雅黑" panose="020B0503020204020204" pitchFamily="34" charset="-122"/>
                <a:ea typeface="微软雅黑" panose="020B0503020204020204" pitchFamily="34" charset="-122"/>
              </a:rPr>
              <a:t>思考</a:t>
            </a:r>
            <a:endParaRPr lang="zh-CN" altLang="en-US" sz="160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zh-CN" altLang="en-US" sz="8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600" dirty="0">
                <a:solidFill>
                  <a:schemeClr val="bg1"/>
                </a:solidFill>
                <a:latin typeface="微软雅黑" panose="020B0503020204020204" pitchFamily="34" charset="-122"/>
                <a:ea typeface="微软雅黑" panose="020B0503020204020204" pitchFamily="34" charset="-122"/>
              </a:rPr>
              <a:t>如果只是低价策略，没有技术突破，不能为客户创造价值、解决问题，我们宁愿放弃！</a:t>
            </a:r>
            <a:endParaRPr lang="zh-CN" altLang="en-US" sz="160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zh-CN" altLang="en-US" sz="8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600" dirty="0">
                <a:solidFill>
                  <a:schemeClr val="bg1"/>
                </a:solidFill>
                <a:latin typeface="微软雅黑" panose="020B0503020204020204" pitchFamily="34" charset="-122"/>
                <a:ea typeface="微软雅黑" panose="020B0503020204020204" pitchFamily="34" charset="-122"/>
                <a:sym typeface="+mn-ea"/>
              </a:rPr>
              <a:t>到底有没有一种</a:t>
            </a:r>
            <a:r>
              <a:rPr lang="zh-CN" altLang="en-US" sz="1600" b="1" u="sng" dirty="0">
                <a:solidFill>
                  <a:schemeClr val="bg1"/>
                </a:solidFill>
                <a:latin typeface="微软雅黑" panose="020B0503020204020204" pitchFamily="34" charset="-122"/>
                <a:ea typeface="微软雅黑" panose="020B0503020204020204" pitchFamily="34" charset="-122"/>
                <a:sym typeface="+mn-ea"/>
              </a:rPr>
              <a:t>工具</a:t>
            </a:r>
            <a:r>
              <a:rPr lang="zh-CN" altLang="en-US" sz="1600" dirty="0">
                <a:solidFill>
                  <a:schemeClr val="bg1"/>
                </a:solidFill>
                <a:latin typeface="微软雅黑" panose="020B0503020204020204" pitchFamily="34" charset="-122"/>
                <a:ea typeface="微软雅黑" panose="020B0503020204020204" pitchFamily="34" charset="-122"/>
                <a:sym typeface="+mn-ea"/>
              </a:rPr>
              <a:t>和</a:t>
            </a:r>
            <a:r>
              <a:rPr lang="zh-CN" altLang="en-US" sz="1600" b="1" u="sng" dirty="0">
                <a:solidFill>
                  <a:schemeClr val="bg1"/>
                </a:solidFill>
                <a:latin typeface="微软雅黑" panose="020B0503020204020204" pitchFamily="34" charset="-122"/>
                <a:ea typeface="微软雅黑" panose="020B0503020204020204" pitchFamily="34" charset="-122"/>
                <a:sym typeface="+mn-ea"/>
              </a:rPr>
              <a:t>方法</a:t>
            </a:r>
            <a:r>
              <a:rPr lang="zh-CN" altLang="en-US" sz="1600" dirty="0">
                <a:solidFill>
                  <a:schemeClr val="bg1"/>
                </a:solidFill>
                <a:latin typeface="微软雅黑" panose="020B0503020204020204" pitchFamily="34" charset="-122"/>
                <a:ea typeface="微软雅黑" panose="020B0503020204020204" pitchFamily="34" charset="-122"/>
                <a:sym typeface="+mn-ea"/>
              </a:rPr>
              <a:t>，可以完美解决电子元器件外观检测难题？</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161" name="文本框 160"/>
          <p:cNvSpPr txBox="1"/>
          <p:nvPr/>
        </p:nvSpPr>
        <p:spPr>
          <a:xfrm>
            <a:off x="843309" y="329353"/>
            <a:ext cx="2133600" cy="368935"/>
          </a:xfrm>
          <a:prstGeom prst="rect">
            <a:avLst/>
          </a:prstGeom>
        </p:spPr>
        <p:txBody>
          <a:bodyPr wrap="none" lIns="0" tIns="0" rIns="0" bIns="0" anchor="ctr">
            <a:spAutoFit/>
          </a:bodyPr>
          <a:lstStyle>
            <a:defPPr>
              <a:defRPr lang="en-US"/>
            </a:defPPr>
            <a:lvl1pPr algn="ctr">
              <a:defRPr sz="8000">
                <a:gradFill flip="none" rotWithShape="1">
                  <a:gsLst>
                    <a:gs pos="77000">
                      <a:srgbClr val="71728F"/>
                    </a:gs>
                    <a:gs pos="52000">
                      <a:srgbClr val="E8EEF8"/>
                    </a:gs>
                    <a:gs pos="0">
                      <a:schemeClr val="bg1"/>
                    </a:gs>
                    <a:gs pos="100000">
                      <a:srgbClr val="464569"/>
                    </a:gs>
                  </a:gsLst>
                  <a:lin ang="5400000" scaled="1"/>
                  <a:tileRect/>
                </a:gradFill>
              </a:defRPr>
            </a:lvl1pPr>
          </a:lstStyle>
          <a:p>
            <a:pPr algn="ctr"/>
            <a:r>
              <a:rPr lang="zh-CN" altLang="en-US" sz="2400" b="1" dirty="0">
                <a:solidFill>
                  <a:schemeClr val="accent2"/>
                </a:solidFill>
                <a:latin typeface="微软雅黑" panose="020B0503020204020204" pitchFamily="34" charset="-122"/>
                <a:ea typeface="微软雅黑" panose="020B0503020204020204" pitchFamily="34" charset="-122"/>
                <a:sym typeface="+mn-ea"/>
              </a:rPr>
              <a:t>探索</a:t>
            </a:r>
            <a:r>
              <a:rPr lang="zh-CN" altLang="en-US" sz="2400" dirty="0">
                <a:latin typeface="微软雅黑" panose="020B0503020204020204" pitchFamily="34" charset="-122"/>
                <a:ea typeface="微软雅黑" panose="020B0503020204020204" pitchFamily="34" charset="-122"/>
              </a:rPr>
              <a:t>工具与方法</a:t>
            </a:r>
            <a:endParaRPr lang="zh-CN" altLang="en-US" sz="2400" dirty="0">
              <a:latin typeface="微软雅黑" panose="020B0503020204020204" pitchFamily="34" charset="-122"/>
              <a:ea typeface="微软雅黑" panose="020B0503020204020204" pitchFamily="34" charset="-122"/>
            </a:endParaRPr>
          </a:p>
        </p:txBody>
      </p:sp>
      <p:grpSp>
        <p:nvGrpSpPr>
          <p:cNvPr id="163" name="组合 162"/>
          <p:cNvGrpSpPr/>
          <p:nvPr/>
        </p:nvGrpSpPr>
        <p:grpSpPr>
          <a:xfrm>
            <a:off x="115280" y="4555354"/>
            <a:ext cx="9216348" cy="823467"/>
            <a:chOff x="-57705" y="4083544"/>
            <a:chExt cx="9216348" cy="1122465"/>
          </a:xfrm>
        </p:grpSpPr>
        <p:sp>
          <p:nvSpPr>
            <p:cNvPr id="164" name="Line 7"/>
            <p:cNvSpPr>
              <a:spLocks noChangeShapeType="1"/>
            </p:cNvSpPr>
            <p:nvPr/>
          </p:nvSpPr>
          <p:spPr bwMode="auto">
            <a:xfrm flipV="1">
              <a:off x="34536" y="4084760"/>
              <a:ext cx="3168886" cy="1015787"/>
            </a:xfrm>
            <a:prstGeom prst="line">
              <a:avLst/>
            </a:prstGeom>
            <a:solidFill>
              <a:srgbClr val="150D3E"/>
            </a:solidFill>
            <a:ln w="9525">
              <a:gradFill flip="none" rotWithShape="1">
                <a:gsLst>
                  <a:gs pos="0">
                    <a:srgbClr val="61E1EA">
                      <a:alpha val="0"/>
                    </a:srgbClr>
                  </a:gs>
                  <a:gs pos="98230">
                    <a:srgbClr val="80ECDF">
                      <a:alpha val="0"/>
                    </a:srgbClr>
                  </a:gs>
                  <a:gs pos="55000">
                    <a:srgbClr val="E27FF6">
                      <a:alpha val="70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165" name="Line 8"/>
            <p:cNvSpPr>
              <a:spLocks noChangeShapeType="1"/>
            </p:cNvSpPr>
            <p:nvPr/>
          </p:nvSpPr>
          <p:spPr bwMode="auto">
            <a:xfrm flipV="1">
              <a:off x="1942771" y="4084760"/>
              <a:ext cx="1839164" cy="988625"/>
            </a:xfrm>
            <a:prstGeom prst="line">
              <a:avLst/>
            </a:prstGeom>
            <a:solidFill>
              <a:srgbClr val="150D3E"/>
            </a:solidFill>
            <a:ln w="9525">
              <a:gradFill flip="none" rotWithShape="1">
                <a:gsLst>
                  <a:gs pos="0">
                    <a:srgbClr val="61E1EA">
                      <a:alpha val="11000"/>
                    </a:srgbClr>
                  </a:gs>
                  <a:gs pos="98230">
                    <a:srgbClr val="80ECDF">
                      <a:alpha val="0"/>
                    </a:srgbClr>
                  </a:gs>
                  <a:gs pos="55000">
                    <a:srgbClr val="00A2E9">
                      <a:alpha val="40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166" name="Line 9"/>
            <p:cNvSpPr>
              <a:spLocks noChangeShapeType="1"/>
            </p:cNvSpPr>
            <p:nvPr/>
          </p:nvSpPr>
          <p:spPr bwMode="auto">
            <a:xfrm flipV="1">
              <a:off x="3669682" y="4171672"/>
              <a:ext cx="535343" cy="918011"/>
            </a:xfrm>
            <a:prstGeom prst="line">
              <a:avLst/>
            </a:prstGeom>
            <a:solidFill>
              <a:srgbClr val="150D3E"/>
            </a:solidFill>
            <a:ln w="9525">
              <a:gradFill flip="none" rotWithShape="1">
                <a:gsLst>
                  <a:gs pos="0">
                    <a:srgbClr val="61E1EA">
                      <a:alpha val="11000"/>
                    </a:srgbClr>
                  </a:gs>
                  <a:gs pos="98230">
                    <a:srgbClr val="80ECDF">
                      <a:alpha val="0"/>
                    </a:srgbClr>
                  </a:gs>
                  <a:gs pos="55000">
                    <a:srgbClr val="E27FF6">
                      <a:alpha val="73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167" name="Line 10"/>
            <p:cNvSpPr>
              <a:spLocks noChangeShapeType="1"/>
            </p:cNvSpPr>
            <p:nvPr/>
          </p:nvSpPr>
          <p:spPr bwMode="auto">
            <a:xfrm flipH="1" flipV="1">
              <a:off x="4731822" y="4171672"/>
              <a:ext cx="526711" cy="918011"/>
            </a:xfrm>
            <a:prstGeom prst="line">
              <a:avLst/>
            </a:prstGeom>
            <a:solidFill>
              <a:srgbClr val="150D3E"/>
            </a:solidFill>
            <a:ln w="9525">
              <a:gradFill flip="none" rotWithShape="1">
                <a:gsLst>
                  <a:gs pos="0">
                    <a:srgbClr val="61E1EA">
                      <a:alpha val="11000"/>
                    </a:srgbClr>
                  </a:gs>
                  <a:gs pos="98230">
                    <a:srgbClr val="80ECDF">
                      <a:alpha val="0"/>
                    </a:srgbClr>
                  </a:gs>
                  <a:gs pos="55000">
                    <a:srgbClr val="61E1EA">
                      <a:alpha val="61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168" name="Line 11"/>
            <p:cNvSpPr>
              <a:spLocks noChangeShapeType="1"/>
            </p:cNvSpPr>
            <p:nvPr/>
          </p:nvSpPr>
          <p:spPr bwMode="auto">
            <a:xfrm flipH="1" flipV="1">
              <a:off x="5464433" y="4223722"/>
              <a:ext cx="1965759" cy="982287"/>
            </a:xfrm>
            <a:prstGeom prst="line">
              <a:avLst/>
            </a:prstGeom>
            <a:solidFill>
              <a:srgbClr val="150D3E"/>
            </a:solidFill>
            <a:ln w="9525">
              <a:gradFill flip="none" rotWithShape="1">
                <a:gsLst>
                  <a:gs pos="0">
                    <a:srgbClr val="61E1EA">
                      <a:alpha val="11000"/>
                    </a:srgbClr>
                  </a:gs>
                  <a:gs pos="98230">
                    <a:srgbClr val="80ECDF">
                      <a:alpha val="0"/>
                    </a:srgbClr>
                  </a:gs>
                  <a:gs pos="55000">
                    <a:srgbClr val="61E1EA">
                      <a:alpha val="61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169" name="Line 12"/>
            <p:cNvSpPr>
              <a:spLocks noChangeShapeType="1"/>
            </p:cNvSpPr>
            <p:nvPr/>
          </p:nvSpPr>
          <p:spPr bwMode="auto">
            <a:xfrm flipH="1" flipV="1">
              <a:off x="6121897" y="4083544"/>
              <a:ext cx="2832134" cy="1006140"/>
            </a:xfrm>
            <a:prstGeom prst="line">
              <a:avLst/>
            </a:prstGeom>
            <a:solidFill>
              <a:srgbClr val="150D3E"/>
            </a:solidFill>
            <a:ln w="9525">
              <a:gradFill flip="none" rotWithShape="1">
                <a:gsLst>
                  <a:gs pos="0">
                    <a:srgbClr val="61E1EA">
                      <a:alpha val="11000"/>
                    </a:srgbClr>
                  </a:gs>
                  <a:gs pos="98230">
                    <a:srgbClr val="80ECDF">
                      <a:alpha val="0"/>
                    </a:srgbClr>
                  </a:gs>
                  <a:gs pos="55000">
                    <a:srgbClr val="E27FF6">
                      <a:alpha val="91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170" name="Line 13"/>
            <p:cNvSpPr>
              <a:spLocks noChangeShapeType="1"/>
            </p:cNvSpPr>
            <p:nvPr/>
          </p:nvSpPr>
          <p:spPr bwMode="auto">
            <a:xfrm flipH="1" flipV="1">
              <a:off x="7381306" y="4171671"/>
              <a:ext cx="1777337" cy="492811"/>
            </a:xfrm>
            <a:prstGeom prst="line">
              <a:avLst/>
            </a:prstGeom>
            <a:solidFill>
              <a:srgbClr val="150D3E"/>
            </a:solidFill>
            <a:ln w="9525">
              <a:gradFill flip="none" rotWithShape="1">
                <a:gsLst>
                  <a:gs pos="0">
                    <a:srgbClr val="61E1EA">
                      <a:alpha val="11000"/>
                    </a:srgbClr>
                  </a:gs>
                  <a:gs pos="98230">
                    <a:srgbClr val="80ECDF">
                      <a:alpha val="0"/>
                    </a:srgbClr>
                  </a:gs>
                  <a:gs pos="55000">
                    <a:srgbClr val="00A2E9">
                      <a:alpha val="40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171" name="Line 13"/>
            <p:cNvSpPr>
              <a:spLocks noChangeShapeType="1"/>
            </p:cNvSpPr>
            <p:nvPr/>
          </p:nvSpPr>
          <p:spPr bwMode="auto">
            <a:xfrm flipV="1">
              <a:off x="-57705" y="4117718"/>
              <a:ext cx="1964362" cy="502123"/>
            </a:xfrm>
            <a:prstGeom prst="line">
              <a:avLst/>
            </a:prstGeom>
            <a:solidFill>
              <a:srgbClr val="150D3E"/>
            </a:solidFill>
            <a:ln w="9525">
              <a:gradFill flip="none" rotWithShape="1">
                <a:gsLst>
                  <a:gs pos="0">
                    <a:srgbClr val="61E1EA">
                      <a:alpha val="11000"/>
                    </a:srgbClr>
                  </a:gs>
                  <a:gs pos="98230">
                    <a:srgbClr val="80ECDF">
                      <a:alpha val="0"/>
                    </a:srgbClr>
                  </a:gs>
                  <a:gs pos="55000">
                    <a:srgbClr val="00A2E9">
                      <a:alpha val="40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grpSp>
      <p:sp>
        <p:nvSpPr>
          <p:cNvPr id="172" name="Line 11"/>
          <p:cNvSpPr>
            <a:spLocks noChangeShapeType="1"/>
          </p:cNvSpPr>
          <p:nvPr/>
        </p:nvSpPr>
        <p:spPr bwMode="auto">
          <a:xfrm flipH="1">
            <a:off x="-108287" y="4828435"/>
            <a:ext cx="9349566" cy="56606"/>
          </a:xfrm>
          <a:prstGeom prst="line">
            <a:avLst/>
          </a:prstGeom>
          <a:solidFill>
            <a:srgbClr val="150D3E"/>
          </a:solidFill>
          <a:ln w="9525">
            <a:gradFill flip="none" rotWithShape="1">
              <a:gsLst>
                <a:gs pos="0">
                  <a:srgbClr val="61E1EA">
                    <a:alpha val="11000"/>
                  </a:srgbClr>
                </a:gs>
                <a:gs pos="98230">
                  <a:srgbClr val="80ECDF">
                    <a:alpha val="0"/>
                  </a:srgbClr>
                </a:gs>
                <a:gs pos="55000">
                  <a:srgbClr val="00A2E9">
                    <a:alpha val="40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173" name="Line 11"/>
          <p:cNvSpPr>
            <a:spLocks noChangeShapeType="1"/>
          </p:cNvSpPr>
          <p:nvPr/>
        </p:nvSpPr>
        <p:spPr bwMode="auto">
          <a:xfrm flipH="1">
            <a:off x="-108287" y="4618078"/>
            <a:ext cx="9349566" cy="56606"/>
          </a:xfrm>
          <a:prstGeom prst="line">
            <a:avLst/>
          </a:prstGeom>
          <a:solidFill>
            <a:srgbClr val="150D3E"/>
          </a:solidFill>
          <a:ln w="9525">
            <a:gradFill flip="none" rotWithShape="1">
              <a:gsLst>
                <a:gs pos="0">
                  <a:srgbClr val="61E1EA">
                    <a:alpha val="11000"/>
                  </a:srgbClr>
                </a:gs>
                <a:gs pos="98230">
                  <a:srgbClr val="80ECDF">
                    <a:alpha val="0"/>
                  </a:srgbClr>
                </a:gs>
                <a:gs pos="51000">
                  <a:srgbClr val="61E1EA">
                    <a:alpha val="6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174" name="Line 11"/>
          <p:cNvSpPr>
            <a:spLocks noChangeShapeType="1"/>
          </p:cNvSpPr>
          <p:nvPr/>
        </p:nvSpPr>
        <p:spPr bwMode="auto">
          <a:xfrm flipH="1">
            <a:off x="-108287" y="5122407"/>
            <a:ext cx="9349566" cy="56606"/>
          </a:xfrm>
          <a:prstGeom prst="line">
            <a:avLst/>
          </a:prstGeom>
          <a:solidFill>
            <a:srgbClr val="150D3E"/>
          </a:solidFill>
          <a:ln w="9525">
            <a:gradFill flip="none" rotWithShape="1">
              <a:gsLst>
                <a:gs pos="0">
                  <a:srgbClr val="61E1EA">
                    <a:alpha val="11000"/>
                  </a:srgbClr>
                </a:gs>
                <a:gs pos="98230">
                  <a:srgbClr val="80ECDF">
                    <a:alpha val="0"/>
                  </a:srgbClr>
                </a:gs>
                <a:gs pos="55000">
                  <a:srgbClr val="61E1EA">
                    <a:alpha val="27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grpSp>
        <p:nvGrpSpPr>
          <p:cNvPr id="8207" name="组合 8206"/>
          <p:cNvGrpSpPr/>
          <p:nvPr/>
        </p:nvGrpSpPr>
        <p:grpSpPr>
          <a:xfrm>
            <a:off x="6237288" y="2515395"/>
            <a:ext cx="1292225" cy="1714500"/>
            <a:chOff x="6175376" y="2689226"/>
            <a:chExt cx="1292225" cy="1714500"/>
          </a:xfrm>
          <a:solidFill>
            <a:schemeClr val="bg1"/>
          </a:solidFill>
        </p:grpSpPr>
        <p:sp>
          <p:nvSpPr>
            <p:cNvPr id="5" name="Freeform 6"/>
            <p:cNvSpPr/>
            <p:nvPr/>
          </p:nvSpPr>
          <p:spPr bwMode="auto">
            <a:xfrm>
              <a:off x="6467476" y="2689226"/>
              <a:ext cx="574675" cy="496888"/>
            </a:xfrm>
            <a:custGeom>
              <a:avLst/>
              <a:gdLst>
                <a:gd name="T0" fmla="*/ 975 w 1948"/>
                <a:gd name="T1" fmla="*/ 0 h 1686"/>
                <a:gd name="T2" fmla="*/ 1694 w 1948"/>
                <a:gd name="T3" fmla="*/ 316 h 1686"/>
                <a:gd name="T4" fmla="*/ 1794 w 1948"/>
                <a:gd name="T5" fmla="*/ 1197 h 1686"/>
                <a:gd name="T6" fmla="*/ 1641 w 1948"/>
                <a:gd name="T7" fmla="*/ 1660 h 1686"/>
                <a:gd name="T8" fmla="*/ 1565 w 1948"/>
                <a:gd name="T9" fmla="*/ 1200 h 1686"/>
                <a:gd name="T10" fmla="*/ 1409 w 1948"/>
                <a:gd name="T11" fmla="*/ 664 h 1686"/>
                <a:gd name="T12" fmla="*/ 963 w 1948"/>
                <a:gd name="T13" fmla="*/ 598 h 1686"/>
                <a:gd name="T14" fmla="*/ 405 w 1948"/>
                <a:gd name="T15" fmla="*/ 696 h 1686"/>
                <a:gd name="T16" fmla="*/ 304 w 1948"/>
                <a:gd name="T17" fmla="*/ 1218 h 1686"/>
                <a:gd name="T18" fmla="*/ 263 w 1948"/>
                <a:gd name="T19" fmla="*/ 1579 h 1686"/>
                <a:gd name="T20" fmla="*/ 176 w 1948"/>
                <a:gd name="T21" fmla="*/ 963 h 1686"/>
                <a:gd name="T22" fmla="*/ 975 w 1948"/>
                <a:gd name="T23" fmla="*/ 0 h 1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8" h="1686">
                  <a:moveTo>
                    <a:pt x="975" y="0"/>
                  </a:moveTo>
                  <a:cubicBezTo>
                    <a:pt x="975" y="0"/>
                    <a:pt x="1440" y="39"/>
                    <a:pt x="1694" y="316"/>
                  </a:cubicBezTo>
                  <a:cubicBezTo>
                    <a:pt x="1948" y="594"/>
                    <a:pt x="1851" y="956"/>
                    <a:pt x="1794" y="1197"/>
                  </a:cubicBezTo>
                  <a:cubicBezTo>
                    <a:pt x="1794" y="1197"/>
                    <a:pt x="1643" y="1634"/>
                    <a:pt x="1641" y="1660"/>
                  </a:cubicBezTo>
                  <a:cubicBezTo>
                    <a:pt x="1639" y="1686"/>
                    <a:pt x="1615" y="1308"/>
                    <a:pt x="1565" y="1200"/>
                  </a:cubicBezTo>
                  <a:cubicBezTo>
                    <a:pt x="1514" y="1091"/>
                    <a:pt x="1593" y="783"/>
                    <a:pt x="1409" y="664"/>
                  </a:cubicBezTo>
                  <a:cubicBezTo>
                    <a:pt x="1225" y="546"/>
                    <a:pt x="963" y="598"/>
                    <a:pt x="963" y="598"/>
                  </a:cubicBezTo>
                  <a:cubicBezTo>
                    <a:pt x="963" y="598"/>
                    <a:pt x="585" y="491"/>
                    <a:pt x="405" y="696"/>
                  </a:cubicBezTo>
                  <a:cubicBezTo>
                    <a:pt x="226" y="902"/>
                    <a:pt x="329" y="1060"/>
                    <a:pt x="304" y="1218"/>
                  </a:cubicBezTo>
                  <a:cubicBezTo>
                    <a:pt x="279" y="1377"/>
                    <a:pt x="263" y="1579"/>
                    <a:pt x="263" y="1579"/>
                  </a:cubicBezTo>
                  <a:cubicBezTo>
                    <a:pt x="263" y="1579"/>
                    <a:pt x="189" y="1135"/>
                    <a:pt x="176" y="963"/>
                  </a:cubicBezTo>
                  <a:cubicBezTo>
                    <a:pt x="163" y="792"/>
                    <a:pt x="0" y="175"/>
                    <a:pt x="975" y="0"/>
                  </a:cubicBezTo>
                  <a:close/>
                </a:path>
              </a:pathLst>
            </a:custGeom>
            <a:grpFill/>
            <a:ln>
              <a:solidFill>
                <a:schemeClr val="accent1"/>
              </a:solidFill>
            </a:ln>
          </p:spPr>
          <p:txBody>
            <a:bodyPr vert="horz" wrap="square" lIns="91440" tIns="45720" rIns="91440" bIns="45720" numCol="1" anchor="t" anchorCtr="0" compatLnSpc="1"/>
            <a:p>
              <a:endParaRPr lang="zh-CN" altLang="en-US"/>
            </a:p>
          </p:txBody>
        </p:sp>
        <p:sp>
          <p:nvSpPr>
            <p:cNvPr id="12" name="Freeform 7"/>
            <p:cNvSpPr/>
            <p:nvPr/>
          </p:nvSpPr>
          <p:spPr bwMode="auto">
            <a:xfrm>
              <a:off x="6175376" y="3316288"/>
              <a:ext cx="1292225" cy="1087438"/>
            </a:xfrm>
            <a:custGeom>
              <a:avLst/>
              <a:gdLst>
                <a:gd name="T0" fmla="*/ 1510 w 4387"/>
                <a:gd name="T1" fmla="*/ 105 h 3686"/>
                <a:gd name="T2" fmla="*/ 1576 w 4387"/>
                <a:gd name="T3" fmla="*/ 404 h 3686"/>
                <a:gd name="T4" fmla="*/ 1989 w 4387"/>
                <a:gd name="T5" fmla="*/ 722 h 3686"/>
                <a:gd name="T6" fmla="*/ 2563 w 4387"/>
                <a:gd name="T7" fmla="*/ 140 h 3686"/>
                <a:gd name="T8" fmla="*/ 2554 w 4387"/>
                <a:gd name="T9" fmla="*/ 0 h 3686"/>
                <a:gd name="T10" fmla="*/ 2752 w 4387"/>
                <a:gd name="T11" fmla="*/ 196 h 3686"/>
                <a:gd name="T12" fmla="*/ 2768 w 4387"/>
                <a:gd name="T13" fmla="*/ 286 h 3686"/>
                <a:gd name="T14" fmla="*/ 3718 w 4387"/>
                <a:gd name="T15" fmla="*/ 561 h 3686"/>
                <a:gd name="T16" fmla="*/ 4260 w 4387"/>
                <a:gd name="T17" fmla="*/ 1957 h 3686"/>
                <a:gd name="T18" fmla="*/ 4169 w 4387"/>
                <a:gd name="T19" fmla="*/ 3337 h 3686"/>
                <a:gd name="T20" fmla="*/ 3578 w 4387"/>
                <a:gd name="T21" fmla="*/ 3534 h 3686"/>
                <a:gd name="T22" fmla="*/ 3234 w 4387"/>
                <a:gd name="T23" fmla="*/ 3495 h 3686"/>
                <a:gd name="T24" fmla="*/ 3220 w 4387"/>
                <a:gd name="T25" fmla="*/ 3075 h 3686"/>
                <a:gd name="T26" fmla="*/ 3139 w 4387"/>
                <a:gd name="T27" fmla="*/ 2506 h 3686"/>
                <a:gd name="T28" fmla="*/ 3319 w 4387"/>
                <a:gd name="T29" fmla="*/ 2461 h 3686"/>
                <a:gd name="T30" fmla="*/ 3093 w 4387"/>
                <a:gd name="T31" fmla="*/ 2247 h 3686"/>
                <a:gd name="T32" fmla="*/ 2678 w 4387"/>
                <a:gd name="T33" fmla="*/ 2465 h 3686"/>
                <a:gd name="T34" fmla="*/ 2071 w 4387"/>
                <a:gd name="T35" fmla="*/ 2353 h 3686"/>
                <a:gd name="T36" fmla="*/ 2050 w 4387"/>
                <a:gd name="T37" fmla="*/ 1167 h 3686"/>
                <a:gd name="T38" fmla="*/ 2013 w 4387"/>
                <a:gd name="T39" fmla="*/ 1047 h 3686"/>
                <a:gd name="T40" fmla="*/ 2097 w 4387"/>
                <a:gd name="T41" fmla="*/ 883 h 3686"/>
                <a:gd name="T42" fmla="*/ 2325 w 4387"/>
                <a:gd name="T43" fmla="*/ 724 h 3686"/>
                <a:gd name="T44" fmla="*/ 2253 w 4387"/>
                <a:gd name="T45" fmla="*/ 640 h 3686"/>
                <a:gd name="T46" fmla="*/ 2031 w 4387"/>
                <a:gd name="T47" fmla="*/ 806 h 3686"/>
                <a:gd name="T48" fmla="*/ 1946 w 4387"/>
                <a:gd name="T49" fmla="*/ 806 h 3686"/>
                <a:gd name="T50" fmla="*/ 1746 w 4387"/>
                <a:gd name="T51" fmla="*/ 680 h 3686"/>
                <a:gd name="T52" fmla="*/ 1654 w 4387"/>
                <a:gd name="T53" fmla="*/ 784 h 3686"/>
                <a:gd name="T54" fmla="*/ 1860 w 4387"/>
                <a:gd name="T55" fmla="*/ 904 h 3686"/>
                <a:gd name="T56" fmla="*/ 1826 w 4387"/>
                <a:gd name="T57" fmla="*/ 1006 h 3686"/>
                <a:gd name="T58" fmla="*/ 1735 w 4387"/>
                <a:gd name="T59" fmla="*/ 1170 h 3686"/>
                <a:gd name="T60" fmla="*/ 1641 w 4387"/>
                <a:gd name="T61" fmla="*/ 2248 h 3686"/>
                <a:gd name="T62" fmla="*/ 1175 w 4387"/>
                <a:gd name="T63" fmla="*/ 2259 h 3686"/>
                <a:gd name="T64" fmla="*/ 890 w 4387"/>
                <a:gd name="T65" fmla="*/ 2650 h 3686"/>
                <a:gd name="T66" fmla="*/ 1015 w 4387"/>
                <a:gd name="T67" fmla="*/ 2731 h 3686"/>
                <a:gd name="T68" fmla="*/ 974 w 4387"/>
                <a:gd name="T69" fmla="*/ 3618 h 3686"/>
                <a:gd name="T70" fmla="*/ 533 w 4387"/>
                <a:gd name="T71" fmla="*/ 3650 h 3686"/>
                <a:gd name="T72" fmla="*/ 47 w 4387"/>
                <a:gd name="T73" fmla="*/ 3076 h 3686"/>
                <a:gd name="T74" fmla="*/ 66 w 4387"/>
                <a:gd name="T75" fmla="*/ 1789 h 3686"/>
                <a:gd name="T76" fmla="*/ 457 w 4387"/>
                <a:gd name="T77" fmla="*/ 765 h 3686"/>
                <a:gd name="T78" fmla="*/ 1240 w 4387"/>
                <a:gd name="T79" fmla="*/ 458 h 3686"/>
                <a:gd name="T80" fmla="*/ 1510 w 4387"/>
                <a:gd name="T81" fmla="*/ 105 h 3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387" h="3686">
                  <a:moveTo>
                    <a:pt x="1510" y="105"/>
                  </a:moveTo>
                  <a:cubicBezTo>
                    <a:pt x="1510" y="105"/>
                    <a:pt x="1480" y="274"/>
                    <a:pt x="1576" y="404"/>
                  </a:cubicBezTo>
                  <a:cubicBezTo>
                    <a:pt x="1672" y="534"/>
                    <a:pt x="1916" y="744"/>
                    <a:pt x="1989" y="722"/>
                  </a:cubicBezTo>
                  <a:cubicBezTo>
                    <a:pt x="2061" y="701"/>
                    <a:pt x="2534" y="258"/>
                    <a:pt x="2563" y="140"/>
                  </a:cubicBezTo>
                  <a:cubicBezTo>
                    <a:pt x="2591" y="22"/>
                    <a:pt x="2554" y="0"/>
                    <a:pt x="2554" y="0"/>
                  </a:cubicBezTo>
                  <a:cubicBezTo>
                    <a:pt x="2554" y="0"/>
                    <a:pt x="2742" y="153"/>
                    <a:pt x="2752" y="196"/>
                  </a:cubicBezTo>
                  <a:cubicBezTo>
                    <a:pt x="2761" y="240"/>
                    <a:pt x="2768" y="286"/>
                    <a:pt x="2768" y="286"/>
                  </a:cubicBezTo>
                  <a:cubicBezTo>
                    <a:pt x="2768" y="286"/>
                    <a:pt x="3440" y="343"/>
                    <a:pt x="3718" y="561"/>
                  </a:cubicBezTo>
                  <a:cubicBezTo>
                    <a:pt x="3996" y="778"/>
                    <a:pt x="4181" y="1453"/>
                    <a:pt x="4260" y="1957"/>
                  </a:cubicBezTo>
                  <a:cubicBezTo>
                    <a:pt x="4340" y="2460"/>
                    <a:pt x="4387" y="3137"/>
                    <a:pt x="4169" y="3337"/>
                  </a:cubicBezTo>
                  <a:cubicBezTo>
                    <a:pt x="3951" y="3536"/>
                    <a:pt x="3578" y="3534"/>
                    <a:pt x="3578" y="3534"/>
                  </a:cubicBezTo>
                  <a:cubicBezTo>
                    <a:pt x="3578" y="3534"/>
                    <a:pt x="3261" y="3575"/>
                    <a:pt x="3234" y="3495"/>
                  </a:cubicBezTo>
                  <a:cubicBezTo>
                    <a:pt x="3208" y="3414"/>
                    <a:pt x="3291" y="3257"/>
                    <a:pt x="3220" y="3075"/>
                  </a:cubicBezTo>
                  <a:cubicBezTo>
                    <a:pt x="3149" y="2893"/>
                    <a:pt x="3079" y="2613"/>
                    <a:pt x="3139" y="2506"/>
                  </a:cubicBezTo>
                  <a:lnTo>
                    <a:pt x="3319" y="2461"/>
                  </a:lnTo>
                  <a:cubicBezTo>
                    <a:pt x="3319" y="2461"/>
                    <a:pt x="3264" y="2241"/>
                    <a:pt x="3093" y="2247"/>
                  </a:cubicBezTo>
                  <a:cubicBezTo>
                    <a:pt x="2923" y="2254"/>
                    <a:pt x="2880" y="2467"/>
                    <a:pt x="2678" y="2465"/>
                  </a:cubicBezTo>
                  <a:cubicBezTo>
                    <a:pt x="2475" y="2462"/>
                    <a:pt x="2071" y="2353"/>
                    <a:pt x="2071" y="2353"/>
                  </a:cubicBezTo>
                  <a:lnTo>
                    <a:pt x="2050" y="1167"/>
                  </a:lnTo>
                  <a:lnTo>
                    <a:pt x="2013" y="1047"/>
                  </a:lnTo>
                  <a:lnTo>
                    <a:pt x="2097" y="883"/>
                  </a:lnTo>
                  <a:lnTo>
                    <a:pt x="2325" y="724"/>
                  </a:lnTo>
                  <a:lnTo>
                    <a:pt x="2253" y="640"/>
                  </a:lnTo>
                  <a:lnTo>
                    <a:pt x="2031" y="806"/>
                  </a:lnTo>
                  <a:lnTo>
                    <a:pt x="1946" y="806"/>
                  </a:lnTo>
                  <a:lnTo>
                    <a:pt x="1746" y="680"/>
                  </a:lnTo>
                  <a:lnTo>
                    <a:pt x="1654" y="784"/>
                  </a:lnTo>
                  <a:lnTo>
                    <a:pt x="1860" y="904"/>
                  </a:lnTo>
                  <a:lnTo>
                    <a:pt x="1826" y="1006"/>
                  </a:lnTo>
                  <a:lnTo>
                    <a:pt x="1735" y="1170"/>
                  </a:lnTo>
                  <a:lnTo>
                    <a:pt x="1641" y="2248"/>
                  </a:lnTo>
                  <a:cubicBezTo>
                    <a:pt x="1641" y="2248"/>
                    <a:pt x="1357" y="2194"/>
                    <a:pt x="1175" y="2259"/>
                  </a:cubicBezTo>
                  <a:cubicBezTo>
                    <a:pt x="994" y="2324"/>
                    <a:pt x="874" y="2524"/>
                    <a:pt x="890" y="2650"/>
                  </a:cubicBezTo>
                  <a:cubicBezTo>
                    <a:pt x="890" y="2650"/>
                    <a:pt x="876" y="2746"/>
                    <a:pt x="1015" y="2731"/>
                  </a:cubicBezTo>
                  <a:cubicBezTo>
                    <a:pt x="1015" y="2731"/>
                    <a:pt x="975" y="3598"/>
                    <a:pt x="974" y="3618"/>
                  </a:cubicBezTo>
                  <a:cubicBezTo>
                    <a:pt x="972" y="3637"/>
                    <a:pt x="753" y="3686"/>
                    <a:pt x="533" y="3650"/>
                  </a:cubicBezTo>
                  <a:cubicBezTo>
                    <a:pt x="313" y="3613"/>
                    <a:pt x="93" y="3328"/>
                    <a:pt x="47" y="3076"/>
                  </a:cubicBezTo>
                  <a:cubicBezTo>
                    <a:pt x="0" y="2824"/>
                    <a:pt x="24" y="2087"/>
                    <a:pt x="66" y="1789"/>
                  </a:cubicBezTo>
                  <a:cubicBezTo>
                    <a:pt x="108" y="1491"/>
                    <a:pt x="174" y="874"/>
                    <a:pt x="457" y="765"/>
                  </a:cubicBezTo>
                  <a:cubicBezTo>
                    <a:pt x="741" y="656"/>
                    <a:pt x="1134" y="561"/>
                    <a:pt x="1240" y="458"/>
                  </a:cubicBezTo>
                  <a:cubicBezTo>
                    <a:pt x="1346" y="355"/>
                    <a:pt x="1472" y="114"/>
                    <a:pt x="1510" y="105"/>
                  </a:cubicBezTo>
                  <a:close/>
                </a:path>
              </a:pathLst>
            </a:custGeom>
            <a:grpFill/>
            <a:ln>
              <a:solidFill>
                <a:schemeClr val="accent1"/>
              </a:solidFill>
            </a:ln>
          </p:spPr>
          <p:txBody>
            <a:bodyPr vert="horz" wrap="square" lIns="91440" tIns="45720" rIns="91440" bIns="45720" numCol="1" anchor="t" anchorCtr="0" compatLnSpc="1"/>
            <a:p>
              <a:endParaRPr lang="zh-CN" altLang="en-US"/>
            </a:p>
          </p:txBody>
        </p:sp>
        <p:sp>
          <p:nvSpPr>
            <p:cNvPr id="15" name="Freeform 8"/>
            <p:cNvSpPr/>
            <p:nvPr/>
          </p:nvSpPr>
          <p:spPr bwMode="auto">
            <a:xfrm>
              <a:off x="6469063" y="4102101"/>
              <a:ext cx="776288" cy="255588"/>
            </a:xfrm>
            <a:custGeom>
              <a:avLst/>
              <a:gdLst>
                <a:gd name="T0" fmla="*/ 2281 w 2635"/>
                <a:gd name="T1" fmla="*/ 785 h 865"/>
                <a:gd name="T2" fmla="*/ 1495 w 2635"/>
                <a:gd name="T3" fmla="*/ 489 h 865"/>
                <a:gd name="T4" fmla="*/ 808 w 2635"/>
                <a:gd name="T5" fmla="*/ 169 h 865"/>
                <a:gd name="T6" fmla="*/ 1 w 2635"/>
                <a:gd name="T7" fmla="*/ 75 h 865"/>
                <a:gd name="T8" fmla="*/ 0 w 2635"/>
                <a:gd name="T9" fmla="*/ 99 h 865"/>
                <a:gd name="T10" fmla="*/ 805 w 2635"/>
                <a:gd name="T11" fmla="*/ 224 h 865"/>
                <a:gd name="T12" fmla="*/ 2284 w 2635"/>
                <a:gd name="T13" fmla="*/ 837 h 865"/>
                <a:gd name="T14" fmla="*/ 2281 w 2635"/>
                <a:gd name="T15" fmla="*/ 785 h 8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35" h="865">
                  <a:moveTo>
                    <a:pt x="2281" y="785"/>
                  </a:moveTo>
                  <a:cubicBezTo>
                    <a:pt x="2281" y="785"/>
                    <a:pt x="1807" y="650"/>
                    <a:pt x="1495" y="489"/>
                  </a:cubicBezTo>
                  <a:cubicBezTo>
                    <a:pt x="1183" y="328"/>
                    <a:pt x="857" y="173"/>
                    <a:pt x="808" y="169"/>
                  </a:cubicBezTo>
                  <a:cubicBezTo>
                    <a:pt x="759" y="165"/>
                    <a:pt x="243" y="0"/>
                    <a:pt x="1" y="75"/>
                  </a:cubicBezTo>
                  <a:lnTo>
                    <a:pt x="0" y="99"/>
                  </a:lnTo>
                  <a:cubicBezTo>
                    <a:pt x="0" y="99"/>
                    <a:pt x="416" y="48"/>
                    <a:pt x="805" y="224"/>
                  </a:cubicBezTo>
                  <a:cubicBezTo>
                    <a:pt x="1194" y="401"/>
                    <a:pt x="1934" y="865"/>
                    <a:pt x="2284" y="837"/>
                  </a:cubicBezTo>
                  <a:cubicBezTo>
                    <a:pt x="2635" y="810"/>
                    <a:pt x="2281" y="785"/>
                    <a:pt x="2281" y="785"/>
                  </a:cubicBezTo>
                  <a:close/>
                </a:path>
              </a:pathLst>
            </a:custGeom>
            <a:grpFill/>
            <a:ln>
              <a:noFill/>
            </a:ln>
          </p:spPr>
          <p:txBody>
            <a:bodyPr vert="horz" wrap="square" lIns="91440" tIns="45720" rIns="91440" bIns="45720" numCol="1" anchor="t" anchorCtr="0" compatLnSpc="1"/>
            <a:p>
              <a:endParaRPr lang="zh-CN" altLang="en-US"/>
            </a:p>
          </p:txBody>
        </p:sp>
        <p:sp>
          <p:nvSpPr>
            <p:cNvPr id="17" name="Freeform 9"/>
            <p:cNvSpPr/>
            <p:nvPr/>
          </p:nvSpPr>
          <p:spPr bwMode="auto">
            <a:xfrm>
              <a:off x="6942138" y="4030663"/>
              <a:ext cx="184150" cy="44450"/>
            </a:xfrm>
            <a:custGeom>
              <a:avLst/>
              <a:gdLst>
                <a:gd name="T0" fmla="*/ 606 w 624"/>
                <a:gd name="T1" fmla="*/ 87 h 154"/>
                <a:gd name="T2" fmla="*/ 27 w 624"/>
                <a:gd name="T3" fmla="*/ 0 h 154"/>
                <a:gd name="T4" fmla="*/ 0 w 624"/>
                <a:gd name="T5" fmla="*/ 44 h 154"/>
                <a:gd name="T6" fmla="*/ 624 w 624"/>
                <a:gd name="T7" fmla="*/ 154 h 154"/>
                <a:gd name="T8" fmla="*/ 606 w 624"/>
                <a:gd name="T9" fmla="*/ 87 h 154"/>
              </a:gdLst>
              <a:ahLst/>
              <a:cxnLst>
                <a:cxn ang="0">
                  <a:pos x="T0" y="T1"/>
                </a:cxn>
                <a:cxn ang="0">
                  <a:pos x="T2" y="T3"/>
                </a:cxn>
                <a:cxn ang="0">
                  <a:pos x="T4" y="T5"/>
                </a:cxn>
                <a:cxn ang="0">
                  <a:pos x="T6" y="T7"/>
                </a:cxn>
                <a:cxn ang="0">
                  <a:pos x="T8" y="T9"/>
                </a:cxn>
              </a:cxnLst>
              <a:rect l="0" t="0" r="r" b="b"/>
              <a:pathLst>
                <a:path w="624" h="154">
                  <a:moveTo>
                    <a:pt x="606" y="87"/>
                  </a:moveTo>
                  <a:cubicBezTo>
                    <a:pt x="606" y="87"/>
                    <a:pt x="194" y="43"/>
                    <a:pt x="27" y="0"/>
                  </a:cubicBezTo>
                  <a:lnTo>
                    <a:pt x="0" y="44"/>
                  </a:lnTo>
                  <a:lnTo>
                    <a:pt x="624" y="154"/>
                  </a:lnTo>
                  <a:cubicBezTo>
                    <a:pt x="624" y="154"/>
                    <a:pt x="593" y="86"/>
                    <a:pt x="606" y="87"/>
                  </a:cubicBezTo>
                  <a:close/>
                </a:path>
              </a:pathLst>
            </a:custGeom>
            <a:grpFill/>
            <a:ln>
              <a:noFill/>
            </a:ln>
          </p:spPr>
          <p:txBody>
            <a:bodyPr vert="horz" wrap="square" lIns="91440" tIns="45720" rIns="91440" bIns="45720" numCol="1" anchor="t" anchorCtr="0" compatLnSpc="1"/>
            <a:p>
              <a:endParaRPr lang="zh-CN" altLang="en-US"/>
            </a:p>
          </p:txBody>
        </p:sp>
        <p:sp>
          <p:nvSpPr>
            <p:cNvPr id="18" name="Freeform 10"/>
            <p:cNvSpPr/>
            <p:nvPr/>
          </p:nvSpPr>
          <p:spPr bwMode="auto">
            <a:xfrm>
              <a:off x="6435726" y="4273551"/>
              <a:ext cx="517525" cy="115888"/>
            </a:xfrm>
            <a:custGeom>
              <a:avLst/>
              <a:gdLst>
                <a:gd name="T0" fmla="*/ 51 w 1754"/>
                <a:gd name="T1" fmla="*/ 315 h 393"/>
                <a:gd name="T2" fmla="*/ 1063 w 1754"/>
                <a:gd name="T3" fmla="*/ 215 h 393"/>
                <a:gd name="T4" fmla="*/ 1678 w 1754"/>
                <a:gd name="T5" fmla="*/ 0 h 393"/>
                <a:gd name="T6" fmla="*/ 1754 w 1754"/>
                <a:gd name="T7" fmla="*/ 32 h 393"/>
                <a:gd name="T8" fmla="*/ 1025 w 1754"/>
                <a:gd name="T9" fmla="*/ 284 h 393"/>
                <a:gd name="T10" fmla="*/ 0 w 1754"/>
                <a:gd name="T11" fmla="*/ 393 h 393"/>
                <a:gd name="T12" fmla="*/ 51 w 1754"/>
                <a:gd name="T13" fmla="*/ 315 h 393"/>
              </a:gdLst>
              <a:ahLst/>
              <a:cxnLst>
                <a:cxn ang="0">
                  <a:pos x="T0" y="T1"/>
                </a:cxn>
                <a:cxn ang="0">
                  <a:pos x="T2" y="T3"/>
                </a:cxn>
                <a:cxn ang="0">
                  <a:pos x="T4" y="T5"/>
                </a:cxn>
                <a:cxn ang="0">
                  <a:pos x="T6" y="T7"/>
                </a:cxn>
                <a:cxn ang="0">
                  <a:pos x="T8" y="T9"/>
                </a:cxn>
                <a:cxn ang="0">
                  <a:pos x="T10" y="T11"/>
                </a:cxn>
                <a:cxn ang="0">
                  <a:pos x="T12" y="T13"/>
                </a:cxn>
              </a:cxnLst>
              <a:rect l="0" t="0" r="r" b="b"/>
              <a:pathLst>
                <a:path w="1754" h="393">
                  <a:moveTo>
                    <a:pt x="51" y="315"/>
                  </a:moveTo>
                  <a:cubicBezTo>
                    <a:pt x="51" y="315"/>
                    <a:pt x="603" y="328"/>
                    <a:pt x="1063" y="215"/>
                  </a:cubicBezTo>
                  <a:cubicBezTo>
                    <a:pt x="1523" y="103"/>
                    <a:pt x="1678" y="0"/>
                    <a:pt x="1678" y="0"/>
                  </a:cubicBezTo>
                  <a:lnTo>
                    <a:pt x="1754" y="32"/>
                  </a:lnTo>
                  <a:cubicBezTo>
                    <a:pt x="1754" y="32"/>
                    <a:pt x="1413" y="216"/>
                    <a:pt x="1025" y="284"/>
                  </a:cubicBezTo>
                  <a:cubicBezTo>
                    <a:pt x="637" y="353"/>
                    <a:pt x="0" y="393"/>
                    <a:pt x="0" y="393"/>
                  </a:cubicBezTo>
                  <a:lnTo>
                    <a:pt x="51" y="315"/>
                  </a:lnTo>
                  <a:close/>
                </a:path>
              </a:pathLst>
            </a:custGeom>
            <a:grpFill/>
            <a:ln>
              <a:noFill/>
            </a:ln>
          </p:spPr>
          <p:txBody>
            <a:bodyPr vert="horz" wrap="square" lIns="91440" tIns="45720" rIns="91440" bIns="45720" numCol="1" anchor="t" anchorCtr="0" compatLnSpc="1"/>
            <a:p>
              <a:endParaRPr lang="zh-CN" altLang="en-US"/>
            </a:p>
          </p:txBody>
        </p:sp>
      </p:grpSp>
      <p:grpSp>
        <p:nvGrpSpPr>
          <p:cNvPr id="8203" name="组合 8202"/>
          <p:cNvGrpSpPr/>
          <p:nvPr/>
        </p:nvGrpSpPr>
        <p:grpSpPr>
          <a:xfrm>
            <a:off x="4987925" y="2126457"/>
            <a:ext cx="806450" cy="474663"/>
            <a:chOff x="4926013" y="2300288"/>
            <a:chExt cx="806450" cy="474663"/>
          </a:xfrm>
          <a:solidFill>
            <a:schemeClr val="bg1"/>
          </a:solidFill>
        </p:grpSpPr>
        <p:sp>
          <p:nvSpPr>
            <p:cNvPr id="19" name="Freeform 11"/>
            <p:cNvSpPr/>
            <p:nvPr/>
          </p:nvSpPr>
          <p:spPr bwMode="auto">
            <a:xfrm>
              <a:off x="5135563" y="2300288"/>
              <a:ext cx="403225" cy="469900"/>
            </a:xfrm>
            <a:custGeom>
              <a:avLst/>
              <a:gdLst>
                <a:gd name="T0" fmla="*/ 0 w 1369"/>
                <a:gd name="T1" fmla="*/ 1589 h 1589"/>
                <a:gd name="T2" fmla="*/ 1369 w 1369"/>
                <a:gd name="T3" fmla="*/ 1589 h 1589"/>
                <a:gd name="T4" fmla="*/ 930 w 1369"/>
                <a:gd name="T5" fmla="*/ 722 h 1589"/>
                <a:gd name="T6" fmla="*/ 1092 w 1369"/>
                <a:gd name="T7" fmla="*/ 404 h 1589"/>
                <a:gd name="T8" fmla="*/ 684 w 1369"/>
                <a:gd name="T9" fmla="*/ 0 h 1589"/>
                <a:gd name="T10" fmla="*/ 277 w 1369"/>
                <a:gd name="T11" fmla="*/ 409 h 1589"/>
                <a:gd name="T12" fmla="*/ 439 w 1369"/>
                <a:gd name="T13" fmla="*/ 721 h 1589"/>
                <a:gd name="T14" fmla="*/ 0 w 1369"/>
                <a:gd name="T15" fmla="*/ 1589 h 15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9" h="1589">
                  <a:moveTo>
                    <a:pt x="0" y="1589"/>
                  </a:moveTo>
                  <a:lnTo>
                    <a:pt x="1369" y="1589"/>
                  </a:lnTo>
                  <a:cubicBezTo>
                    <a:pt x="1369" y="1236"/>
                    <a:pt x="1186" y="858"/>
                    <a:pt x="930" y="722"/>
                  </a:cubicBezTo>
                  <a:cubicBezTo>
                    <a:pt x="1028" y="647"/>
                    <a:pt x="1092" y="536"/>
                    <a:pt x="1092" y="404"/>
                  </a:cubicBezTo>
                  <a:cubicBezTo>
                    <a:pt x="1092" y="179"/>
                    <a:pt x="909" y="0"/>
                    <a:pt x="684" y="0"/>
                  </a:cubicBezTo>
                  <a:cubicBezTo>
                    <a:pt x="460" y="0"/>
                    <a:pt x="277" y="184"/>
                    <a:pt x="277" y="409"/>
                  </a:cubicBezTo>
                  <a:cubicBezTo>
                    <a:pt x="277" y="541"/>
                    <a:pt x="341" y="646"/>
                    <a:pt x="439" y="721"/>
                  </a:cubicBezTo>
                  <a:cubicBezTo>
                    <a:pt x="183" y="857"/>
                    <a:pt x="0" y="1236"/>
                    <a:pt x="0" y="15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0" name="Freeform 12"/>
            <p:cNvSpPr/>
            <p:nvPr/>
          </p:nvSpPr>
          <p:spPr bwMode="auto">
            <a:xfrm>
              <a:off x="5135563" y="2300288"/>
              <a:ext cx="403225" cy="469900"/>
            </a:xfrm>
            <a:custGeom>
              <a:avLst/>
              <a:gdLst>
                <a:gd name="T0" fmla="*/ 0 w 1369"/>
                <a:gd name="T1" fmla="*/ 1589 h 1589"/>
                <a:gd name="T2" fmla="*/ 1369 w 1369"/>
                <a:gd name="T3" fmla="*/ 1589 h 1589"/>
                <a:gd name="T4" fmla="*/ 930 w 1369"/>
                <a:gd name="T5" fmla="*/ 722 h 1589"/>
                <a:gd name="T6" fmla="*/ 1092 w 1369"/>
                <a:gd name="T7" fmla="*/ 404 h 1589"/>
                <a:gd name="T8" fmla="*/ 684 w 1369"/>
                <a:gd name="T9" fmla="*/ 0 h 1589"/>
                <a:gd name="T10" fmla="*/ 277 w 1369"/>
                <a:gd name="T11" fmla="*/ 409 h 1589"/>
                <a:gd name="T12" fmla="*/ 439 w 1369"/>
                <a:gd name="T13" fmla="*/ 721 h 1589"/>
                <a:gd name="T14" fmla="*/ 0 w 1369"/>
                <a:gd name="T15" fmla="*/ 1589 h 15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9" h="1589">
                  <a:moveTo>
                    <a:pt x="0" y="1589"/>
                  </a:moveTo>
                  <a:lnTo>
                    <a:pt x="1369" y="1589"/>
                  </a:lnTo>
                  <a:cubicBezTo>
                    <a:pt x="1369" y="1236"/>
                    <a:pt x="1186" y="858"/>
                    <a:pt x="930" y="722"/>
                  </a:cubicBezTo>
                  <a:cubicBezTo>
                    <a:pt x="1028" y="647"/>
                    <a:pt x="1092" y="536"/>
                    <a:pt x="1092" y="404"/>
                  </a:cubicBezTo>
                  <a:cubicBezTo>
                    <a:pt x="1092" y="179"/>
                    <a:pt x="909" y="0"/>
                    <a:pt x="684" y="0"/>
                  </a:cubicBezTo>
                  <a:cubicBezTo>
                    <a:pt x="460" y="0"/>
                    <a:pt x="277" y="184"/>
                    <a:pt x="277" y="409"/>
                  </a:cubicBezTo>
                  <a:cubicBezTo>
                    <a:pt x="277" y="541"/>
                    <a:pt x="341" y="646"/>
                    <a:pt x="439" y="721"/>
                  </a:cubicBezTo>
                  <a:cubicBezTo>
                    <a:pt x="183" y="857"/>
                    <a:pt x="0" y="1236"/>
                    <a:pt x="0" y="15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1" name="Freeform 13"/>
            <p:cNvSpPr/>
            <p:nvPr/>
          </p:nvSpPr>
          <p:spPr bwMode="auto">
            <a:xfrm>
              <a:off x="5503863" y="2433638"/>
              <a:ext cx="228600" cy="341313"/>
            </a:xfrm>
            <a:custGeom>
              <a:avLst/>
              <a:gdLst>
                <a:gd name="T0" fmla="*/ 464 w 775"/>
                <a:gd name="T1" fmla="*/ 523 h 1152"/>
                <a:gd name="T2" fmla="*/ 579 w 775"/>
                <a:gd name="T3" fmla="*/ 290 h 1152"/>
                <a:gd name="T4" fmla="*/ 289 w 775"/>
                <a:gd name="T5" fmla="*/ 0 h 1152"/>
                <a:gd name="T6" fmla="*/ 0 w 775"/>
                <a:gd name="T7" fmla="*/ 289 h 1152"/>
                <a:gd name="T8" fmla="*/ 115 w 775"/>
                <a:gd name="T9" fmla="*/ 510 h 1152"/>
                <a:gd name="T10" fmla="*/ 50 w 775"/>
                <a:gd name="T11" fmla="*/ 566 h 1152"/>
                <a:gd name="T12" fmla="*/ 204 w 775"/>
                <a:gd name="T13" fmla="*/ 1152 h 1152"/>
                <a:gd name="T14" fmla="*/ 775 w 775"/>
                <a:gd name="T15" fmla="*/ 1152 h 1152"/>
                <a:gd name="T16" fmla="*/ 464 w 775"/>
                <a:gd name="T17" fmla="*/ 523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5" h="1152">
                  <a:moveTo>
                    <a:pt x="464" y="523"/>
                  </a:moveTo>
                  <a:cubicBezTo>
                    <a:pt x="533" y="470"/>
                    <a:pt x="579" y="385"/>
                    <a:pt x="579" y="290"/>
                  </a:cubicBezTo>
                  <a:cubicBezTo>
                    <a:pt x="579" y="131"/>
                    <a:pt x="449" y="0"/>
                    <a:pt x="289" y="0"/>
                  </a:cubicBezTo>
                  <a:cubicBezTo>
                    <a:pt x="130" y="0"/>
                    <a:pt x="0" y="129"/>
                    <a:pt x="0" y="289"/>
                  </a:cubicBezTo>
                  <a:cubicBezTo>
                    <a:pt x="0" y="383"/>
                    <a:pt x="45" y="457"/>
                    <a:pt x="115" y="510"/>
                  </a:cubicBezTo>
                  <a:cubicBezTo>
                    <a:pt x="92" y="522"/>
                    <a:pt x="71" y="549"/>
                    <a:pt x="50" y="566"/>
                  </a:cubicBezTo>
                  <a:cubicBezTo>
                    <a:pt x="146" y="733"/>
                    <a:pt x="204" y="982"/>
                    <a:pt x="204" y="1152"/>
                  </a:cubicBezTo>
                  <a:lnTo>
                    <a:pt x="775" y="1152"/>
                  </a:lnTo>
                  <a:cubicBezTo>
                    <a:pt x="775" y="874"/>
                    <a:pt x="646" y="619"/>
                    <a:pt x="464" y="5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2" name="Freeform 14"/>
            <p:cNvSpPr/>
            <p:nvPr/>
          </p:nvSpPr>
          <p:spPr bwMode="auto">
            <a:xfrm>
              <a:off x="4926013" y="2433638"/>
              <a:ext cx="228600" cy="341313"/>
            </a:xfrm>
            <a:custGeom>
              <a:avLst/>
              <a:gdLst>
                <a:gd name="T0" fmla="*/ 660 w 775"/>
                <a:gd name="T1" fmla="*/ 513 h 1155"/>
                <a:gd name="T2" fmla="*/ 775 w 775"/>
                <a:gd name="T3" fmla="*/ 287 h 1155"/>
                <a:gd name="T4" fmla="*/ 486 w 775"/>
                <a:gd name="T5" fmla="*/ 0 h 1155"/>
                <a:gd name="T6" fmla="*/ 196 w 775"/>
                <a:gd name="T7" fmla="*/ 291 h 1155"/>
                <a:gd name="T8" fmla="*/ 311 w 775"/>
                <a:gd name="T9" fmla="*/ 525 h 1155"/>
                <a:gd name="T10" fmla="*/ 0 w 775"/>
                <a:gd name="T11" fmla="*/ 1155 h 1155"/>
                <a:gd name="T12" fmla="*/ 619 w 775"/>
                <a:gd name="T13" fmla="*/ 1155 h 1155"/>
                <a:gd name="T14" fmla="*/ 757 w 775"/>
                <a:gd name="T15" fmla="*/ 598 h 1155"/>
                <a:gd name="T16" fmla="*/ 660 w 775"/>
                <a:gd name="T17" fmla="*/ 513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5" h="1155">
                  <a:moveTo>
                    <a:pt x="660" y="513"/>
                  </a:moveTo>
                  <a:cubicBezTo>
                    <a:pt x="730" y="460"/>
                    <a:pt x="775" y="381"/>
                    <a:pt x="775" y="287"/>
                  </a:cubicBezTo>
                  <a:cubicBezTo>
                    <a:pt x="775" y="127"/>
                    <a:pt x="645" y="0"/>
                    <a:pt x="486" y="0"/>
                  </a:cubicBezTo>
                  <a:cubicBezTo>
                    <a:pt x="326" y="0"/>
                    <a:pt x="196" y="131"/>
                    <a:pt x="196" y="291"/>
                  </a:cubicBezTo>
                  <a:cubicBezTo>
                    <a:pt x="196" y="385"/>
                    <a:pt x="242" y="472"/>
                    <a:pt x="311" y="525"/>
                  </a:cubicBezTo>
                  <a:cubicBezTo>
                    <a:pt x="129" y="622"/>
                    <a:pt x="0" y="877"/>
                    <a:pt x="0" y="1155"/>
                  </a:cubicBezTo>
                  <a:lnTo>
                    <a:pt x="619" y="1155"/>
                  </a:lnTo>
                  <a:cubicBezTo>
                    <a:pt x="619" y="985"/>
                    <a:pt x="670" y="760"/>
                    <a:pt x="757" y="598"/>
                  </a:cubicBezTo>
                  <a:cubicBezTo>
                    <a:pt x="727" y="568"/>
                    <a:pt x="694" y="531"/>
                    <a:pt x="660" y="5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grpSp>
        <p:nvGrpSpPr>
          <p:cNvPr id="8206" name="组合 8205"/>
          <p:cNvGrpSpPr/>
          <p:nvPr/>
        </p:nvGrpSpPr>
        <p:grpSpPr>
          <a:xfrm>
            <a:off x="8042275" y="3225007"/>
            <a:ext cx="627063" cy="623888"/>
            <a:chOff x="7980363" y="3398838"/>
            <a:chExt cx="627063" cy="623888"/>
          </a:xfrm>
          <a:solidFill>
            <a:schemeClr val="bg1"/>
          </a:solidFill>
        </p:grpSpPr>
        <p:sp>
          <p:nvSpPr>
            <p:cNvPr id="23" name="Freeform 15"/>
            <p:cNvSpPr>
              <a:spLocks noEditPoints="1"/>
            </p:cNvSpPr>
            <p:nvPr/>
          </p:nvSpPr>
          <p:spPr bwMode="auto">
            <a:xfrm>
              <a:off x="7980363" y="3398838"/>
              <a:ext cx="627063" cy="623888"/>
            </a:xfrm>
            <a:custGeom>
              <a:avLst/>
              <a:gdLst>
                <a:gd name="T0" fmla="*/ 2049 w 2126"/>
                <a:gd name="T1" fmla="*/ 1755 h 2111"/>
                <a:gd name="T2" fmla="*/ 1692 w 2126"/>
                <a:gd name="T3" fmla="*/ 1398 h 2111"/>
                <a:gd name="T4" fmla="*/ 1542 w 2126"/>
                <a:gd name="T5" fmla="*/ 1341 h 2111"/>
                <a:gd name="T6" fmla="*/ 1330 w 2126"/>
                <a:gd name="T7" fmla="*/ 1129 h 2111"/>
                <a:gd name="T8" fmla="*/ 1240 w 2126"/>
                <a:gd name="T9" fmla="*/ 269 h 2111"/>
                <a:gd name="T10" fmla="*/ 269 w 2126"/>
                <a:gd name="T11" fmla="*/ 269 h 2111"/>
                <a:gd name="T12" fmla="*/ 269 w 2126"/>
                <a:gd name="T13" fmla="*/ 1240 h 2111"/>
                <a:gd name="T14" fmla="*/ 1147 w 2126"/>
                <a:gd name="T15" fmla="*/ 1318 h 2111"/>
                <a:gd name="T16" fmla="*/ 1356 w 2126"/>
                <a:gd name="T17" fmla="*/ 1527 h 2111"/>
                <a:gd name="T18" fmla="*/ 1413 w 2126"/>
                <a:gd name="T19" fmla="*/ 1677 h 2111"/>
                <a:gd name="T20" fmla="*/ 1770 w 2126"/>
                <a:gd name="T21" fmla="*/ 2034 h 2111"/>
                <a:gd name="T22" fmla="*/ 2049 w 2126"/>
                <a:gd name="T23" fmla="*/ 2034 h 2111"/>
                <a:gd name="T24" fmla="*/ 2049 w 2126"/>
                <a:gd name="T25" fmla="*/ 1755 h 2111"/>
                <a:gd name="T26" fmla="*/ 465 w 2126"/>
                <a:gd name="T27" fmla="*/ 1044 h 2111"/>
                <a:gd name="T28" fmla="*/ 465 w 2126"/>
                <a:gd name="T29" fmla="*/ 1044 h 2111"/>
                <a:gd name="T30" fmla="*/ 465 w 2126"/>
                <a:gd name="T31" fmla="*/ 465 h 2111"/>
                <a:gd name="T32" fmla="*/ 1044 w 2126"/>
                <a:gd name="T33" fmla="*/ 465 h 2111"/>
                <a:gd name="T34" fmla="*/ 1044 w 2126"/>
                <a:gd name="T35" fmla="*/ 1044 h 2111"/>
                <a:gd name="T36" fmla="*/ 465 w 2126"/>
                <a:gd name="T37" fmla="*/ 1044 h 2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26" h="2111">
                  <a:moveTo>
                    <a:pt x="2049" y="1755"/>
                  </a:moveTo>
                  <a:lnTo>
                    <a:pt x="1692" y="1398"/>
                  </a:lnTo>
                  <a:cubicBezTo>
                    <a:pt x="1651" y="1357"/>
                    <a:pt x="1596" y="1338"/>
                    <a:pt x="1542" y="1341"/>
                  </a:cubicBezTo>
                  <a:lnTo>
                    <a:pt x="1330" y="1129"/>
                  </a:lnTo>
                  <a:cubicBezTo>
                    <a:pt x="1504" y="863"/>
                    <a:pt x="1474" y="502"/>
                    <a:pt x="1240" y="269"/>
                  </a:cubicBezTo>
                  <a:cubicBezTo>
                    <a:pt x="972" y="0"/>
                    <a:pt x="537" y="0"/>
                    <a:pt x="269" y="269"/>
                  </a:cubicBezTo>
                  <a:cubicBezTo>
                    <a:pt x="0" y="537"/>
                    <a:pt x="0" y="972"/>
                    <a:pt x="269" y="1240"/>
                  </a:cubicBezTo>
                  <a:cubicBezTo>
                    <a:pt x="508" y="1479"/>
                    <a:pt x="879" y="1505"/>
                    <a:pt x="1147" y="1318"/>
                  </a:cubicBezTo>
                  <a:lnTo>
                    <a:pt x="1356" y="1527"/>
                  </a:lnTo>
                  <a:cubicBezTo>
                    <a:pt x="1353" y="1581"/>
                    <a:pt x="1372" y="1636"/>
                    <a:pt x="1413" y="1677"/>
                  </a:cubicBezTo>
                  <a:lnTo>
                    <a:pt x="1770" y="2034"/>
                  </a:lnTo>
                  <a:cubicBezTo>
                    <a:pt x="1847" y="2111"/>
                    <a:pt x="1972" y="2111"/>
                    <a:pt x="2049" y="2034"/>
                  </a:cubicBezTo>
                  <a:cubicBezTo>
                    <a:pt x="2126" y="1956"/>
                    <a:pt x="2126" y="1831"/>
                    <a:pt x="2049" y="1755"/>
                  </a:cubicBezTo>
                  <a:close/>
                  <a:moveTo>
                    <a:pt x="465" y="1044"/>
                  </a:moveTo>
                  <a:lnTo>
                    <a:pt x="465" y="1044"/>
                  </a:lnTo>
                  <a:cubicBezTo>
                    <a:pt x="305" y="884"/>
                    <a:pt x="305" y="625"/>
                    <a:pt x="465" y="465"/>
                  </a:cubicBezTo>
                  <a:cubicBezTo>
                    <a:pt x="625" y="305"/>
                    <a:pt x="884" y="305"/>
                    <a:pt x="1044" y="465"/>
                  </a:cubicBezTo>
                  <a:cubicBezTo>
                    <a:pt x="1203" y="625"/>
                    <a:pt x="1203" y="884"/>
                    <a:pt x="1044" y="1044"/>
                  </a:cubicBezTo>
                  <a:cubicBezTo>
                    <a:pt x="884" y="1204"/>
                    <a:pt x="625" y="1204"/>
                    <a:pt x="465" y="10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4" name="Freeform 16"/>
            <p:cNvSpPr/>
            <p:nvPr/>
          </p:nvSpPr>
          <p:spPr bwMode="auto">
            <a:xfrm>
              <a:off x="8120063" y="3540126"/>
              <a:ext cx="165100" cy="165100"/>
            </a:xfrm>
            <a:custGeom>
              <a:avLst/>
              <a:gdLst>
                <a:gd name="T0" fmla="*/ 99 w 561"/>
                <a:gd name="T1" fmla="*/ 100 h 561"/>
                <a:gd name="T2" fmla="*/ 99 w 561"/>
                <a:gd name="T3" fmla="*/ 461 h 561"/>
                <a:gd name="T4" fmla="*/ 461 w 561"/>
                <a:gd name="T5" fmla="*/ 461 h 561"/>
                <a:gd name="T6" fmla="*/ 461 w 561"/>
                <a:gd name="T7" fmla="*/ 100 h 561"/>
                <a:gd name="T8" fmla="*/ 99 w 561"/>
                <a:gd name="T9" fmla="*/ 100 h 561"/>
              </a:gdLst>
              <a:ahLst/>
              <a:cxnLst>
                <a:cxn ang="0">
                  <a:pos x="T0" y="T1"/>
                </a:cxn>
                <a:cxn ang="0">
                  <a:pos x="T2" y="T3"/>
                </a:cxn>
                <a:cxn ang="0">
                  <a:pos x="T4" y="T5"/>
                </a:cxn>
                <a:cxn ang="0">
                  <a:pos x="T6" y="T7"/>
                </a:cxn>
                <a:cxn ang="0">
                  <a:pos x="T8" y="T9"/>
                </a:cxn>
              </a:cxnLst>
              <a:rect l="0" t="0" r="r" b="b"/>
              <a:pathLst>
                <a:path w="561" h="561">
                  <a:moveTo>
                    <a:pt x="99" y="100"/>
                  </a:moveTo>
                  <a:cubicBezTo>
                    <a:pt x="0" y="199"/>
                    <a:pt x="0" y="361"/>
                    <a:pt x="99" y="461"/>
                  </a:cubicBezTo>
                  <a:cubicBezTo>
                    <a:pt x="199" y="561"/>
                    <a:pt x="361" y="561"/>
                    <a:pt x="461" y="461"/>
                  </a:cubicBezTo>
                  <a:cubicBezTo>
                    <a:pt x="561" y="361"/>
                    <a:pt x="561" y="199"/>
                    <a:pt x="461" y="100"/>
                  </a:cubicBezTo>
                  <a:cubicBezTo>
                    <a:pt x="361" y="0"/>
                    <a:pt x="199" y="0"/>
                    <a:pt x="99"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grpSp>
        <p:nvGrpSpPr>
          <p:cNvPr id="8204" name="组合 8203"/>
          <p:cNvGrpSpPr/>
          <p:nvPr/>
        </p:nvGrpSpPr>
        <p:grpSpPr>
          <a:xfrm>
            <a:off x="4945063" y="3131345"/>
            <a:ext cx="468313" cy="606425"/>
            <a:chOff x="4883151" y="3305176"/>
            <a:chExt cx="468313" cy="606425"/>
          </a:xfrm>
          <a:solidFill>
            <a:schemeClr val="bg1"/>
          </a:solidFill>
        </p:grpSpPr>
        <p:sp>
          <p:nvSpPr>
            <p:cNvPr id="25" name="Freeform 17"/>
            <p:cNvSpPr/>
            <p:nvPr/>
          </p:nvSpPr>
          <p:spPr bwMode="auto">
            <a:xfrm>
              <a:off x="4895851" y="3841751"/>
              <a:ext cx="88900" cy="69850"/>
            </a:xfrm>
            <a:custGeom>
              <a:avLst/>
              <a:gdLst>
                <a:gd name="T0" fmla="*/ 178 w 305"/>
                <a:gd name="T1" fmla="*/ 0 h 234"/>
                <a:gd name="T2" fmla="*/ 138 w 305"/>
                <a:gd name="T3" fmla="*/ 0 h 234"/>
                <a:gd name="T4" fmla="*/ 0 w 305"/>
                <a:gd name="T5" fmla="*/ 87 h 234"/>
                <a:gd name="T6" fmla="*/ 0 w 305"/>
                <a:gd name="T7" fmla="*/ 127 h 234"/>
                <a:gd name="T8" fmla="*/ 138 w 305"/>
                <a:gd name="T9" fmla="*/ 234 h 234"/>
                <a:gd name="T10" fmla="*/ 178 w 305"/>
                <a:gd name="T11" fmla="*/ 234 h 234"/>
                <a:gd name="T12" fmla="*/ 305 w 305"/>
                <a:gd name="T13" fmla="*/ 127 h 234"/>
                <a:gd name="T14" fmla="*/ 305 w 305"/>
                <a:gd name="T15" fmla="*/ 87 h 234"/>
                <a:gd name="T16" fmla="*/ 178 w 305"/>
                <a:gd name="T17"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34">
                  <a:moveTo>
                    <a:pt x="178" y="0"/>
                  </a:moveTo>
                  <a:lnTo>
                    <a:pt x="138" y="0"/>
                  </a:lnTo>
                  <a:cubicBezTo>
                    <a:pt x="74" y="0"/>
                    <a:pt x="0" y="23"/>
                    <a:pt x="0" y="87"/>
                  </a:cubicBezTo>
                  <a:lnTo>
                    <a:pt x="0" y="127"/>
                  </a:lnTo>
                  <a:cubicBezTo>
                    <a:pt x="0" y="191"/>
                    <a:pt x="74" y="234"/>
                    <a:pt x="138" y="234"/>
                  </a:cubicBezTo>
                  <a:lnTo>
                    <a:pt x="178" y="234"/>
                  </a:lnTo>
                  <a:cubicBezTo>
                    <a:pt x="242" y="234"/>
                    <a:pt x="305" y="191"/>
                    <a:pt x="305" y="127"/>
                  </a:cubicBezTo>
                  <a:lnTo>
                    <a:pt x="305" y="87"/>
                  </a:lnTo>
                  <a:cubicBezTo>
                    <a:pt x="305" y="23"/>
                    <a:pt x="242" y="0"/>
                    <a:pt x="17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6" name="Freeform 18"/>
            <p:cNvSpPr/>
            <p:nvPr/>
          </p:nvSpPr>
          <p:spPr bwMode="auto">
            <a:xfrm>
              <a:off x="4992688" y="3759201"/>
              <a:ext cx="82550" cy="152400"/>
            </a:xfrm>
            <a:custGeom>
              <a:avLst/>
              <a:gdLst>
                <a:gd name="T0" fmla="*/ 149 w 281"/>
                <a:gd name="T1" fmla="*/ 0 h 515"/>
                <a:gd name="T2" fmla="*/ 109 w 281"/>
                <a:gd name="T3" fmla="*/ 0 h 515"/>
                <a:gd name="T4" fmla="*/ 0 w 281"/>
                <a:gd name="T5" fmla="*/ 96 h 515"/>
                <a:gd name="T6" fmla="*/ 0 w 281"/>
                <a:gd name="T7" fmla="*/ 408 h 515"/>
                <a:gd name="T8" fmla="*/ 109 w 281"/>
                <a:gd name="T9" fmla="*/ 515 h 515"/>
                <a:gd name="T10" fmla="*/ 149 w 281"/>
                <a:gd name="T11" fmla="*/ 515 h 515"/>
                <a:gd name="T12" fmla="*/ 281 w 281"/>
                <a:gd name="T13" fmla="*/ 408 h 515"/>
                <a:gd name="T14" fmla="*/ 281 w 281"/>
                <a:gd name="T15" fmla="*/ 96 h 515"/>
                <a:gd name="T16" fmla="*/ 149 w 281"/>
                <a:gd name="T17" fmla="*/ 0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1" h="515">
                  <a:moveTo>
                    <a:pt x="149" y="0"/>
                  </a:moveTo>
                  <a:lnTo>
                    <a:pt x="109" y="0"/>
                  </a:lnTo>
                  <a:cubicBezTo>
                    <a:pt x="45" y="0"/>
                    <a:pt x="0" y="32"/>
                    <a:pt x="0" y="96"/>
                  </a:cubicBezTo>
                  <a:lnTo>
                    <a:pt x="0" y="408"/>
                  </a:lnTo>
                  <a:cubicBezTo>
                    <a:pt x="0" y="472"/>
                    <a:pt x="45" y="515"/>
                    <a:pt x="109" y="515"/>
                  </a:cubicBezTo>
                  <a:lnTo>
                    <a:pt x="149" y="515"/>
                  </a:lnTo>
                  <a:cubicBezTo>
                    <a:pt x="213" y="515"/>
                    <a:pt x="281" y="472"/>
                    <a:pt x="281" y="408"/>
                  </a:cubicBezTo>
                  <a:lnTo>
                    <a:pt x="281" y="96"/>
                  </a:lnTo>
                  <a:cubicBezTo>
                    <a:pt x="281" y="32"/>
                    <a:pt x="213" y="0"/>
                    <a:pt x="14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 name="Freeform 19"/>
            <p:cNvSpPr/>
            <p:nvPr/>
          </p:nvSpPr>
          <p:spPr bwMode="auto">
            <a:xfrm>
              <a:off x="5087938" y="3689351"/>
              <a:ext cx="76200" cy="222250"/>
            </a:xfrm>
            <a:custGeom>
              <a:avLst/>
              <a:gdLst>
                <a:gd name="T0" fmla="*/ 153 w 258"/>
                <a:gd name="T1" fmla="*/ 0 h 749"/>
                <a:gd name="T2" fmla="*/ 122 w 258"/>
                <a:gd name="T3" fmla="*/ 0 h 749"/>
                <a:gd name="T4" fmla="*/ 0 w 258"/>
                <a:gd name="T5" fmla="*/ 127 h 749"/>
                <a:gd name="T6" fmla="*/ 0 w 258"/>
                <a:gd name="T7" fmla="*/ 638 h 749"/>
                <a:gd name="T8" fmla="*/ 122 w 258"/>
                <a:gd name="T9" fmla="*/ 749 h 749"/>
                <a:gd name="T10" fmla="*/ 153 w 258"/>
                <a:gd name="T11" fmla="*/ 749 h 749"/>
                <a:gd name="T12" fmla="*/ 258 w 258"/>
                <a:gd name="T13" fmla="*/ 638 h 749"/>
                <a:gd name="T14" fmla="*/ 258 w 258"/>
                <a:gd name="T15" fmla="*/ 127 h 749"/>
                <a:gd name="T16" fmla="*/ 153 w 258"/>
                <a:gd name="T17" fmla="*/ 0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8" h="749">
                  <a:moveTo>
                    <a:pt x="153" y="0"/>
                  </a:moveTo>
                  <a:lnTo>
                    <a:pt x="122" y="0"/>
                  </a:lnTo>
                  <a:cubicBezTo>
                    <a:pt x="58" y="0"/>
                    <a:pt x="0" y="63"/>
                    <a:pt x="0" y="127"/>
                  </a:cubicBezTo>
                  <a:lnTo>
                    <a:pt x="0" y="638"/>
                  </a:lnTo>
                  <a:cubicBezTo>
                    <a:pt x="0" y="703"/>
                    <a:pt x="58" y="749"/>
                    <a:pt x="122" y="749"/>
                  </a:cubicBezTo>
                  <a:lnTo>
                    <a:pt x="153" y="749"/>
                  </a:lnTo>
                  <a:cubicBezTo>
                    <a:pt x="217" y="749"/>
                    <a:pt x="258" y="703"/>
                    <a:pt x="258" y="638"/>
                  </a:cubicBezTo>
                  <a:lnTo>
                    <a:pt x="258" y="127"/>
                  </a:lnTo>
                  <a:cubicBezTo>
                    <a:pt x="258" y="63"/>
                    <a:pt x="217" y="0"/>
                    <a:pt x="15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 name="Freeform 20"/>
            <p:cNvSpPr/>
            <p:nvPr/>
          </p:nvSpPr>
          <p:spPr bwMode="auto">
            <a:xfrm>
              <a:off x="5178426" y="3613151"/>
              <a:ext cx="76200" cy="298450"/>
            </a:xfrm>
            <a:custGeom>
              <a:avLst/>
              <a:gdLst>
                <a:gd name="T0" fmla="*/ 257 w 257"/>
                <a:gd name="T1" fmla="*/ 116 h 1007"/>
                <a:gd name="T2" fmla="*/ 141 w 257"/>
                <a:gd name="T3" fmla="*/ 0 h 1007"/>
                <a:gd name="T4" fmla="*/ 116 w 257"/>
                <a:gd name="T5" fmla="*/ 0 h 1007"/>
                <a:gd name="T6" fmla="*/ 0 w 257"/>
                <a:gd name="T7" fmla="*/ 116 h 1007"/>
                <a:gd name="T8" fmla="*/ 0 w 257"/>
                <a:gd name="T9" fmla="*/ 891 h 1007"/>
                <a:gd name="T10" fmla="*/ 116 w 257"/>
                <a:gd name="T11" fmla="*/ 1007 h 1007"/>
                <a:gd name="T12" fmla="*/ 141 w 257"/>
                <a:gd name="T13" fmla="*/ 1007 h 1007"/>
                <a:gd name="T14" fmla="*/ 257 w 257"/>
                <a:gd name="T15" fmla="*/ 891 h 1007"/>
                <a:gd name="T16" fmla="*/ 257 w 257"/>
                <a:gd name="T17" fmla="*/ 116 h 1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 h="1007">
                  <a:moveTo>
                    <a:pt x="257" y="116"/>
                  </a:moveTo>
                  <a:cubicBezTo>
                    <a:pt x="257" y="52"/>
                    <a:pt x="205" y="0"/>
                    <a:pt x="141" y="0"/>
                  </a:cubicBezTo>
                  <a:lnTo>
                    <a:pt x="116" y="0"/>
                  </a:lnTo>
                  <a:cubicBezTo>
                    <a:pt x="52" y="0"/>
                    <a:pt x="0" y="52"/>
                    <a:pt x="0" y="116"/>
                  </a:cubicBezTo>
                  <a:lnTo>
                    <a:pt x="0" y="891"/>
                  </a:lnTo>
                  <a:cubicBezTo>
                    <a:pt x="0" y="955"/>
                    <a:pt x="52" y="1007"/>
                    <a:pt x="116" y="1007"/>
                  </a:cubicBezTo>
                  <a:lnTo>
                    <a:pt x="141" y="1007"/>
                  </a:lnTo>
                  <a:cubicBezTo>
                    <a:pt x="205" y="1007"/>
                    <a:pt x="257" y="955"/>
                    <a:pt x="257" y="891"/>
                  </a:cubicBezTo>
                  <a:lnTo>
                    <a:pt x="257" y="1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8192" name="Freeform 21"/>
            <p:cNvSpPr/>
            <p:nvPr/>
          </p:nvSpPr>
          <p:spPr bwMode="auto">
            <a:xfrm>
              <a:off x="5275263" y="3530601"/>
              <a:ext cx="76200" cy="381000"/>
            </a:xfrm>
            <a:custGeom>
              <a:avLst/>
              <a:gdLst>
                <a:gd name="T0" fmla="*/ 137 w 258"/>
                <a:gd name="T1" fmla="*/ 0 h 1288"/>
                <a:gd name="T2" fmla="*/ 113 w 258"/>
                <a:gd name="T3" fmla="*/ 0 h 1288"/>
                <a:gd name="T4" fmla="*/ 0 w 258"/>
                <a:gd name="T5" fmla="*/ 122 h 1288"/>
                <a:gd name="T6" fmla="*/ 0 w 258"/>
                <a:gd name="T7" fmla="*/ 1168 h 1288"/>
                <a:gd name="T8" fmla="*/ 113 w 258"/>
                <a:gd name="T9" fmla="*/ 1288 h 1288"/>
                <a:gd name="T10" fmla="*/ 137 w 258"/>
                <a:gd name="T11" fmla="*/ 1288 h 1288"/>
                <a:gd name="T12" fmla="*/ 258 w 258"/>
                <a:gd name="T13" fmla="*/ 1168 h 1288"/>
                <a:gd name="T14" fmla="*/ 258 w 258"/>
                <a:gd name="T15" fmla="*/ 122 h 1288"/>
                <a:gd name="T16" fmla="*/ 137 w 258"/>
                <a:gd name="T17" fmla="*/ 0 h 1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8" h="1288">
                  <a:moveTo>
                    <a:pt x="137" y="0"/>
                  </a:moveTo>
                  <a:lnTo>
                    <a:pt x="113" y="0"/>
                  </a:lnTo>
                  <a:cubicBezTo>
                    <a:pt x="49" y="0"/>
                    <a:pt x="0" y="58"/>
                    <a:pt x="0" y="122"/>
                  </a:cubicBezTo>
                  <a:lnTo>
                    <a:pt x="0" y="1168"/>
                  </a:lnTo>
                  <a:cubicBezTo>
                    <a:pt x="0" y="1232"/>
                    <a:pt x="49" y="1288"/>
                    <a:pt x="113" y="1288"/>
                  </a:cubicBezTo>
                  <a:lnTo>
                    <a:pt x="137" y="1288"/>
                  </a:lnTo>
                  <a:cubicBezTo>
                    <a:pt x="201" y="1288"/>
                    <a:pt x="258" y="1232"/>
                    <a:pt x="258" y="1168"/>
                  </a:cubicBezTo>
                  <a:lnTo>
                    <a:pt x="258" y="122"/>
                  </a:lnTo>
                  <a:cubicBezTo>
                    <a:pt x="258" y="58"/>
                    <a:pt x="201" y="0"/>
                    <a:pt x="13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8193" name="Freeform 22"/>
            <p:cNvSpPr/>
            <p:nvPr/>
          </p:nvSpPr>
          <p:spPr bwMode="auto">
            <a:xfrm>
              <a:off x="4883151" y="3305176"/>
              <a:ext cx="468313" cy="409575"/>
            </a:xfrm>
            <a:custGeom>
              <a:avLst/>
              <a:gdLst>
                <a:gd name="T0" fmla="*/ 1571 w 1588"/>
                <a:gd name="T1" fmla="*/ 61 h 1386"/>
                <a:gd name="T2" fmla="*/ 1456 w 1588"/>
                <a:gd name="T3" fmla="*/ 18 h 1386"/>
                <a:gd name="T4" fmla="*/ 1056 w 1588"/>
                <a:gd name="T5" fmla="*/ 172 h 1386"/>
                <a:gd name="T6" fmla="*/ 1003 w 1588"/>
                <a:gd name="T7" fmla="*/ 290 h 1386"/>
                <a:gd name="T8" fmla="*/ 1088 w 1588"/>
                <a:gd name="T9" fmla="*/ 349 h 1386"/>
                <a:gd name="T10" fmla="*/ 1121 w 1588"/>
                <a:gd name="T11" fmla="*/ 343 h 1386"/>
                <a:gd name="T12" fmla="*/ 1273 w 1588"/>
                <a:gd name="T13" fmla="*/ 284 h 1386"/>
                <a:gd name="T14" fmla="*/ 72 w 1588"/>
                <a:gd name="T15" fmla="*/ 1208 h 1386"/>
                <a:gd name="T16" fmla="*/ 18 w 1588"/>
                <a:gd name="T17" fmla="*/ 1326 h 1386"/>
                <a:gd name="T18" fmla="*/ 104 w 1588"/>
                <a:gd name="T19" fmla="*/ 1386 h 1386"/>
                <a:gd name="T20" fmla="*/ 139 w 1588"/>
                <a:gd name="T21" fmla="*/ 1381 h 1386"/>
                <a:gd name="T22" fmla="*/ 1377 w 1588"/>
                <a:gd name="T23" fmla="*/ 462 h 1386"/>
                <a:gd name="T24" fmla="*/ 1377 w 1588"/>
                <a:gd name="T25" fmla="*/ 548 h 1386"/>
                <a:gd name="T26" fmla="*/ 1483 w 1588"/>
                <a:gd name="T27" fmla="*/ 640 h 1386"/>
                <a:gd name="T28" fmla="*/ 1588 w 1588"/>
                <a:gd name="T29" fmla="*/ 548 h 1386"/>
                <a:gd name="T30" fmla="*/ 1588 w 1588"/>
                <a:gd name="T31" fmla="*/ 120 h 1386"/>
                <a:gd name="T32" fmla="*/ 1588 w 1588"/>
                <a:gd name="T33" fmla="*/ 120 h 1386"/>
                <a:gd name="T34" fmla="*/ 1571 w 1588"/>
                <a:gd name="T35" fmla="*/ 61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88" h="1386">
                  <a:moveTo>
                    <a:pt x="1571" y="61"/>
                  </a:moveTo>
                  <a:cubicBezTo>
                    <a:pt x="1550" y="20"/>
                    <a:pt x="1500" y="0"/>
                    <a:pt x="1456" y="18"/>
                  </a:cubicBezTo>
                  <a:lnTo>
                    <a:pt x="1056" y="172"/>
                  </a:lnTo>
                  <a:cubicBezTo>
                    <a:pt x="1008" y="190"/>
                    <a:pt x="984" y="243"/>
                    <a:pt x="1003" y="290"/>
                  </a:cubicBezTo>
                  <a:cubicBezTo>
                    <a:pt x="1017" y="327"/>
                    <a:pt x="1051" y="349"/>
                    <a:pt x="1088" y="349"/>
                  </a:cubicBezTo>
                  <a:cubicBezTo>
                    <a:pt x="1099" y="349"/>
                    <a:pt x="1110" y="347"/>
                    <a:pt x="1121" y="343"/>
                  </a:cubicBezTo>
                  <a:lnTo>
                    <a:pt x="1273" y="284"/>
                  </a:lnTo>
                  <a:cubicBezTo>
                    <a:pt x="807" y="932"/>
                    <a:pt x="80" y="1205"/>
                    <a:pt x="72" y="1208"/>
                  </a:cubicBezTo>
                  <a:cubicBezTo>
                    <a:pt x="25" y="1226"/>
                    <a:pt x="0" y="1278"/>
                    <a:pt x="18" y="1326"/>
                  </a:cubicBezTo>
                  <a:cubicBezTo>
                    <a:pt x="32" y="1363"/>
                    <a:pt x="66" y="1386"/>
                    <a:pt x="104" y="1386"/>
                  </a:cubicBezTo>
                  <a:cubicBezTo>
                    <a:pt x="114" y="1386"/>
                    <a:pt x="129" y="1384"/>
                    <a:pt x="139" y="1381"/>
                  </a:cubicBezTo>
                  <a:cubicBezTo>
                    <a:pt x="173" y="1368"/>
                    <a:pt x="862" y="1104"/>
                    <a:pt x="1377" y="462"/>
                  </a:cubicBezTo>
                  <a:lnTo>
                    <a:pt x="1377" y="548"/>
                  </a:lnTo>
                  <a:cubicBezTo>
                    <a:pt x="1377" y="599"/>
                    <a:pt x="1432" y="640"/>
                    <a:pt x="1483" y="640"/>
                  </a:cubicBezTo>
                  <a:cubicBezTo>
                    <a:pt x="1533" y="640"/>
                    <a:pt x="1588" y="599"/>
                    <a:pt x="1588" y="548"/>
                  </a:cubicBezTo>
                  <a:lnTo>
                    <a:pt x="1588" y="120"/>
                  </a:lnTo>
                  <a:cubicBezTo>
                    <a:pt x="1588" y="120"/>
                    <a:pt x="1588" y="120"/>
                    <a:pt x="1588" y="120"/>
                  </a:cubicBezTo>
                  <a:cubicBezTo>
                    <a:pt x="1588" y="99"/>
                    <a:pt x="1582" y="79"/>
                    <a:pt x="1571"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grpSp>
        <p:nvGrpSpPr>
          <p:cNvPr id="8205" name="组合 8204"/>
          <p:cNvGrpSpPr/>
          <p:nvPr/>
        </p:nvGrpSpPr>
        <p:grpSpPr>
          <a:xfrm>
            <a:off x="6565900" y="1283495"/>
            <a:ext cx="657226" cy="485775"/>
            <a:chOff x="6503988" y="1457326"/>
            <a:chExt cx="657226" cy="485775"/>
          </a:xfrm>
          <a:solidFill>
            <a:schemeClr val="bg1"/>
          </a:solidFill>
        </p:grpSpPr>
        <p:sp>
          <p:nvSpPr>
            <p:cNvPr id="8195" name="Freeform 23"/>
            <p:cNvSpPr/>
            <p:nvPr/>
          </p:nvSpPr>
          <p:spPr bwMode="auto">
            <a:xfrm>
              <a:off x="6503988" y="1457326"/>
              <a:ext cx="414338" cy="414338"/>
            </a:xfrm>
            <a:custGeom>
              <a:avLst/>
              <a:gdLst>
                <a:gd name="T0" fmla="*/ 1277 w 1405"/>
                <a:gd name="T1" fmla="*/ 799 h 1404"/>
                <a:gd name="T2" fmla="*/ 1282 w 1405"/>
                <a:gd name="T3" fmla="*/ 756 h 1404"/>
                <a:gd name="T4" fmla="*/ 1401 w 1405"/>
                <a:gd name="T5" fmla="*/ 695 h 1404"/>
                <a:gd name="T6" fmla="*/ 1378 w 1405"/>
                <a:gd name="T7" fmla="*/ 521 h 1404"/>
                <a:gd name="T8" fmla="*/ 1248 w 1405"/>
                <a:gd name="T9" fmla="*/ 497 h 1404"/>
                <a:gd name="T10" fmla="*/ 1248 w 1405"/>
                <a:gd name="T11" fmla="*/ 497 h 1404"/>
                <a:gd name="T12" fmla="*/ 1230 w 1405"/>
                <a:gd name="T13" fmla="*/ 455 h 1404"/>
                <a:gd name="T14" fmla="*/ 1302 w 1405"/>
                <a:gd name="T15" fmla="*/ 342 h 1404"/>
                <a:gd name="T16" fmla="*/ 1189 w 1405"/>
                <a:gd name="T17" fmla="*/ 204 h 1404"/>
                <a:gd name="T18" fmla="*/ 1060 w 1405"/>
                <a:gd name="T19" fmla="*/ 248 h 1404"/>
                <a:gd name="T20" fmla="*/ 1060 w 1405"/>
                <a:gd name="T21" fmla="*/ 249 h 1404"/>
                <a:gd name="T22" fmla="*/ 1037 w 1405"/>
                <a:gd name="T23" fmla="*/ 228 h 1404"/>
                <a:gd name="T24" fmla="*/ 1046 w 1405"/>
                <a:gd name="T25" fmla="*/ 95 h 1404"/>
                <a:gd name="T26" fmla="*/ 885 w 1405"/>
                <a:gd name="T27" fmla="*/ 28 h 1404"/>
                <a:gd name="T28" fmla="*/ 799 w 1405"/>
                <a:gd name="T29" fmla="*/ 127 h 1404"/>
                <a:gd name="T30" fmla="*/ 800 w 1405"/>
                <a:gd name="T31" fmla="*/ 128 h 1404"/>
                <a:gd name="T32" fmla="*/ 757 w 1405"/>
                <a:gd name="T33" fmla="*/ 122 h 1404"/>
                <a:gd name="T34" fmla="*/ 696 w 1405"/>
                <a:gd name="T35" fmla="*/ 3 h 1404"/>
                <a:gd name="T36" fmla="*/ 522 w 1405"/>
                <a:gd name="T37" fmla="*/ 27 h 1404"/>
                <a:gd name="T38" fmla="*/ 497 w 1405"/>
                <a:gd name="T39" fmla="*/ 157 h 1404"/>
                <a:gd name="T40" fmla="*/ 498 w 1405"/>
                <a:gd name="T41" fmla="*/ 157 h 1404"/>
                <a:gd name="T42" fmla="*/ 455 w 1405"/>
                <a:gd name="T43" fmla="*/ 175 h 1404"/>
                <a:gd name="T44" fmla="*/ 343 w 1405"/>
                <a:gd name="T45" fmla="*/ 103 h 1404"/>
                <a:gd name="T46" fmla="*/ 204 w 1405"/>
                <a:gd name="T47" fmla="*/ 212 h 1404"/>
                <a:gd name="T48" fmla="*/ 249 w 1405"/>
                <a:gd name="T49" fmla="*/ 336 h 1404"/>
                <a:gd name="T50" fmla="*/ 250 w 1405"/>
                <a:gd name="T51" fmla="*/ 336 h 1404"/>
                <a:gd name="T52" fmla="*/ 229 w 1405"/>
                <a:gd name="T53" fmla="*/ 363 h 1404"/>
                <a:gd name="T54" fmla="*/ 95 w 1405"/>
                <a:gd name="T55" fmla="*/ 356 h 1404"/>
                <a:gd name="T56" fmla="*/ 28 w 1405"/>
                <a:gd name="T57" fmla="*/ 519 h 1404"/>
                <a:gd name="T58" fmla="*/ 128 w 1405"/>
                <a:gd name="T59" fmla="*/ 605 h 1404"/>
                <a:gd name="T60" fmla="*/ 128 w 1405"/>
                <a:gd name="T61" fmla="*/ 605 h 1404"/>
                <a:gd name="T62" fmla="*/ 123 w 1405"/>
                <a:gd name="T63" fmla="*/ 648 h 1404"/>
                <a:gd name="T64" fmla="*/ 4 w 1405"/>
                <a:gd name="T65" fmla="*/ 709 h 1404"/>
                <a:gd name="T66" fmla="*/ 27 w 1405"/>
                <a:gd name="T67" fmla="*/ 883 h 1404"/>
                <a:gd name="T68" fmla="*/ 157 w 1405"/>
                <a:gd name="T69" fmla="*/ 907 h 1404"/>
                <a:gd name="T70" fmla="*/ 157 w 1405"/>
                <a:gd name="T71" fmla="*/ 907 h 1404"/>
                <a:gd name="T72" fmla="*/ 175 w 1405"/>
                <a:gd name="T73" fmla="*/ 949 h 1404"/>
                <a:gd name="T74" fmla="*/ 103 w 1405"/>
                <a:gd name="T75" fmla="*/ 1062 h 1404"/>
                <a:gd name="T76" fmla="*/ 201 w 1405"/>
                <a:gd name="T77" fmla="*/ 1200 h 1404"/>
                <a:gd name="T78" fmla="*/ 313 w 1405"/>
                <a:gd name="T79" fmla="*/ 1155 h 1404"/>
                <a:gd name="T80" fmla="*/ 313 w 1405"/>
                <a:gd name="T81" fmla="*/ 1155 h 1404"/>
                <a:gd name="T82" fmla="*/ 352 w 1405"/>
                <a:gd name="T83" fmla="*/ 1176 h 1404"/>
                <a:gd name="T84" fmla="*/ 351 w 1405"/>
                <a:gd name="T85" fmla="*/ 1309 h 1404"/>
                <a:gd name="T86" fmla="*/ 516 w 1405"/>
                <a:gd name="T87" fmla="*/ 1376 h 1404"/>
                <a:gd name="T88" fmla="*/ 604 w 1405"/>
                <a:gd name="T89" fmla="*/ 1276 h 1404"/>
                <a:gd name="T90" fmla="*/ 605 w 1405"/>
                <a:gd name="T91" fmla="*/ 1276 h 1404"/>
                <a:gd name="T92" fmla="*/ 648 w 1405"/>
                <a:gd name="T93" fmla="*/ 1281 h 1404"/>
                <a:gd name="T94" fmla="*/ 709 w 1405"/>
                <a:gd name="T95" fmla="*/ 1400 h 1404"/>
                <a:gd name="T96" fmla="*/ 883 w 1405"/>
                <a:gd name="T97" fmla="*/ 1377 h 1404"/>
                <a:gd name="T98" fmla="*/ 908 w 1405"/>
                <a:gd name="T99" fmla="*/ 1247 h 1404"/>
                <a:gd name="T100" fmla="*/ 907 w 1405"/>
                <a:gd name="T101" fmla="*/ 1247 h 1404"/>
                <a:gd name="T102" fmla="*/ 950 w 1405"/>
                <a:gd name="T103" fmla="*/ 1229 h 1404"/>
                <a:gd name="T104" fmla="*/ 1063 w 1405"/>
                <a:gd name="T105" fmla="*/ 1301 h 1404"/>
                <a:gd name="T106" fmla="*/ 1201 w 1405"/>
                <a:gd name="T107" fmla="*/ 1194 h 1404"/>
                <a:gd name="T108" fmla="*/ 1156 w 1405"/>
                <a:gd name="T109" fmla="*/ 1073 h 1404"/>
                <a:gd name="T110" fmla="*/ 1155 w 1405"/>
                <a:gd name="T111" fmla="*/ 1073 h 1404"/>
                <a:gd name="T112" fmla="*/ 1176 w 1405"/>
                <a:gd name="T113" fmla="*/ 1043 h 1404"/>
                <a:gd name="T114" fmla="*/ 1310 w 1405"/>
                <a:gd name="T115" fmla="*/ 1049 h 1404"/>
                <a:gd name="T116" fmla="*/ 1377 w 1405"/>
                <a:gd name="T117" fmla="*/ 886 h 1404"/>
                <a:gd name="T118" fmla="*/ 1277 w 1405"/>
                <a:gd name="T119" fmla="*/ 799 h 1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05" h="1404">
                  <a:moveTo>
                    <a:pt x="1277" y="799"/>
                  </a:moveTo>
                  <a:cubicBezTo>
                    <a:pt x="1279" y="785"/>
                    <a:pt x="1281" y="771"/>
                    <a:pt x="1282" y="756"/>
                  </a:cubicBezTo>
                  <a:lnTo>
                    <a:pt x="1401" y="695"/>
                  </a:lnTo>
                  <a:cubicBezTo>
                    <a:pt x="1405" y="599"/>
                    <a:pt x="1378" y="521"/>
                    <a:pt x="1378" y="521"/>
                  </a:cubicBezTo>
                  <a:lnTo>
                    <a:pt x="1248" y="497"/>
                  </a:lnTo>
                  <a:lnTo>
                    <a:pt x="1248" y="497"/>
                  </a:lnTo>
                  <a:cubicBezTo>
                    <a:pt x="1242" y="483"/>
                    <a:pt x="1236" y="469"/>
                    <a:pt x="1230" y="455"/>
                  </a:cubicBezTo>
                  <a:lnTo>
                    <a:pt x="1302" y="342"/>
                  </a:lnTo>
                  <a:cubicBezTo>
                    <a:pt x="1256" y="258"/>
                    <a:pt x="1189" y="204"/>
                    <a:pt x="1189" y="204"/>
                  </a:cubicBezTo>
                  <a:lnTo>
                    <a:pt x="1060" y="248"/>
                  </a:lnTo>
                  <a:lnTo>
                    <a:pt x="1060" y="249"/>
                  </a:lnTo>
                  <a:cubicBezTo>
                    <a:pt x="1060" y="242"/>
                    <a:pt x="1046" y="235"/>
                    <a:pt x="1037" y="228"/>
                  </a:cubicBezTo>
                  <a:lnTo>
                    <a:pt x="1046" y="95"/>
                  </a:lnTo>
                  <a:cubicBezTo>
                    <a:pt x="965" y="44"/>
                    <a:pt x="885" y="28"/>
                    <a:pt x="885" y="28"/>
                  </a:cubicBezTo>
                  <a:lnTo>
                    <a:pt x="799" y="127"/>
                  </a:lnTo>
                  <a:lnTo>
                    <a:pt x="800" y="128"/>
                  </a:lnTo>
                  <a:cubicBezTo>
                    <a:pt x="785" y="126"/>
                    <a:pt x="771" y="124"/>
                    <a:pt x="757" y="122"/>
                  </a:cubicBezTo>
                  <a:lnTo>
                    <a:pt x="696" y="3"/>
                  </a:lnTo>
                  <a:cubicBezTo>
                    <a:pt x="600" y="0"/>
                    <a:pt x="522" y="27"/>
                    <a:pt x="522" y="27"/>
                  </a:cubicBezTo>
                  <a:lnTo>
                    <a:pt x="497" y="157"/>
                  </a:lnTo>
                  <a:lnTo>
                    <a:pt x="498" y="157"/>
                  </a:lnTo>
                  <a:cubicBezTo>
                    <a:pt x="483" y="162"/>
                    <a:pt x="469" y="168"/>
                    <a:pt x="455" y="175"/>
                  </a:cubicBezTo>
                  <a:lnTo>
                    <a:pt x="343" y="103"/>
                  </a:lnTo>
                  <a:cubicBezTo>
                    <a:pt x="258" y="149"/>
                    <a:pt x="204" y="212"/>
                    <a:pt x="204" y="212"/>
                  </a:cubicBezTo>
                  <a:lnTo>
                    <a:pt x="249" y="336"/>
                  </a:lnTo>
                  <a:lnTo>
                    <a:pt x="250" y="336"/>
                  </a:lnTo>
                  <a:cubicBezTo>
                    <a:pt x="243" y="345"/>
                    <a:pt x="235" y="354"/>
                    <a:pt x="229" y="363"/>
                  </a:cubicBezTo>
                  <a:lnTo>
                    <a:pt x="95" y="356"/>
                  </a:lnTo>
                  <a:cubicBezTo>
                    <a:pt x="44" y="437"/>
                    <a:pt x="28" y="519"/>
                    <a:pt x="28" y="519"/>
                  </a:cubicBezTo>
                  <a:lnTo>
                    <a:pt x="128" y="605"/>
                  </a:lnTo>
                  <a:lnTo>
                    <a:pt x="128" y="605"/>
                  </a:lnTo>
                  <a:cubicBezTo>
                    <a:pt x="126" y="619"/>
                    <a:pt x="124" y="633"/>
                    <a:pt x="123" y="648"/>
                  </a:cubicBezTo>
                  <a:lnTo>
                    <a:pt x="4" y="709"/>
                  </a:lnTo>
                  <a:cubicBezTo>
                    <a:pt x="0" y="804"/>
                    <a:pt x="27" y="883"/>
                    <a:pt x="27" y="883"/>
                  </a:cubicBezTo>
                  <a:lnTo>
                    <a:pt x="157" y="907"/>
                  </a:lnTo>
                  <a:lnTo>
                    <a:pt x="157" y="907"/>
                  </a:lnTo>
                  <a:cubicBezTo>
                    <a:pt x="163" y="921"/>
                    <a:pt x="169" y="935"/>
                    <a:pt x="175" y="949"/>
                  </a:cubicBezTo>
                  <a:lnTo>
                    <a:pt x="103" y="1062"/>
                  </a:lnTo>
                  <a:cubicBezTo>
                    <a:pt x="149" y="1146"/>
                    <a:pt x="201" y="1200"/>
                    <a:pt x="201" y="1200"/>
                  </a:cubicBezTo>
                  <a:lnTo>
                    <a:pt x="313" y="1155"/>
                  </a:lnTo>
                  <a:lnTo>
                    <a:pt x="313" y="1155"/>
                  </a:lnTo>
                  <a:cubicBezTo>
                    <a:pt x="313" y="1162"/>
                    <a:pt x="343" y="1169"/>
                    <a:pt x="352" y="1176"/>
                  </a:cubicBezTo>
                  <a:lnTo>
                    <a:pt x="351" y="1309"/>
                  </a:lnTo>
                  <a:cubicBezTo>
                    <a:pt x="432" y="1360"/>
                    <a:pt x="516" y="1376"/>
                    <a:pt x="516" y="1376"/>
                  </a:cubicBezTo>
                  <a:lnTo>
                    <a:pt x="604" y="1276"/>
                  </a:lnTo>
                  <a:lnTo>
                    <a:pt x="605" y="1276"/>
                  </a:lnTo>
                  <a:cubicBezTo>
                    <a:pt x="619" y="1278"/>
                    <a:pt x="633" y="1280"/>
                    <a:pt x="648" y="1281"/>
                  </a:cubicBezTo>
                  <a:lnTo>
                    <a:pt x="709" y="1400"/>
                  </a:lnTo>
                  <a:cubicBezTo>
                    <a:pt x="805" y="1404"/>
                    <a:pt x="883" y="1377"/>
                    <a:pt x="883" y="1377"/>
                  </a:cubicBezTo>
                  <a:lnTo>
                    <a:pt x="908" y="1247"/>
                  </a:lnTo>
                  <a:lnTo>
                    <a:pt x="907" y="1247"/>
                  </a:lnTo>
                  <a:cubicBezTo>
                    <a:pt x="922" y="1242"/>
                    <a:pt x="936" y="1235"/>
                    <a:pt x="950" y="1229"/>
                  </a:cubicBezTo>
                  <a:lnTo>
                    <a:pt x="1063" y="1301"/>
                  </a:lnTo>
                  <a:cubicBezTo>
                    <a:pt x="1147" y="1255"/>
                    <a:pt x="1201" y="1194"/>
                    <a:pt x="1201" y="1194"/>
                  </a:cubicBezTo>
                  <a:lnTo>
                    <a:pt x="1156" y="1073"/>
                  </a:lnTo>
                  <a:lnTo>
                    <a:pt x="1155" y="1073"/>
                  </a:lnTo>
                  <a:cubicBezTo>
                    <a:pt x="1162" y="1073"/>
                    <a:pt x="1170" y="1052"/>
                    <a:pt x="1176" y="1043"/>
                  </a:cubicBezTo>
                  <a:lnTo>
                    <a:pt x="1310" y="1049"/>
                  </a:lnTo>
                  <a:cubicBezTo>
                    <a:pt x="1361" y="968"/>
                    <a:pt x="1377" y="886"/>
                    <a:pt x="1377" y="886"/>
                  </a:cubicBezTo>
                  <a:lnTo>
                    <a:pt x="1277" y="79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8196" name="Freeform 24"/>
            <p:cNvSpPr/>
            <p:nvPr/>
          </p:nvSpPr>
          <p:spPr bwMode="auto">
            <a:xfrm>
              <a:off x="6918326" y="1700213"/>
              <a:ext cx="242888" cy="242888"/>
            </a:xfrm>
            <a:custGeom>
              <a:avLst/>
              <a:gdLst>
                <a:gd name="T0" fmla="*/ 749 w 824"/>
                <a:gd name="T1" fmla="*/ 468 h 823"/>
                <a:gd name="T2" fmla="*/ 752 w 824"/>
                <a:gd name="T3" fmla="*/ 443 h 823"/>
                <a:gd name="T4" fmla="*/ 822 w 824"/>
                <a:gd name="T5" fmla="*/ 408 h 823"/>
                <a:gd name="T6" fmla="*/ 808 w 824"/>
                <a:gd name="T7" fmla="*/ 305 h 823"/>
                <a:gd name="T8" fmla="*/ 732 w 824"/>
                <a:gd name="T9" fmla="*/ 291 h 823"/>
                <a:gd name="T10" fmla="*/ 732 w 824"/>
                <a:gd name="T11" fmla="*/ 291 h 823"/>
                <a:gd name="T12" fmla="*/ 721 w 824"/>
                <a:gd name="T13" fmla="*/ 267 h 823"/>
                <a:gd name="T14" fmla="*/ 763 w 824"/>
                <a:gd name="T15" fmla="*/ 200 h 823"/>
                <a:gd name="T16" fmla="*/ 697 w 824"/>
                <a:gd name="T17" fmla="*/ 119 h 823"/>
                <a:gd name="T18" fmla="*/ 621 w 824"/>
                <a:gd name="T19" fmla="*/ 145 h 823"/>
                <a:gd name="T20" fmla="*/ 621 w 824"/>
                <a:gd name="T21" fmla="*/ 146 h 823"/>
                <a:gd name="T22" fmla="*/ 608 w 824"/>
                <a:gd name="T23" fmla="*/ 134 h 823"/>
                <a:gd name="T24" fmla="*/ 613 w 824"/>
                <a:gd name="T25" fmla="*/ 55 h 823"/>
                <a:gd name="T26" fmla="*/ 519 w 824"/>
                <a:gd name="T27" fmla="*/ 16 h 823"/>
                <a:gd name="T28" fmla="*/ 468 w 824"/>
                <a:gd name="T29" fmla="*/ 74 h 823"/>
                <a:gd name="T30" fmla="*/ 469 w 824"/>
                <a:gd name="T31" fmla="*/ 75 h 823"/>
                <a:gd name="T32" fmla="*/ 444 w 824"/>
                <a:gd name="T33" fmla="*/ 71 h 823"/>
                <a:gd name="T34" fmla="*/ 408 w 824"/>
                <a:gd name="T35" fmla="*/ 2 h 823"/>
                <a:gd name="T36" fmla="*/ 306 w 824"/>
                <a:gd name="T37" fmla="*/ 16 h 823"/>
                <a:gd name="T38" fmla="*/ 291 w 824"/>
                <a:gd name="T39" fmla="*/ 92 h 823"/>
                <a:gd name="T40" fmla="*/ 292 w 824"/>
                <a:gd name="T41" fmla="*/ 92 h 823"/>
                <a:gd name="T42" fmla="*/ 267 w 824"/>
                <a:gd name="T43" fmla="*/ 102 h 823"/>
                <a:gd name="T44" fmla="*/ 201 w 824"/>
                <a:gd name="T45" fmla="*/ 60 h 823"/>
                <a:gd name="T46" fmla="*/ 119 w 824"/>
                <a:gd name="T47" fmla="*/ 124 h 823"/>
                <a:gd name="T48" fmla="*/ 146 w 824"/>
                <a:gd name="T49" fmla="*/ 197 h 823"/>
                <a:gd name="T50" fmla="*/ 146 w 824"/>
                <a:gd name="T51" fmla="*/ 197 h 823"/>
                <a:gd name="T52" fmla="*/ 134 w 824"/>
                <a:gd name="T53" fmla="*/ 213 h 823"/>
                <a:gd name="T54" fmla="*/ 56 w 824"/>
                <a:gd name="T55" fmla="*/ 209 h 823"/>
                <a:gd name="T56" fmla="*/ 16 w 824"/>
                <a:gd name="T57" fmla="*/ 304 h 823"/>
                <a:gd name="T58" fmla="*/ 75 w 824"/>
                <a:gd name="T59" fmla="*/ 355 h 823"/>
                <a:gd name="T60" fmla="*/ 75 w 824"/>
                <a:gd name="T61" fmla="*/ 354 h 823"/>
                <a:gd name="T62" fmla="*/ 72 w 824"/>
                <a:gd name="T63" fmla="*/ 380 h 823"/>
                <a:gd name="T64" fmla="*/ 2 w 824"/>
                <a:gd name="T65" fmla="*/ 415 h 823"/>
                <a:gd name="T66" fmla="*/ 16 w 824"/>
                <a:gd name="T67" fmla="*/ 517 h 823"/>
                <a:gd name="T68" fmla="*/ 92 w 824"/>
                <a:gd name="T69" fmla="*/ 532 h 823"/>
                <a:gd name="T70" fmla="*/ 92 w 824"/>
                <a:gd name="T71" fmla="*/ 532 h 823"/>
                <a:gd name="T72" fmla="*/ 102 w 824"/>
                <a:gd name="T73" fmla="*/ 556 h 823"/>
                <a:gd name="T74" fmla="*/ 60 w 824"/>
                <a:gd name="T75" fmla="*/ 623 h 823"/>
                <a:gd name="T76" fmla="*/ 117 w 824"/>
                <a:gd name="T77" fmla="*/ 704 h 823"/>
                <a:gd name="T78" fmla="*/ 183 w 824"/>
                <a:gd name="T79" fmla="*/ 677 h 823"/>
                <a:gd name="T80" fmla="*/ 183 w 824"/>
                <a:gd name="T81" fmla="*/ 677 h 823"/>
                <a:gd name="T82" fmla="*/ 206 w 824"/>
                <a:gd name="T83" fmla="*/ 689 h 823"/>
                <a:gd name="T84" fmla="*/ 206 w 824"/>
                <a:gd name="T85" fmla="*/ 768 h 823"/>
                <a:gd name="T86" fmla="*/ 303 w 824"/>
                <a:gd name="T87" fmla="*/ 807 h 823"/>
                <a:gd name="T88" fmla="*/ 354 w 824"/>
                <a:gd name="T89" fmla="*/ 748 h 823"/>
                <a:gd name="T90" fmla="*/ 354 w 824"/>
                <a:gd name="T91" fmla="*/ 748 h 823"/>
                <a:gd name="T92" fmla="*/ 380 w 824"/>
                <a:gd name="T93" fmla="*/ 751 h 823"/>
                <a:gd name="T94" fmla="*/ 416 w 824"/>
                <a:gd name="T95" fmla="*/ 821 h 823"/>
                <a:gd name="T96" fmla="*/ 518 w 824"/>
                <a:gd name="T97" fmla="*/ 807 h 823"/>
                <a:gd name="T98" fmla="*/ 532 w 824"/>
                <a:gd name="T99" fmla="*/ 731 h 823"/>
                <a:gd name="T100" fmla="*/ 532 w 824"/>
                <a:gd name="T101" fmla="*/ 731 h 823"/>
                <a:gd name="T102" fmla="*/ 557 w 824"/>
                <a:gd name="T103" fmla="*/ 721 h 823"/>
                <a:gd name="T104" fmla="*/ 623 w 824"/>
                <a:gd name="T105" fmla="*/ 763 h 823"/>
                <a:gd name="T106" fmla="*/ 704 w 824"/>
                <a:gd name="T107" fmla="*/ 700 h 823"/>
                <a:gd name="T108" fmla="*/ 678 w 824"/>
                <a:gd name="T109" fmla="*/ 629 h 823"/>
                <a:gd name="T110" fmla="*/ 677 w 824"/>
                <a:gd name="T111" fmla="*/ 629 h 823"/>
                <a:gd name="T112" fmla="*/ 690 w 824"/>
                <a:gd name="T113" fmla="*/ 611 h 823"/>
                <a:gd name="T114" fmla="*/ 768 w 824"/>
                <a:gd name="T115" fmla="*/ 615 h 823"/>
                <a:gd name="T116" fmla="*/ 808 w 824"/>
                <a:gd name="T117" fmla="*/ 519 h 823"/>
                <a:gd name="T118" fmla="*/ 749 w 824"/>
                <a:gd name="T119" fmla="*/ 468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24" h="823">
                  <a:moveTo>
                    <a:pt x="749" y="468"/>
                  </a:moveTo>
                  <a:cubicBezTo>
                    <a:pt x="750" y="460"/>
                    <a:pt x="751" y="452"/>
                    <a:pt x="752" y="443"/>
                  </a:cubicBezTo>
                  <a:lnTo>
                    <a:pt x="822" y="408"/>
                  </a:lnTo>
                  <a:cubicBezTo>
                    <a:pt x="824" y="351"/>
                    <a:pt x="808" y="305"/>
                    <a:pt x="808" y="305"/>
                  </a:cubicBezTo>
                  <a:lnTo>
                    <a:pt x="732" y="291"/>
                  </a:lnTo>
                  <a:lnTo>
                    <a:pt x="732" y="291"/>
                  </a:lnTo>
                  <a:cubicBezTo>
                    <a:pt x="728" y="283"/>
                    <a:pt x="725" y="275"/>
                    <a:pt x="721" y="267"/>
                  </a:cubicBezTo>
                  <a:lnTo>
                    <a:pt x="763" y="200"/>
                  </a:lnTo>
                  <a:cubicBezTo>
                    <a:pt x="736" y="151"/>
                    <a:pt x="697" y="119"/>
                    <a:pt x="697" y="119"/>
                  </a:cubicBezTo>
                  <a:lnTo>
                    <a:pt x="621" y="145"/>
                  </a:lnTo>
                  <a:lnTo>
                    <a:pt x="621" y="146"/>
                  </a:lnTo>
                  <a:cubicBezTo>
                    <a:pt x="621" y="142"/>
                    <a:pt x="613" y="138"/>
                    <a:pt x="608" y="134"/>
                  </a:cubicBezTo>
                  <a:lnTo>
                    <a:pt x="613" y="55"/>
                  </a:lnTo>
                  <a:cubicBezTo>
                    <a:pt x="566" y="25"/>
                    <a:pt x="519" y="16"/>
                    <a:pt x="519" y="16"/>
                  </a:cubicBezTo>
                  <a:lnTo>
                    <a:pt x="468" y="74"/>
                  </a:lnTo>
                  <a:lnTo>
                    <a:pt x="469" y="75"/>
                  </a:lnTo>
                  <a:cubicBezTo>
                    <a:pt x="460" y="73"/>
                    <a:pt x="452" y="72"/>
                    <a:pt x="444" y="71"/>
                  </a:cubicBezTo>
                  <a:lnTo>
                    <a:pt x="408" y="2"/>
                  </a:lnTo>
                  <a:cubicBezTo>
                    <a:pt x="352" y="0"/>
                    <a:pt x="306" y="16"/>
                    <a:pt x="306" y="16"/>
                  </a:cubicBezTo>
                  <a:lnTo>
                    <a:pt x="291" y="92"/>
                  </a:lnTo>
                  <a:lnTo>
                    <a:pt x="292" y="92"/>
                  </a:lnTo>
                  <a:cubicBezTo>
                    <a:pt x="283" y="95"/>
                    <a:pt x="275" y="98"/>
                    <a:pt x="267" y="102"/>
                  </a:cubicBezTo>
                  <a:lnTo>
                    <a:pt x="201" y="60"/>
                  </a:lnTo>
                  <a:cubicBezTo>
                    <a:pt x="151" y="87"/>
                    <a:pt x="119" y="124"/>
                    <a:pt x="119" y="124"/>
                  </a:cubicBezTo>
                  <a:lnTo>
                    <a:pt x="146" y="197"/>
                  </a:lnTo>
                  <a:lnTo>
                    <a:pt x="146" y="197"/>
                  </a:lnTo>
                  <a:cubicBezTo>
                    <a:pt x="142" y="202"/>
                    <a:pt x="138" y="207"/>
                    <a:pt x="134" y="213"/>
                  </a:cubicBezTo>
                  <a:lnTo>
                    <a:pt x="56" y="209"/>
                  </a:lnTo>
                  <a:cubicBezTo>
                    <a:pt x="26" y="256"/>
                    <a:pt x="16" y="304"/>
                    <a:pt x="16" y="304"/>
                  </a:cubicBezTo>
                  <a:lnTo>
                    <a:pt x="75" y="355"/>
                  </a:lnTo>
                  <a:lnTo>
                    <a:pt x="75" y="354"/>
                  </a:lnTo>
                  <a:cubicBezTo>
                    <a:pt x="73" y="363"/>
                    <a:pt x="73" y="371"/>
                    <a:pt x="72" y="380"/>
                  </a:cubicBezTo>
                  <a:lnTo>
                    <a:pt x="2" y="415"/>
                  </a:lnTo>
                  <a:cubicBezTo>
                    <a:pt x="0" y="472"/>
                    <a:pt x="16" y="517"/>
                    <a:pt x="16" y="517"/>
                  </a:cubicBezTo>
                  <a:lnTo>
                    <a:pt x="92" y="532"/>
                  </a:lnTo>
                  <a:lnTo>
                    <a:pt x="92" y="532"/>
                  </a:lnTo>
                  <a:cubicBezTo>
                    <a:pt x="95" y="540"/>
                    <a:pt x="99" y="548"/>
                    <a:pt x="102" y="556"/>
                  </a:cubicBezTo>
                  <a:lnTo>
                    <a:pt x="60" y="623"/>
                  </a:lnTo>
                  <a:cubicBezTo>
                    <a:pt x="87" y="672"/>
                    <a:pt x="117" y="704"/>
                    <a:pt x="117" y="704"/>
                  </a:cubicBezTo>
                  <a:lnTo>
                    <a:pt x="183" y="677"/>
                  </a:lnTo>
                  <a:lnTo>
                    <a:pt x="183" y="677"/>
                  </a:lnTo>
                  <a:cubicBezTo>
                    <a:pt x="183" y="681"/>
                    <a:pt x="201" y="685"/>
                    <a:pt x="206" y="689"/>
                  </a:cubicBezTo>
                  <a:lnTo>
                    <a:pt x="206" y="768"/>
                  </a:lnTo>
                  <a:cubicBezTo>
                    <a:pt x="253" y="797"/>
                    <a:pt x="303" y="807"/>
                    <a:pt x="303" y="807"/>
                  </a:cubicBezTo>
                  <a:lnTo>
                    <a:pt x="354" y="748"/>
                  </a:lnTo>
                  <a:lnTo>
                    <a:pt x="354" y="748"/>
                  </a:lnTo>
                  <a:cubicBezTo>
                    <a:pt x="363" y="749"/>
                    <a:pt x="371" y="751"/>
                    <a:pt x="380" y="751"/>
                  </a:cubicBezTo>
                  <a:lnTo>
                    <a:pt x="416" y="821"/>
                  </a:lnTo>
                  <a:cubicBezTo>
                    <a:pt x="472" y="823"/>
                    <a:pt x="518" y="807"/>
                    <a:pt x="518" y="807"/>
                  </a:cubicBezTo>
                  <a:lnTo>
                    <a:pt x="532" y="731"/>
                  </a:lnTo>
                  <a:lnTo>
                    <a:pt x="532" y="731"/>
                  </a:lnTo>
                  <a:cubicBezTo>
                    <a:pt x="540" y="728"/>
                    <a:pt x="549" y="724"/>
                    <a:pt x="557" y="721"/>
                  </a:cubicBezTo>
                  <a:lnTo>
                    <a:pt x="623" y="763"/>
                  </a:lnTo>
                  <a:cubicBezTo>
                    <a:pt x="672" y="736"/>
                    <a:pt x="704" y="700"/>
                    <a:pt x="704" y="700"/>
                  </a:cubicBezTo>
                  <a:lnTo>
                    <a:pt x="678" y="629"/>
                  </a:lnTo>
                  <a:lnTo>
                    <a:pt x="677" y="629"/>
                  </a:lnTo>
                  <a:cubicBezTo>
                    <a:pt x="682" y="629"/>
                    <a:pt x="686" y="617"/>
                    <a:pt x="690" y="611"/>
                  </a:cubicBezTo>
                  <a:lnTo>
                    <a:pt x="768" y="615"/>
                  </a:lnTo>
                  <a:cubicBezTo>
                    <a:pt x="798" y="567"/>
                    <a:pt x="808" y="519"/>
                    <a:pt x="808" y="519"/>
                  </a:cubicBezTo>
                  <a:lnTo>
                    <a:pt x="749" y="46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sp>
        <p:nvSpPr>
          <p:cNvPr id="8197" name="Freeform 25"/>
          <p:cNvSpPr/>
          <p:nvPr/>
        </p:nvSpPr>
        <p:spPr bwMode="auto">
          <a:xfrm>
            <a:off x="7722427" y="2151868"/>
            <a:ext cx="577850" cy="566738"/>
          </a:xfrm>
          <a:custGeom>
            <a:avLst/>
            <a:gdLst>
              <a:gd name="T0" fmla="*/ 1222 w 1959"/>
              <a:gd name="T1" fmla="*/ 942 h 1925"/>
              <a:gd name="T2" fmla="*/ 1626 w 1959"/>
              <a:gd name="T3" fmla="*/ 951 h 1925"/>
              <a:gd name="T4" fmla="*/ 1849 w 1959"/>
              <a:gd name="T5" fmla="*/ 744 h 1925"/>
              <a:gd name="T6" fmla="*/ 1925 w 1959"/>
              <a:gd name="T7" fmla="*/ 450 h 1925"/>
              <a:gd name="T8" fmla="*/ 1914 w 1959"/>
              <a:gd name="T9" fmla="*/ 464 h 1925"/>
              <a:gd name="T10" fmla="*/ 1651 w 1959"/>
              <a:gd name="T11" fmla="*/ 709 h 1925"/>
              <a:gd name="T12" fmla="*/ 1286 w 1959"/>
              <a:gd name="T13" fmla="*/ 696 h 1925"/>
              <a:gd name="T14" fmla="*/ 1281 w 1959"/>
              <a:gd name="T15" fmla="*/ 691 h 1925"/>
              <a:gd name="T16" fmla="*/ 1286 w 1959"/>
              <a:gd name="T17" fmla="*/ 317 h 1925"/>
              <a:gd name="T18" fmla="*/ 1548 w 1959"/>
              <a:gd name="T19" fmla="*/ 72 h 1925"/>
              <a:gd name="T20" fmla="*/ 1569 w 1959"/>
              <a:gd name="T21" fmla="*/ 54 h 1925"/>
              <a:gd name="T22" fmla="*/ 1246 w 1959"/>
              <a:gd name="T23" fmla="*/ 97 h 1925"/>
              <a:gd name="T24" fmla="*/ 1024 w 1959"/>
              <a:gd name="T25" fmla="*/ 305 h 1925"/>
              <a:gd name="T26" fmla="*/ 1015 w 1959"/>
              <a:gd name="T27" fmla="*/ 720 h 1925"/>
              <a:gd name="T28" fmla="*/ 1049 w 1959"/>
              <a:gd name="T29" fmla="*/ 757 h 1925"/>
              <a:gd name="T30" fmla="*/ 932 w 1959"/>
              <a:gd name="T31" fmla="*/ 866 h 1925"/>
              <a:gd name="T32" fmla="*/ 412 w 1959"/>
              <a:gd name="T33" fmla="*/ 308 h 1925"/>
              <a:gd name="T34" fmla="*/ 243 w 1959"/>
              <a:gd name="T35" fmla="*/ 258 h 1925"/>
              <a:gd name="T36" fmla="*/ 205 w 1959"/>
              <a:gd name="T37" fmla="*/ 294 h 1925"/>
              <a:gd name="T38" fmla="*/ 256 w 1959"/>
              <a:gd name="T39" fmla="*/ 454 h 1925"/>
              <a:gd name="T40" fmla="*/ 776 w 1959"/>
              <a:gd name="T41" fmla="*/ 1012 h 1925"/>
              <a:gd name="T42" fmla="*/ 640 w 1959"/>
              <a:gd name="T43" fmla="*/ 1138 h 1925"/>
              <a:gd name="T44" fmla="*/ 437 w 1959"/>
              <a:gd name="T45" fmla="*/ 1181 h 1925"/>
              <a:gd name="T46" fmla="*/ 89 w 1959"/>
              <a:gd name="T47" fmla="*/ 1505 h 1925"/>
              <a:gd name="T48" fmla="*/ 77 w 1959"/>
              <a:gd name="T49" fmla="*/ 1796 h 1925"/>
              <a:gd name="T50" fmla="*/ 83 w 1959"/>
              <a:gd name="T51" fmla="*/ 1802 h 1925"/>
              <a:gd name="T52" fmla="*/ 381 w 1959"/>
              <a:gd name="T53" fmla="*/ 1819 h 1925"/>
              <a:gd name="T54" fmla="*/ 730 w 1959"/>
              <a:gd name="T55" fmla="*/ 1494 h 1925"/>
              <a:gd name="T56" fmla="*/ 783 w 1959"/>
              <a:gd name="T57" fmla="*/ 1298 h 1925"/>
              <a:gd name="T58" fmla="*/ 922 w 1959"/>
              <a:gd name="T59" fmla="*/ 1169 h 1925"/>
              <a:gd name="T60" fmla="*/ 1030 w 1959"/>
              <a:gd name="T61" fmla="*/ 1284 h 1925"/>
              <a:gd name="T62" fmla="*/ 1073 w 1959"/>
              <a:gd name="T63" fmla="*/ 1487 h 1925"/>
              <a:gd name="T64" fmla="*/ 1397 w 1959"/>
              <a:gd name="T65" fmla="*/ 1836 h 1925"/>
              <a:gd name="T66" fmla="*/ 1688 w 1959"/>
              <a:gd name="T67" fmla="*/ 1847 h 1925"/>
              <a:gd name="T68" fmla="*/ 1694 w 1959"/>
              <a:gd name="T69" fmla="*/ 1842 h 1925"/>
              <a:gd name="T70" fmla="*/ 1711 w 1959"/>
              <a:gd name="T71" fmla="*/ 1543 h 1925"/>
              <a:gd name="T72" fmla="*/ 1386 w 1959"/>
              <a:gd name="T73" fmla="*/ 1195 h 1925"/>
              <a:gd name="T74" fmla="*/ 1190 w 1959"/>
              <a:gd name="T75" fmla="*/ 1142 h 1925"/>
              <a:gd name="T76" fmla="*/ 1079 w 1959"/>
              <a:gd name="T77" fmla="*/ 1022 h 1925"/>
              <a:gd name="T78" fmla="*/ 1195 w 1959"/>
              <a:gd name="T79" fmla="*/ 914 h 1925"/>
              <a:gd name="T80" fmla="*/ 1222 w 1959"/>
              <a:gd name="T81" fmla="*/ 942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59" h="1925">
                <a:moveTo>
                  <a:pt x="1222" y="942"/>
                </a:moveTo>
                <a:cubicBezTo>
                  <a:pt x="1328" y="1056"/>
                  <a:pt x="1513" y="1057"/>
                  <a:pt x="1626" y="951"/>
                </a:cubicBezTo>
                <a:lnTo>
                  <a:pt x="1849" y="744"/>
                </a:lnTo>
                <a:cubicBezTo>
                  <a:pt x="1932" y="666"/>
                  <a:pt x="1959" y="551"/>
                  <a:pt x="1925" y="450"/>
                </a:cubicBezTo>
                <a:cubicBezTo>
                  <a:pt x="1921" y="454"/>
                  <a:pt x="1918" y="460"/>
                  <a:pt x="1914" y="464"/>
                </a:cubicBezTo>
                <a:lnTo>
                  <a:pt x="1651" y="709"/>
                </a:lnTo>
                <a:cubicBezTo>
                  <a:pt x="1549" y="804"/>
                  <a:pt x="1382" y="799"/>
                  <a:pt x="1286" y="696"/>
                </a:cubicBezTo>
                <a:lnTo>
                  <a:pt x="1281" y="691"/>
                </a:lnTo>
                <a:cubicBezTo>
                  <a:pt x="1185" y="588"/>
                  <a:pt x="1183" y="412"/>
                  <a:pt x="1286" y="317"/>
                </a:cubicBezTo>
                <a:lnTo>
                  <a:pt x="1548" y="72"/>
                </a:lnTo>
                <a:cubicBezTo>
                  <a:pt x="1555" y="66"/>
                  <a:pt x="1562" y="60"/>
                  <a:pt x="1569" y="54"/>
                </a:cubicBezTo>
                <a:cubicBezTo>
                  <a:pt x="1466" y="0"/>
                  <a:pt x="1336" y="13"/>
                  <a:pt x="1246" y="97"/>
                </a:cubicBezTo>
                <a:lnTo>
                  <a:pt x="1024" y="305"/>
                </a:lnTo>
                <a:cubicBezTo>
                  <a:pt x="910" y="410"/>
                  <a:pt x="909" y="606"/>
                  <a:pt x="1015" y="720"/>
                </a:cubicBezTo>
                <a:lnTo>
                  <a:pt x="1049" y="757"/>
                </a:lnTo>
                <a:lnTo>
                  <a:pt x="932" y="866"/>
                </a:lnTo>
                <a:lnTo>
                  <a:pt x="412" y="308"/>
                </a:lnTo>
                <a:lnTo>
                  <a:pt x="243" y="258"/>
                </a:lnTo>
                <a:lnTo>
                  <a:pt x="205" y="294"/>
                </a:lnTo>
                <a:lnTo>
                  <a:pt x="256" y="454"/>
                </a:lnTo>
                <a:lnTo>
                  <a:pt x="776" y="1012"/>
                </a:lnTo>
                <a:lnTo>
                  <a:pt x="640" y="1138"/>
                </a:lnTo>
                <a:cubicBezTo>
                  <a:pt x="572" y="1114"/>
                  <a:pt x="495" y="1127"/>
                  <a:pt x="437" y="1181"/>
                </a:cubicBezTo>
                <a:lnTo>
                  <a:pt x="89" y="1505"/>
                </a:lnTo>
                <a:cubicBezTo>
                  <a:pt x="5" y="1583"/>
                  <a:pt x="0" y="1713"/>
                  <a:pt x="77" y="1796"/>
                </a:cubicBezTo>
                <a:lnTo>
                  <a:pt x="83" y="1802"/>
                </a:lnTo>
                <a:cubicBezTo>
                  <a:pt x="161" y="1885"/>
                  <a:pt x="298" y="1897"/>
                  <a:pt x="381" y="1819"/>
                </a:cubicBezTo>
                <a:lnTo>
                  <a:pt x="730" y="1494"/>
                </a:lnTo>
                <a:cubicBezTo>
                  <a:pt x="785" y="1443"/>
                  <a:pt x="801" y="1367"/>
                  <a:pt x="783" y="1298"/>
                </a:cubicBezTo>
                <a:lnTo>
                  <a:pt x="922" y="1169"/>
                </a:lnTo>
                <a:lnTo>
                  <a:pt x="1030" y="1284"/>
                </a:lnTo>
                <a:cubicBezTo>
                  <a:pt x="1006" y="1352"/>
                  <a:pt x="1019" y="1430"/>
                  <a:pt x="1073" y="1487"/>
                </a:cubicBezTo>
                <a:lnTo>
                  <a:pt x="1397" y="1836"/>
                </a:lnTo>
                <a:cubicBezTo>
                  <a:pt x="1475" y="1919"/>
                  <a:pt x="1604" y="1925"/>
                  <a:pt x="1688" y="1847"/>
                </a:cubicBezTo>
                <a:lnTo>
                  <a:pt x="1694" y="1842"/>
                </a:lnTo>
                <a:cubicBezTo>
                  <a:pt x="1777" y="1764"/>
                  <a:pt x="1789" y="1627"/>
                  <a:pt x="1711" y="1543"/>
                </a:cubicBezTo>
                <a:lnTo>
                  <a:pt x="1386" y="1195"/>
                </a:lnTo>
                <a:cubicBezTo>
                  <a:pt x="1335" y="1140"/>
                  <a:pt x="1259" y="1124"/>
                  <a:pt x="1190" y="1142"/>
                </a:cubicBezTo>
                <a:lnTo>
                  <a:pt x="1079" y="1022"/>
                </a:lnTo>
                <a:lnTo>
                  <a:pt x="1195" y="914"/>
                </a:lnTo>
                <a:lnTo>
                  <a:pt x="1222" y="942"/>
                </a:lnTo>
                <a:close/>
              </a:path>
            </a:pathLst>
          </a:custGeom>
          <a:solidFill>
            <a:schemeClr val="bg1"/>
          </a:solidFill>
          <a:ln>
            <a:noFill/>
          </a:ln>
        </p:spPr>
        <p:txBody>
          <a:bodyPr vert="horz" wrap="square" lIns="91440" tIns="45720" rIns="91440" bIns="45720" numCol="1" anchor="t" anchorCtr="0" compatLnSpc="1"/>
          <a:p>
            <a:endParaRPr lang="zh-CN" altLang="en-US"/>
          </a:p>
        </p:txBody>
      </p:sp>
      <p:sp>
        <p:nvSpPr>
          <p:cNvPr id="8198" name="Freeform 26"/>
          <p:cNvSpPr>
            <a:spLocks noEditPoints="1"/>
          </p:cNvSpPr>
          <p:nvPr/>
        </p:nvSpPr>
        <p:spPr bwMode="auto">
          <a:xfrm>
            <a:off x="5668963" y="3274220"/>
            <a:ext cx="487363" cy="541338"/>
          </a:xfrm>
          <a:custGeom>
            <a:avLst/>
            <a:gdLst>
              <a:gd name="T0" fmla="*/ 609 w 1655"/>
              <a:gd name="T1" fmla="*/ 1832 h 1832"/>
              <a:gd name="T2" fmla="*/ 579 w 1655"/>
              <a:gd name="T3" fmla="*/ 1830 h 1832"/>
              <a:gd name="T4" fmla="*/ 119 w 1655"/>
              <a:gd name="T5" fmla="*/ 1369 h 1832"/>
              <a:gd name="T6" fmla="*/ 623 w 1655"/>
              <a:gd name="T7" fmla="*/ 938 h 1832"/>
              <a:gd name="T8" fmla="*/ 974 w 1655"/>
              <a:gd name="T9" fmla="*/ 992 h 1832"/>
              <a:gd name="T10" fmla="*/ 85 w 1655"/>
              <a:gd name="T11" fmla="*/ 114 h 1832"/>
              <a:gd name="T12" fmla="*/ 182 w 1655"/>
              <a:gd name="T13" fmla="*/ 290 h 1832"/>
              <a:gd name="T14" fmla="*/ 174 w 1655"/>
              <a:gd name="T15" fmla="*/ 323 h 1832"/>
              <a:gd name="T16" fmla="*/ 140 w 1655"/>
              <a:gd name="T17" fmla="*/ 317 h 1832"/>
              <a:gd name="T18" fmla="*/ 14 w 1655"/>
              <a:gd name="T19" fmla="*/ 89 h 1832"/>
              <a:gd name="T20" fmla="*/ 5 w 1655"/>
              <a:gd name="T21" fmla="*/ 73 h 1832"/>
              <a:gd name="T22" fmla="*/ 9 w 1655"/>
              <a:gd name="T23" fmla="*/ 44 h 1832"/>
              <a:gd name="T24" fmla="*/ 19 w 1655"/>
              <a:gd name="T25" fmla="*/ 37 h 1832"/>
              <a:gd name="T26" fmla="*/ 62 w 1655"/>
              <a:gd name="T27" fmla="*/ 14 h 1832"/>
              <a:gd name="T28" fmla="*/ 302 w 1655"/>
              <a:gd name="T29" fmla="*/ 0 h 1832"/>
              <a:gd name="T30" fmla="*/ 305 w 1655"/>
              <a:gd name="T31" fmla="*/ 51 h 1832"/>
              <a:gd name="T32" fmla="*/ 95 w 1655"/>
              <a:gd name="T33" fmla="*/ 63 h 1832"/>
              <a:gd name="T34" fmla="*/ 1033 w 1655"/>
              <a:gd name="T35" fmla="*/ 1014 h 1832"/>
              <a:gd name="T36" fmla="*/ 1648 w 1655"/>
              <a:gd name="T37" fmla="*/ 1539 h 1832"/>
              <a:gd name="T38" fmla="*/ 1639 w 1655"/>
              <a:gd name="T39" fmla="*/ 1574 h 1832"/>
              <a:gd name="T40" fmla="*/ 1604 w 1655"/>
              <a:gd name="T41" fmla="*/ 1565 h 1832"/>
              <a:gd name="T42" fmla="*/ 1047 w 1655"/>
              <a:gd name="T43" fmla="*/ 1074 h 1832"/>
              <a:gd name="T44" fmla="*/ 1042 w 1655"/>
              <a:gd name="T45" fmla="*/ 1433 h 1832"/>
              <a:gd name="T46" fmla="*/ 609 w 1655"/>
              <a:gd name="T47" fmla="*/ 1832 h 1832"/>
              <a:gd name="T48" fmla="*/ 649 w 1655"/>
              <a:gd name="T49" fmla="*/ 988 h 1832"/>
              <a:gd name="T50" fmla="*/ 649 w 1655"/>
              <a:gd name="T51" fmla="*/ 988 h 1832"/>
              <a:gd name="T52" fmla="*/ 625 w 1655"/>
              <a:gd name="T53" fmla="*/ 989 h 1832"/>
              <a:gd name="T54" fmla="*/ 170 w 1655"/>
              <a:gd name="T55" fmla="*/ 1370 h 1832"/>
              <a:gd name="T56" fmla="*/ 582 w 1655"/>
              <a:gd name="T57" fmla="*/ 1780 h 1832"/>
              <a:gd name="T58" fmla="*/ 993 w 1655"/>
              <a:gd name="T59" fmla="*/ 1421 h 1832"/>
              <a:gd name="T60" fmla="*/ 990 w 1655"/>
              <a:gd name="T61" fmla="*/ 1051 h 1832"/>
              <a:gd name="T62" fmla="*/ 649 w 1655"/>
              <a:gd name="T63" fmla="*/ 988 h 1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55" h="1832">
                <a:moveTo>
                  <a:pt x="609" y="1832"/>
                </a:moveTo>
                <a:cubicBezTo>
                  <a:pt x="599" y="1832"/>
                  <a:pt x="589" y="1831"/>
                  <a:pt x="579" y="1830"/>
                </a:cubicBezTo>
                <a:cubicBezTo>
                  <a:pt x="271" y="1809"/>
                  <a:pt x="114" y="1582"/>
                  <a:pt x="119" y="1369"/>
                </a:cubicBezTo>
                <a:cubicBezTo>
                  <a:pt x="124" y="1161"/>
                  <a:pt x="282" y="947"/>
                  <a:pt x="623" y="938"/>
                </a:cubicBezTo>
                <a:cubicBezTo>
                  <a:pt x="751" y="935"/>
                  <a:pt x="869" y="956"/>
                  <a:pt x="974" y="992"/>
                </a:cubicBezTo>
                <a:cubicBezTo>
                  <a:pt x="879" y="676"/>
                  <a:pt x="600" y="346"/>
                  <a:pt x="85" y="114"/>
                </a:cubicBezTo>
                <a:lnTo>
                  <a:pt x="182" y="290"/>
                </a:lnTo>
                <a:cubicBezTo>
                  <a:pt x="188" y="301"/>
                  <a:pt x="185" y="316"/>
                  <a:pt x="174" y="323"/>
                </a:cubicBezTo>
                <a:cubicBezTo>
                  <a:pt x="162" y="330"/>
                  <a:pt x="148" y="328"/>
                  <a:pt x="140" y="317"/>
                </a:cubicBezTo>
                <a:cubicBezTo>
                  <a:pt x="102" y="268"/>
                  <a:pt x="28" y="161"/>
                  <a:pt x="14" y="89"/>
                </a:cubicBezTo>
                <a:lnTo>
                  <a:pt x="5" y="73"/>
                </a:lnTo>
                <a:cubicBezTo>
                  <a:pt x="0" y="64"/>
                  <a:pt x="1" y="52"/>
                  <a:pt x="9" y="44"/>
                </a:cubicBezTo>
                <a:cubicBezTo>
                  <a:pt x="12" y="41"/>
                  <a:pt x="15" y="39"/>
                  <a:pt x="19" y="37"/>
                </a:cubicBezTo>
                <a:cubicBezTo>
                  <a:pt x="26" y="27"/>
                  <a:pt x="38" y="15"/>
                  <a:pt x="62" y="14"/>
                </a:cubicBezTo>
                <a:cubicBezTo>
                  <a:pt x="159" y="8"/>
                  <a:pt x="302" y="0"/>
                  <a:pt x="302" y="0"/>
                </a:cubicBezTo>
                <a:lnTo>
                  <a:pt x="305" y="51"/>
                </a:lnTo>
                <a:cubicBezTo>
                  <a:pt x="305" y="51"/>
                  <a:pt x="188" y="57"/>
                  <a:pt x="95" y="63"/>
                </a:cubicBezTo>
                <a:cubicBezTo>
                  <a:pt x="651" y="310"/>
                  <a:pt x="943" y="671"/>
                  <a:pt x="1033" y="1014"/>
                </a:cubicBezTo>
                <a:cubicBezTo>
                  <a:pt x="1428" y="1174"/>
                  <a:pt x="1645" y="1535"/>
                  <a:pt x="1648" y="1539"/>
                </a:cubicBezTo>
                <a:cubicBezTo>
                  <a:pt x="1655" y="1551"/>
                  <a:pt x="1651" y="1567"/>
                  <a:pt x="1639" y="1574"/>
                </a:cubicBezTo>
                <a:cubicBezTo>
                  <a:pt x="1627" y="1581"/>
                  <a:pt x="1611" y="1577"/>
                  <a:pt x="1604" y="1565"/>
                </a:cubicBezTo>
                <a:cubicBezTo>
                  <a:pt x="1601" y="1561"/>
                  <a:pt x="1405" y="1234"/>
                  <a:pt x="1047" y="1074"/>
                </a:cubicBezTo>
                <a:cubicBezTo>
                  <a:pt x="1071" y="1200"/>
                  <a:pt x="1069" y="1321"/>
                  <a:pt x="1042" y="1433"/>
                </a:cubicBezTo>
                <a:cubicBezTo>
                  <a:pt x="984" y="1678"/>
                  <a:pt x="816" y="1832"/>
                  <a:pt x="609" y="1832"/>
                </a:cubicBezTo>
                <a:close/>
                <a:moveTo>
                  <a:pt x="649" y="988"/>
                </a:moveTo>
                <a:lnTo>
                  <a:pt x="649" y="988"/>
                </a:lnTo>
                <a:cubicBezTo>
                  <a:pt x="641" y="988"/>
                  <a:pt x="633" y="989"/>
                  <a:pt x="625" y="989"/>
                </a:cubicBezTo>
                <a:cubicBezTo>
                  <a:pt x="316" y="996"/>
                  <a:pt x="174" y="1186"/>
                  <a:pt x="170" y="1370"/>
                </a:cubicBezTo>
                <a:cubicBezTo>
                  <a:pt x="165" y="1559"/>
                  <a:pt x="306" y="1760"/>
                  <a:pt x="582" y="1780"/>
                </a:cubicBezTo>
                <a:cubicBezTo>
                  <a:pt x="777" y="1794"/>
                  <a:pt x="938" y="1653"/>
                  <a:pt x="993" y="1421"/>
                </a:cubicBezTo>
                <a:cubicBezTo>
                  <a:pt x="1020" y="1307"/>
                  <a:pt x="1021" y="1181"/>
                  <a:pt x="990" y="1051"/>
                </a:cubicBezTo>
                <a:cubicBezTo>
                  <a:pt x="888" y="1013"/>
                  <a:pt x="774" y="988"/>
                  <a:pt x="649" y="988"/>
                </a:cubicBezTo>
                <a:close/>
              </a:path>
            </a:pathLst>
          </a:custGeom>
          <a:solidFill>
            <a:schemeClr val="bg1"/>
          </a:solidFill>
          <a:ln>
            <a:noFill/>
          </a:ln>
        </p:spPr>
        <p:txBody>
          <a:bodyPr vert="horz" wrap="square" lIns="91440" tIns="45720" rIns="91440" bIns="45720" numCol="1" anchor="t" anchorCtr="0" compatLnSpc="1"/>
          <a:p>
            <a:endParaRPr lang="zh-CN" altLang="en-US"/>
          </a:p>
        </p:txBody>
      </p:sp>
      <p:sp>
        <p:nvSpPr>
          <p:cNvPr id="8199" name="Freeform 27"/>
          <p:cNvSpPr>
            <a:spLocks noEditPoints="1"/>
          </p:cNvSpPr>
          <p:nvPr/>
        </p:nvSpPr>
        <p:spPr bwMode="auto">
          <a:xfrm>
            <a:off x="5924550" y="2526507"/>
            <a:ext cx="446088" cy="561975"/>
          </a:xfrm>
          <a:custGeom>
            <a:avLst/>
            <a:gdLst>
              <a:gd name="T0" fmla="*/ 515 w 1513"/>
              <a:gd name="T1" fmla="*/ 1904 h 1904"/>
              <a:gd name="T2" fmla="*/ 402 w 1513"/>
              <a:gd name="T3" fmla="*/ 1888 h 1904"/>
              <a:gd name="T4" fmla="*/ 48 w 1513"/>
              <a:gd name="T5" fmla="*/ 1342 h 1904"/>
              <a:gd name="T6" fmla="*/ 631 w 1513"/>
              <a:gd name="T7" fmla="*/ 1024 h 1904"/>
              <a:gd name="T8" fmla="*/ 963 w 1513"/>
              <a:gd name="T9" fmla="*/ 1149 h 1904"/>
              <a:gd name="T10" fmla="*/ 275 w 1513"/>
              <a:gd name="T11" fmla="*/ 106 h 1904"/>
              <a:gd name="T12" fmla="*/ 333 w 1513"/>
              <a:gd name="T13" fmla="*/ 299 h 1904"/>
              <a:gd name="T14" fmla="*/ 318 w 1513"/>
              <a:gd name="T15" fmla="*/ 330 h 1904"/>
              <a:gd name="T16" fmla="*/ 286 w 1513"/>
              <a:gd name="T17" fmla="*/ 317 h 1904"/>
              <a:gd name="T18" fmla="*/ 210 w 1513"/>
              <a:gd name="T19" fmla="*/ 67 h 1904"/>
              <a:gd name="T20" fmla="*/ 205 w 1513"/>
              <a:gd name="T21" fmla="*/ 50 h 1904"/>
              <a:gd name="T22" fmla="*/ 215 w 1513"/>
              <a:gd name="T23" fmla="*/ 23 h 1904"/>
              <a:gd name="T24" fmla="*/ 227 w 1513"/>
              <a:gd name="T25" fmla="*/ 18 h 1904"/>
              <a:gd name="T26" fmla="*/ 273 w 1513"/>
              <a:gd name="T27" fmla="*/ 4 h 1904"/>
              <a:gd name="T28" fmla="*/ 511 w 1513"/>
              <a:gd name="T29" fmla="*/ 40 h 1904"/>
              <a:gd name="T30" fmla="*/ 503 w 1513"/>
              <a:gd name="T31" fmla="*/ 90 h 1904"/>
              <a:gd name="T32" fmla="*/ 295 w 1513"/>
              <a:gd name="T33" fmla="*/ 58 h 1904"/>
              <a:gd name="T34" fmla="*/ 1016 w 1513"/>
              <a:gd name="T35" fmla="*/ 1183 h 1904"/>
              <a:gd name="T36" fmla="*/ 1509 w 1513"/>
              <a:gd name="T37" fmla="*/ 1825 h 1904"/>
              <a:gd name="T38" fmla="*/ 1493 w 1513"/>
              <a:gd name="T39" fmla="*/ 1857 h 1904"/>
              <a:gd name="T40" fmla="*/ 1461 w 1513"/>
              <a:gd name="T41" fmla="*/ 1841 h 1904"/>
              <a:gd name="T42" fmla="*/ 1017 w 1513"/>
              <a:gd name="T43" fmla="*/ 1245 h 1904"/>
              <a:gd name="T44" fmla="*/ 938 w 1513"/>
              <a:gd name="T45" fmla="*/ 1595 h 1904"/>
              <a:gd name="T46" fmla="*/ 515 w 1513"/>
              <a:gd name="T47" fmla="*/ 1904 h 1904"/>
              <a:gd name="T48" fmla="*/ 500 w 1513"/>
              <a:gd name="T49" fmla="*/ 1062 h 1904"/>
              <a:gd name="T50" fmla="*/ 500 w 1513"/>
              <a:gd name="T51" fmla="*/ 1062 h 1904"/>
              <a:gd name="T52" fmla="*/ 98 w 1513"/>
              <a:gd name="T53" fmla="*/ 1353 h 1904"/>
              <a:gd name="T54" fmla="*/ 416 w 1513"/>
              <a:gd name="T55" fmla="*/ 1839 h 1904"/>
              <a:gd name="T56" fmla="*/ 893 w 1513"/>
              <a:gd name="T57" fmla="*/ 1573 h 1904"/>
              <a:gd name="T58" fmla="*/ 967 w 1513"/>
              <a:gd name="T59" fmla="*/ 1211 h 1904"/>
              <a:gd name="T60" fmla="*/ 622 w 1513"/>
              <a:gd name="T61" fmla="*/ 1074 h 1904"/>
              <a:gd name="T62" fmla="*/ 500 w 1513"/>
              <a:gd name="T63" fmla="*/ 1062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13" h="1904">
                <a:moveTo>
                  <a:pt x="515" y="1904"/>
                </a:moveTo>
                <a:cubicBezTo>
                  <a:pt x="478" y="1904"/>
                  <a:pt x="440" y="1899"/>
                  <a:pt x="402" y="1888"/>
                </a:cubicBezTo>
                <a:cubicBezTo>
                  <a:pt x="106" y="1803"/>
                  <a:pt x="0" y="1549"/>
                  <a:pt x="48" y="1342"/>
                </a:cubicBezTo>
                <a:cubicBezTo>
                  <a:pt x="96" y="1139"/>
                  <a:pt x="295" y="962"/>
                  <a:pt x="631" y="1024"/>
                </a:cubicBezTo>
                <a:cubicBezTo>
                  <a:pt x="757" y="1048"/>
                  <a:pt x="867" y="1092"/>
                  <a:pt x="963" y="1149"/>
                </a:cubicBezTo>
                <a:cubicBezTo>
                  <a:pt x="935" y="820"/>
                  <a:pt x="731" y="440"/>
                  <a:pt x="275" y="106"/>
                </a:cubicBezTo>
                <a:lnTo>
                  <a:pt x="333" y="299"/>
                </a:lnTo>
                <a:cubicBezTo>
                  <a:pt x="337" y="311"/>
                  <a:pt x="331" y="325"/>
                  <a:pt x="318" y="330"/>
                </a:cubicBezTo>
                <a:cubicBezTo>
                  <a:pt x="306" y="334"/>
                  <a:pt x="292" y="329"/>
                  <a:pt x="286" y="317"/>
                </a:cubicBezTo>
                <a:cubicBezTo>
                  <a:pt x="260" y="260"/>
                  <a:pt x="209" y="141"/>
                  <a:pt x="210" y="67"/>
                </a:cubicBezTo>
                <a:lnTo>
                  <a:pt x="205" y="50"/>
                </a:lnTo>
                <a:cubicBezTo>
                  <a:pt x="202" y="40"/>
                  <a:pt x="206" y="29"/>
                  <a:pt x="215" y="23"/>
                </a:cubicBezTo>
                <a:cubicBezTo>
                  <a:pt x="218" y="20"/>
                  <a:pt x="222" y="18"/>
                  <a:pt x="227" y="18"/>
                </a:cubicBezTo>
                <a:cubicBezTo>
                  <a:pt x="235" y="10"/>
                  <a:pt x="249" y="0"/>
                  <a:pt x="273" y="4"/>
                </a:cubicBezTo>
                <a:cubicBezTo>
                  <a:pt x="369" y="18"/>
                  <a:pt x="511" y="40"/>
                  <a:pt x="511" y="40"/>
                </a:cubicBezTo>
                <a:lnTo>
                  <a:pt x="503" y="90"/>
                </a:lnTo>
                <a:cubicBezTo>
                  <a:pt x="503" y="90"/>
                  <a:pt x="388" y="72"/>
                  <a:pt x="295" y="58"/>
                </a:cubicBezTo>
                <a:cubicBezTo>
                  <a:pt x="788" y="415"/>
                  <a:pt x="999" y="829"/>
                  <a:pt x="1016" y="1183"/>
                </a:cubicBezTo>
                <a:cubicBezTo>
                  <a:pt x="1370" y="1422"/>
                  <a:pt x="1507" y="1819"/>
                  <a:pt x="1509" y="1825"/>
                </a:cubicBezTo>
                <a:cubicBezTo>
                  <a:pt x="1513" y="1838"/>
                  <a:pt x="1506" y="1852"/>
                  <a:pt x="1493" y="1857"/>
                </a:cubicBezTo>
                <a:cubicBezTo>
                  <a:pt x="1479" y="1861"/>
                  <a:pt x="1465" y="1854"/>
                  <a:pt x="1461" y="1841"/>
                </a:cubicBezTo>
                <a:cubicBezTo>
                  <a:pt x="1459" y="1836"/>
                  <a:pt x="1334" y="1476"/>
                  <a:pt x="1017" y="1245"/>
                </a:cubicBezTo>
                <a:cubicBezTo>
                  <a:pt x="1015" y="1373"/>
                  <a:pt x="987" y="1491"/>
                  <a:pt x="938" y="1595"/>
                </a:cubicBezTo>
                <a:cubicBezTo>
                  <a:pt x="846" y="1791"/>
                  <a:pt x="687" y="1904"/>
                  <a:pt x="515" y="1904"/>
                </a:cubicBezTo>
                <a:close/>
                <a:moveTo>
                  <a:pt x="500" y="1062"/>
                </a:moveTo>
                <a:lnTo>
                  <a:pt x="500" y="1062"/>
                </a:lnTo>
                <a:cubicBezTo>
                  <a:pt x="271" y="1062"/>
                  <a:pt x="134" y="1199"/>
                  <a:pt x="98" y="1353"/>
                </a:cubicBezTo>
                <a:cubicBezTo>
                  <a:pt x="54" y="1537"/>
                  <a:pt x="150" y="1763"/>
                  <a:pt x="416" y="1839"/>
                </a:cubicBezTo>
                <a:cubicBezTo>
                  <a:pt x="604" y="1893"/>
                  <a:pt x="791" y="1789"/>
                  <a:pt x="893" y="1573"/>
                </a:cubicBezTo>
                <a:cubicBezTo>
                  <a:pt x="943" y="1467"/>
                  <a:pt x="969" y="1344"/>
                  <a:pt x="967" y="1211"/>
                </a:cubicBezTo>
                <a:cubicBezTo>
                  <a:pt x="869" y="1148"/>
                  <a:pt x="754" y="1099"/>
                  <a:pt x="622" y="1074"/>
                </a:cubicBezTo>
                <a:cubicBezTo>
                  <a:pt x="579" y="1066"/>
                  <a:pt x="538" y="1062"/>
                  <a:pt x="500" y="1062"/>
                </a:cubicBezTo>
                <a:close/>
              </a:path>
            </a:pathLst>
          </a:custGeom>
          <a:solidFill>
            <a:schemeClr val="bg1"/>
          </a:solidFill>
          <a:ln>
            <a:noFill/>
          </a:ln>
        </p:spPr>
        <p:txBody>
          <a:bodyPr vert="horz" wrap="square" lIns="91440" tIns="45720" rIns="91440" bIns="45720" numCol="1" anchor="t" anchorCtr="0" compatLnSpc="1"/>
          <a:p>
            <a:endParaRPr lang="zh-CN" altLang="en-US"/>
          </a:p>
        </p:txBody>
      </p:sp>
      <p:sp>
        <p:nvSpPr>
          <p:cNvPr id="8200" name="Freeform 28"/>
          <p:cNvSpPr>
            <a:spLocks noEditPoints="1"/>
          </p:cNvSpPr>
          <p:nvPr/>
        </p:nvSpPr>
        <p:spPr bwMode="auto">
          <a:xfrm>
            <a:off x="6556375" y="1821657"/>
            <a:ext cx="474663" cy="638175"/>
          </a:xfrm>
          <a:custGeom>
            <a:avLst/>
            <a:gdLst>
              <a:gd name="T0" fmla="*/ 863 w 1611"/>
              <a:gd name="T1" fmla="*/ 2164 h 2164"/>
              <a:gd name="T2" fmla="*/ 850 w 1611"/>
              <a:gd name="T3" fmla="*/ 2160 h 2164"/>
              <a:gd name="T4" fmla="*/ 842 w 1611"/>
              <a:gd name="T5" fmla="*/ 2125 h 2164"/>
              <a:gd name="T6" fmla="*/ 1013 w 1611"/>
              <a:gd name="T7" fmla="*/ 1403 h 2164"/>
              <a:gd name="T8" fmla="*/ 694 w 1611"/>
              <a:gd name="T9" fmla="*/ 1567 h 2164"/>
              <a:gd name="T10" fmla="*/ 126 w 1611"/>
              <a:gd name="T11" fmla="*/ 1345 h 2164"/>
              <a:gd name="T12" fmla="*/ 317 w 1611"/>
              <a:gd name="T13" fmla="*/ 723 h 2164"/>
              <a:gd name="T14" fmla="*/ 934 w 1611"/>
              <a:gd name="T15" fmla="*/ 965 h 2164"/>
              <a:gd name="T16" fmla="*/ 1052 w 1611"/>
              <a:gd name="T17" fmla="*/ 1300 h 2164"/>
              <a:gd name="T18" fmla="*/ 1409 w 1611"/>
              <a:gd name="T19" fmla="*/ 103 h 2164"/>
              <a:gd name="T20" fmla="*/ 1299 w 1611"/>
              <a:gd name="T21" fmla="*/ 271 h 2164"/>
              <a:gd name="T22" fmla="*/ 1266 w 1611"/>
              <a:gd name="T23" fmla="*/ 279 h 2164"/>
              <a:gd name="T24" fmla="*/ 1255 w 1611"/>
              <a:gd name="T25" fmla="*/ 246 h 2164"/>
              <a:gd name="T26" fmla="*/ 1397 w 1611"/>
              <a:gd name="T27" fmla="*/ 28 h 2164"/>
              <a:gd name="T28" fmla="*/ 1407 w 1611"/>
              <a:gd name="T29" fmla="*/ 13 h 2164"/>
              <a:gd name="T30" fmla="*/ 1434 w 1611"/>
              <a:gd name="T31" fmla="*/ 3 h 2164"/>
              <a:gd name="T32" fmla="*/ 1446 w 1611"/>
              <a:gd name="T33" fmla="*/ 9 h 2164"/>
              <a:gd name="T34" fmla="*/ 1486 w 1611"/>
              <a:gd name="T35" fmla="*/ 35 h 2164"/>
              <a:gd name="T36" fmla="*/ 1611 w 1611"/>
              <a:gd name="T37" fmla="*/ 241 h 2164"/>
              <a:gd name="T38" fmla="*/ 1568 w 1611"/>
              <a:gd name="T39" fmla="*/ 267 h 2164"/>
              <a:gd name="T40" fmla="*/ 1459 w 1611"/>
              <a:gd name="T41" fmla="*/ 87 h 2164"/>
              <a:gd name="T42" fmla="*/ 1060 w 1611"/>
              <a:gd name="T43" fmla="*/ 1362 h 2164"/>
              <a:gd name="T44" fmla="*/ 885 w 1611"/>
              <a:gd name="T45" fmla="*/ 2152 h 2164"/>
              <a:gd name="T46" fmla="*/ 863 w 1611"/>
              <a:gd name="T47" fmla="*/ 2164 h 2164"/>
              <a:gd name="T48" fmla="*/ 504 w 1611"/>
              <a:gd name="T49" fmla="*/ 728 h 2164"/>
              <a:gd name="T50" fmla="*/ 504 w 1611"/>
              <a:gd name="T51" fmla="*/ 728 h 2164"/>
              <a:gd name="T52" fmla="*/ 339 w 1611"/>
              <a:gd name="T53" fmla="*/ 768 h 2164"/>
              <a:gd name="T54" fmla="*/ 172 w 1611"/>
              <a:gd name="T55" fmla="*/ 1324 h 2164"/>
              <a:gd name="T56" fmla="*/ 682 w 1611"/>
              <a:gd name="T57" fmla="*/ 1519 h 2164"/>
              <a:gd name="T58" fmla="*/ 1007 w 1611"/>
              <a:gd name="T59" fmla="*/ 1342 h 2164"/>
              <a:gd name="T60" fmla="*/ 890 w 1611"/>
              <a:gd name="T61" fmla="*/ 990 h 2164"/>
              <a:gd name="T62" fmla="*/ 504 w 1611"/>
              <a:gd name="T63" fmla="*/ 728 h 2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1" h="2164">
                <a:moveTo>
                  <a:pt x="863" y="2164"/>
                </a:moveTo>
                <a:cubicBezTo>
                  <a:pt x="859" y="2164"/>
                  <a:pt x="854" y="2163"/>
                  <a:pt x="850" y="2160"/>
                </a:cubicBezTo>
                <a:cubicBezTo>
                  <a:pt x="838" y="2153"/>
                  <a:pt x="834" y="2137"/>
                  <a:pt x="842" y="2125"/>
                </a:cubicBezTo>
                <a:cubicBezTo>
                  <a:pt x="844" y="2121"/>
                  <a:pt x="1040" y="1794"/>
                  <a:pt x="1013" y="1403"/>
                </a:cubicBezTo>
                <a:cubicBezTo>
                  <a:pt x="914" y="1484"/>
                  <a:pt x="805" y="1538"/>
                  <a:pt x="694" y="1567"/>
                </a:cubicBezTo>
                <a:cubicBezTo>
                  <a:pt x="439" y="1634"/>
                  <a:pt x="215" y="1547"/>
                  <a:pt x="126" y="1345"/>
                </a:cubicBezTo>
                <a:cubicBezTo>
                  <a:pt x="0" y="1063"/>
                  <a:pt x="127" y="818"/>
                  <a:pt x="317" y="723"/>
                </a:cubicBezTo>
                <a:cubicBezTo>
                  <a:pt x="503" y="629"/>
                  <a:pt x="766" y="667"/>
                  <a:pt x="934" y="965"/>
                </a:cubicBezTo>
                <a:cubicBezTo>
                  <a:pt x="997" y="1077"/>
                  <a:pt x="1034" y="1190"/>
                  <a:pt x="1052" y="1300"/>
                </a:cubicBezTo>
                <a:cubicBezTo>
                  <a:pt x="1286" y="1067"/>
                  <a:pt x="1446" y="666"/>
                  <a:pt x="1409" y="103"/>
                </a:cubicBezTo>
                <a:lnTo>
                  <a:pt x="1299" y="271"/>
                </a:lnTo>
                <a:cubicBezTo>
                  <a:pt x="1292" y="282"/>
                  <a:pt x="1277" y="286"/>
                  <a:pt x="1266" y="279"/>
                </a:cubicBezTo>
                <a:cubicBezTo>
                  <a:pt x="1254" y="273"/>
                  <a:pt x="1249" y="258"/>
                  <a:pt x="1255" y="246"/>
                </a:cubicBezTo>
                <a:cubicBezTo>
                  <a:pt x="1281" y="190"/>
                  <a:pt x="1340" y="74"/>
                  <a:pt x="1397" y="28"/>
                </a:cubicBezTo>
                <a:lnTo>
                  <a:pt x="1407" y="13"/>
                </a:lnTo>
                <a:cubicBezTo>
                  <a:pt x="1413" y="4"/>
                  <a:pt x="1424" y="0"/>
                  <a:pt x="1434" y="3"/>
                </a:cubicBezTo>
                <a:cubicBezTo>
                  <a:pt x="1439" y="4"/>
                  <a:pt x="1443" y="6"/>
                  <a:pt x="1446" y="9"/>
                </a:cubicBezTo>
                <a:cubicBezTo>
                  <a:pt x="1457" y="10"/>
                  <a:pt x="1474" y="15"/>
                  <a:pt x="1486" y="35"/>
                </a:cubicBezTo>
                <a:cubicBezTo>
                  <a:pt x="1537" y="118"/>
                  <a:pt x="1611" y="241"/>
                  <a:pt x="1611" y="241"/>
                </a:cubicBezTo>
                <a:lnTo>
                  <a:pt x="1568" y="267"/>
                </a:lnTo>
                <a:cubicBezTo>
                  <a:pt x="1568" y="267"/>
                  <a:pt x="1508" y="167"/>
                  <a:pt x="1459" y="87"/>
                </a:cubicBezTo>
                <a:cubicBezTo>
                  <a:pt x="1502" y="695"/>
                  <a:pt x="1320" y="1122"/>
                  <a:pt x="1060" y="1362"/>
                </a:cubicBezTo>
                <a:cubicBezTo>
                  <a:pt x="1104" y="1787"/>
                  <a:pt x="888" y="2147"/>
                  <a:pt x="885" y="2152"/>
                </a:cubicBezTo>
                <a:cubicBezTo>
                  <a:pt x="880" y="2160"/>
                  <a:pt x="872" y="2164"/>
                  <a:pt x="863" y="2164"/>
                </a:cubicBezTo>
                <a:close/>
                <a:moveTo>
                  <a:pt x="504" y="728"/>
                </a:moveTo>
                <a:lnTo>
                  <a:pt x="504" y="728"/>
                </a:lnTo>
                <a:cubicBezTo>
                  <a:pt x="446" y="728"/>
                  <a:pt x="389" y="743"/>
                  <a:pt x="339" y="768"/>
                </a:cubicBezTo>
                <a:cubicBezTo>
                  <a:pt x="171" y="853"/>
                  <a:pt x="59" y="1071"/>
                  <a:pt x="172" y="1324"/>
                </a:cubicBezTo>
                <a:cubicBezTo>
                  <a:pt x="251" y="1503"/>
                  <a:pt x="451" y="1579"/>
                  <a:pt x="682" y="1519"/>
                </a:cubicBezTo>
                <a:cubicBezTo>
                  <a:pt x="795" y="1489"/>
                  <a:pt x="907" y="1430"/>
                  <a:pt x="1007" y="1342"/>
                </a:cubicBezTo>
                <a:cubicBezTo>
                  <a:pt x="992" y="1227"/>
                  <a:pt x="956" y="1108"/>
                  <a:pt x="890" y="990"/>
                </a:cubicBezTo>
                <a:cubicBezTo>
                  <a:pt x="784" y="803"/>
                  <a:pt x="639" y="728"/>
                  <a:pt x="504" y="728"/>
                </a:cubicBezTo>
                <a:close/>
              </a:path>
            </a:pathLst>
          </a:custGeom>
          <a:solidFill>
            <a:schemeClr val="bg1"/>
          </a:solidFill>
          <a:ln>
            <a:noFill/>
          </a:ln>
        </p:spPr>
        <p:txBody>
          <a:bodyPr vert="horz" wrap="square" lIns="91440" tIns="45720" rIns="91440" bIns="45720" numCol="1" anchor="t" anchorCtr="0" compatLnSpc="1"/>
          <a:p>
            <a:endParaRPr lang="zh-CN" altLang="en-US"/>
          </a:p>
        </p:txBody>
      </p:sp>
      <p:sp>
        <p:nvSpPr>
          <p:cNvPr id="8201" name="Freeform 29"/>
          <p:cNvSpPr>
            <a:spLocks noEditPoints="1"/>
          </p:cNvSpPr>
          <p:nvPr/>
        </p:nvSpPr>
        <p:spPr bwMode="auto">
          <a:xfrm>
            <a:off x="7591425" y="3274220"/>
            <a:ext cx="487363" cy="541338"/>
          </a:xfrm>
          <a:custGeom>
            <a:avLst/>
            <a:gdLst>
              <a:gd name="T0" fmla="*/ 1046 w 1654"/>
              <a:gd name="T1" fmla="*/ 1832 h 1832"/>
              <a:gd name="T2" fmla="*/ 612 w 1654"/>
              <a:gd name="T3" fmla="*/ 1433 h 1832"/>
              <a:gd name="T4" fmla="*/ 607 w 1654"/>
              <a:gd name="T5" fmla="*/ 1074 h 1832"/>
              <a:gd name="T6" fmla="*/ 50 w 1654"/>
              <a:gd name="T7" fmla="*/ 1565 h 1832"/>
              <a:gd name="T8" fmla="*/ 16 w 1654"/>
              <a:gd name="T9" fmla="*/ 1574 h 1832"/>
              <a:gd name="T10" fmla="*/ 7 w 1654"/>
              <a:gd name="T11" fmla="*/ 1539 h 1832"/>
              <a:gd name="T12" fmla="*/ 621 w 1654"/>
              <a:gd name="T13" fmla="*/ 1014 h 1832"/>
              <a:gd name="T14" fmla="*/ 1560 w 1654"/>
              <a:gd name="T15" fmla="*/ 63 h 1832"/>
              <a:gd name="T16" fmla="*/ 1349 w 1654"/>
              <a:gd name="T17" fmla="*/ 51 h 1832"/>
              <a:gd name="T18" fmla="*/ 1352 w 1654"/>
              <a:gd name="T19" fmla="*/ 0 h 1832"/>
              <a:gd name="T20" fmla="*/ 1592 w 1654"/>
              <a:gd name="T21" fmla="*/ 14 h 1832"/>
              <a:gd name="T22" fmla="*/ 1635 w 1654"/>
              <a:gd name="T23" fmla="*/ 37 h 1832"/>
              <a:gd name="T24" fmla="*/ 1646 w 1654"/>
              <a:gd name="T25" fmla="*/ 44 h 1832"/>
              <a:gd name="T26" fmla="*/ 1649 w 1654"/>
              <a:gd name="T27" fmla="*/ 73 h 1832"/>
              <a:gd name="T28" fmla="*/ 1641 w 1654"/>
              <a:gd name="T29" fmla="*/ 89 h 1832"/>
              <a:gd name="T30" fmla="*/ 1515 w 1654"/>
              <a:gd name="T31" fmla="*/ 317 h 1832"/>
              <a:gd name="T32" fmla="*/ 1481 w 1654"/>
              <a:gd name="T33" fmla="*/ 323 h 1832"/>
              <a:gd name="T34" fmla="*/ 1472 w 1654"/>
              <a:gd name="T35" fmla="*/ 290 h 1832"/>
              <a:gd name="T36" fmla="*/ 1569 w 1654"/>
              <a:gd name="T37" fmla="*/ 114 h 1832"/>
              <a:gd name="T38" fmla="*/ 680 w 1654"/>
              <a:gd name="T39" fmla="*/ 992 h 1832"/>
              <a:gd name="T40" fmla="*/ 1031 w 1654"/>
              <a:gd name="T41" fmla="*/ 938 h 1832"/>
              <a:gd name="T42" fmla="*/ 1535 w 1654"/>
              <a:gd name="T43" fmla="*/ 1369 h 1832"/>
              <a:gd name="T44" fmla="*/ 1076 w 1654"/>
              <a:gd name="T45" fmla="*/ 1830 h 1832"/>
              <a:gd name="T46" fmla="*/ 1046 w 1654"/>
              <a:gd name="T47" fmla="*/ 1832 h 1832"/>
              <a:gd name="T48" fmla="*/ 664 w 1654"/>
              <a:gd name="T49" fmla="*/ 1051 h 1832"/>
              <a:gd name="T50" fmla="*/ 664 w 1654"/>
              <a:gd name="T51" fmla="*/ 1051 h 1832"/>
              <a:gd name="T52" fmla="*/ 661 w 1654"/>
              <a:gd name="T53" fmla="*/ 1421 h 1832"/>
              <a:gd name="T54" fmla="*/ 1072 w 1654"/>
              <a:gd name="T55" fmla="*/ 1780 h 1832"/>
              <a:gd name="T56" fmla="*/ 1485 w 1654"/>
              <a:gd name="T57" fmla="*/ 1370 h 1832"/>
              <a:gd name="T58" fmla="*/ 1030 w 1654"/>
              <a:gd name="T59" fmla="*/ 989 h 1832"/>
              <a:gd name="T60" fmla="*/ 664 w 1654"/>
              <a:gd name="T61" fmla="*/ 1051 h 1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54" h="1832">
                <a:moveTo>
                  <a:pt x="1046" y="1832"/>
                </a:moveTo>
                <a:cubicBezTo>
                  <a:pt x="839" y="1832"/>
                  <a:pt x="670" y="1678"/>
                  <a:pt x="612" y="1433"/>
                </a:cubicBezTo>
                <a:cubicBezTo>
                  <a:pt x="586" y="1321"/>
                  <a:pt x="583" y="1200"/>
                  <a:pt x="607" y="1074"/>
                </a:cubicBezTo>
                <a:cubicBezTo>
                  <a:pt x="249" y="1234"/>
                  <a:pt x="53" y="1561"/>
                  <a:pt x="50" y="1565"/>
                </a:cubicBezTo>
                <a:cubicBezTo>
                  <a:pt x="43" y="1577"/>
                  <a:pt x="28" y="1581"/>
                  <a:pt x="16" y="1574"/>
                </a:cubicBezTo>
                <a:cubicBezTo>
                  <a:pt x="4" y="1567"/>
                  <a:pt x="0" y="1551"/>
                  <a:pt x="7" y="1539"/>
                </a:cubicBezTo>
                <a:cubicBezTo>
                  <a:pt x="10" y="1535"/>
                  <a:pt x="226" y="1174"/>
                  <a:pt x="621" y="1014"/>
                </a:cubicBezTo>
                <a:cubicBezTo>
                  <a:pt x="711" y="671"/>
                  <a:pt x="1003" y="310"/>
                  <a:pt x="1560" y="63"/>
                </a:cubicBezTo>
                <a:cubicBezTo>
                  <a:pt x="1466" y="57"/>
                  <a:pt x="1349" y="51"/>
                  <a:pt x="1349" y="51"/>
                </a:cubicBezTo>
                <a:lnTo>
                  <a:pt x="1352" y="0"/>
                </a:lnTo>
                <a:cubicBezTo>
                  <a:pt x="1352" y="0"/>
                  <a:pt x="1495" y="8"/>
                  <a:pt x="1592" y="14"/>
                </a:cubicBezTo>
                <a:cubicBezTo>
                  <a:pt x="1616" y="15"/>
                  <a:pt x="1629" y="27"/>
                  <a:pt x="1635" y="37"/>
                </a:cubicBezTo>
                <a:cubicBezTo>
                  <a:pt x="1639" y="39"/>
                  <a:pt x="1643" y="41"/>
                  <a:pt x="1646" y="44"/>
                </a:cubicBezTo>
                <a:cubicBezTo>
                  <a:pt x="1653" y="52"/>
                  <a:pt x="1654" y="64"/>
                  <a:pt x="1649" y="73"/>
                </a:cubicBezTo>
                <a:lnTo>
                  <a:pt x="1641" y="89"/>
                </a:lnTo>
                <a:cubicBezTo>
                  <a:pt x="1627" y="161"/>
                  <a:pt x="1552" y="268"/>
                  <a:pt x="1515" y="317"/>
                </a:cubicBezTo>
                <a:cubicBezTo>
                  <a:pt x="1507" y="328"/>
                  <a:pt x="1492" y="330"/>
                  <a:pt x="1481" y="323"/>
                </a:cubicBezTo>
                <a:cubicBezTo>
                  <a:pt x="1470" y="316"/>
                  <a:pt x="1466" y="301"/>
                  <a:pt x="1472" y="290"/>
                </a:cubicBezTo>
                <a:lnTo>
                  <a:pt x="1569" y="114"/>
                </a:lnTo>
                <a:cubicBezTo>
                  <a:pt x="1054" y="346"/>
                  <a:pt x="776" y="676"/>
                  <a:pt x="680" y="992"/>
                </a:cubicBezTo>
                <a:cubicBezTo>
                  <a:pt x="786" y="956"/>
                  <a:pt x="902" y="935"/>
                  <a:pt x="1031" y="938"/>
                </a:cubicBezTo>
                <a:cubicBezTo>
                  <a:pt x="1373" y="947"/>
                  <a:pt x="1531" y="1161"/>
                  <a:pt x="1535" y="1369"/>
                </a:cubicBezTo>
                <a:cubicBezTo>
                  <a:pt x="1540" y="1582"/>
                  <a:pt x="1384" y="1809"/>
                  <a:pt x="1076" y="1830"/>
                </a:cubicBezTo>
                <a:cubicBezTo>
                  <a:pt x="1066" y="1831"/>
                  <a:pt x="1056" y="1832"/>
                  <a:pt x="1046" y="1832"/>
                </a:cubicBezTo>
                <a:close/>
                <a:moveTo>
                  <a:pt x="664" y="1051"/>
                </a:moveTo>
                <a:lnTo>
                  <a:pt x="664" y="1051"/>
                </a:lnTo>
                <a:cubicBezTo>
                  <a:pt x="634" y="1181"/>
                  <a:pt x="634" y="1307"/>
                  <a:pt x="661" y="1421"/>
                </a:cubicBezTo>
                <a:cubicBezTo>
                  <a:pt x="716" y="1653"/>
                  <a:pt x="878" y="1794"/>
                  <a:pt x="1072" y="1780"/>
                </a:cubicBezTo>
                <a:cubicBezTo>
                  <a:pt x="1349" y="1760"/>
                  <a:pt x="1489" y="1559"/>
                  <a:pt x="1485" y="1370"/>
                </a:cubicBezTo>
                <a:cubicBezTo>
                  <a:pt x="1481" y="1186"/>
                  <a:pt x="1338" y="996"/>
                  <a:pt x="1030" y="989"/>
                </a:cubicBezTo>
                <a:cubicBezTo>
                  <a:pt x="895" y="986"/>
                  <a:pt x="773" y="1010"/>
                  <a:pt x="664" y="1051"/>
                </a:cubicBezTo>
                <a:close/>
              </a:path>
            </a:pathLst>
          </a:custGeom>
          <a:solidFill>
            <a:schemeClr val="bg1"/>
          </a:solidFill>
          <a:ln>
            <a:noFill/>
          </a:ln>
        </p:spPr>
        <p:txBody>
          <a:bodyPr vert="horz" wrap="square" lIns="91440" tIns="45720" rIns="91440" bIns="45720" numCol="1" anchor="t" anchorCtr="0" compatLnSpc="1"/>
          <a:p>
            <a:endParaRPr lang="zh-CN" altLang="en-US"/>
          </a:p>
        </p:txBody>
      </p:sp>
      <p:sp>
        <p:nvSpPr>
          <p:cNvPr id="8202" name="Freeform 30"/>
          <p:cNvSpPr>
            <a:spLocks noEditPoints="1"/>
          </p:cNvSpPr>
          <p:nvPr/>
        </p:nvSpPr>
        <p:spPr bwMode="auto">
          <a:xfrm>
            <a:off x="7322377" y="2539218"/>
            <a:ext cx="444500" cy="561975"/>
          </a:xfrm>
          <a:custGeom>
            <a:avLst/>
            <a:gdLst>
              <a:gd name="T0" fmla="*/ 997 w 1513"/>
              <a:gd name="T1" fmla="*/ 1904 h 1904"/>
              <a:gd name="T2" fmla="*/ 574 w 1513"/>
              <a:gd name="T3" fmla="*/ 1595 h 1904"/>
              <a:gd name="T4" fmla="*/ 495 w 1513"/>
              <a:gd name="T5" fmla="*/ 1245 h 1904"/>
              <a:gd name="T6" fmla="*/ 52 w 1513"/>
              <a:gd name="T7" fmla="*/ 1841 h 1904"/>
              <a:gd name="T8" fmla="*/ 20 w 1513"/>
              <a:gd name="T9" fmla="*/ 1857 h 1904"/>
              <a:gd name="T10" fmla="*/ 4 w 1513"/>
              <a:gd name="T11" fmla="*/ 1825 h 1904"/>
              <a:gd name="T12" fmla="*/ 496 w 1513"/>
              <a:gd name="T13" fmla="*/ 1183 h 1904"/>
              <a:gd name="T14" fmla="*/ 1218 w 1513"/>
              <a:gd name="T15" fmla="*/ 58 h 1904"/>
              <a:gd name="T16" fmla="*/ 1009 w 1513"/>
              <a:gd name="T17" fmla="*/ 90 h 1904"/>
              <a:gd name="T18" fmla="*/ 1001 w 1513"/>
              <a:gd name="T19" fmla="*/ 40 h 1904"/>
              <a:gd name="T20" fmla="*/ 1239 w 1513"/>
              <a:gd name="T21" fmla="*/ 4 h 1904"/>
              <a:gd name="T22" fmla="*/ 1286 w 1513"/>
              <a:gd name="T23" fmla="*/ 18 h 1904"/>
              <a:gd name="T24" fmla="*/ 1298 w 1513"/>
              <a:gd name="T25" fmla="*/ 23 h 1904"/>
              <a:gd name="T26" fmla="*/ 1307 w 1513"/>
              <a:gd name="T27" fmla="*/ 50 h 1904"/>
              <a:gd name="T28" fmla="*/ 1302 w 1513"/>
              <a:gd name="T29" fmla="*/ 67 h 1904"/>
              <a:gd name="T30" fmla="*/ 1226 w 1513"/>
              <a:gd name="T31" fmla="*/ 317 h 1904"/>
              <a:gd name="T32" fmla="*/ 1194 w 1513"/>
              <a:gd name="T33" fmla="*/ 330 h 1904"/>
              <a:gd name="T34" fmla="*/ 1179 w 1513"/>
              <a:gd name="T35" fmla="*/ 299 h 1904"/>
              <a:gd name="T36" fmla="*/ 1237 w 1513"/>
              <a:gd name="T37" fmla="*/ 106 h 1904"/>
              <a:gd name="T38" fmla="*/ 549 w 1513"/>
              <a:gd name="T39" fmla="*/ 1149 h 1904"/>
              <a:gd name="T40" fmla="*/ 882 w 1513"/>
              <a:gd name="T41" fmla="*/ 1024 h 1904"/>
              <a:gd name="T42" fmla="*/ 1464 w 1513"/>
              <a:gd name="T43" fmla="*/ 1342 h 1904"/>
              <a:gd name="T44" fmla="*/ 1110 w 1513"/>
              <a:gd name="T45" fmla="*/ 1888 h 1904"/>
              <a:gd name="T46" fmla="*/ 997 w 1513"/>
              <a:gd name="T47" fmla="*/ 1904 h 1904"/>
              <a:gd name="T48" fmla="*/ 546 w 1513"/>
              <a:gd name="T49" fmla="*/ 1211 h 1904"/>
              <a:gd name="T50" fmla="*/ 546 w 1513"/>
              <a:gd name="T51" fmla="*/ 1211 h 1904"/>
              <a:gd name="T52" fmla="*/ 620 w 1513"/>
              <a:gd name="T53" fmla="*/ 1573 h 1904"/>
              <a:gd name="T54" fmla="*/ 1096 w 1513"/>
              <a:gd name="T55" fmla="*/ 1839 h 1904"/>
              <a:gd name="T56" fmla="*/ 1415 w 1513"/>
              <a:gd name="T57" fmla="*/ 1353 h 1904"/>
              <a:gd name="T58" fmla="*/ 891 w 1513"/>
              <a:gd name="T59" fmla="*/ 1074 h 1904"/>
              <a:gd name="T60" fmla="*/ 546 w 1513"/>
              <a:gd name="T61" fmla="*/ 1211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13" h="1904">
                <a:moveTo>
                  <a:pt x="997" y="1904"/>
                </a:moveTo>
                <a:cubicBezTo>
                  <a:pt x="826" y="1904"/>
                  <a:pt x="667" y="1791"/>
                  <a:pt x="574" y="1595"/>
                </a:cubicBezTo>
                <a:cubicBezTo>
                  <a:pt x="525" y="1491"/>
                  <a:pt x="497" y="1373"/>
                  <a:pt x="495" y="1245"/>
                </a:cubicBezTo>
                <a:cubicBezTo>
                  <a:pt x="178" y="1476"/>
                  <a:pt x="54" y="1836"/>
                  <a:pt x="52" y="1841"/>
                </a:cubicBezTo>
                <a:cubicBezTo>
                  <a:pt x="48" y="1854"/>
                  <a:pt x="33" y="1861"/>
                  <a:pt x="20" y="1857"/>
                </a:cubicBezTo>
                <a:cubicBezTo>
                  <a:pt x="7" y="1852"/>
                  <a:pt x="0" y="1838"/>
                  <a:pt x="4" y="1825"/>
                </a:cubicBezTo>
                <a:cubicBezTo>
                  <a:pt x="6" y="1819"/>
                  <a:pt x="143" y="1422"/>
                  <a:pt x="496" y="1183"/>
                </a:cubicBezTo>
                <a:cubicBezTo>
                  <a:pt x="513" y="829"/>
                  <a:pt x="724" y="415"/>
                  <a:pt x="1218" y="58"/>
                </a:cubicBezTo>
                <a:cubicBezTo>
                  <a:pt x="1125" y="72"/>
                  <a:pt x="1009" y="90"/>
                  <a:pt x="1009" y="90"/>
                </a:cubicBezTo>
                <a:lnTo>
                  <a:pt x="1001" y="40"/>
                </a:lnTo>
                <a:cubicBezTo>
                  <a:pt x="1001" y="40"/>
                  <a:pt x="1143" y="18"/>
                  <a:pt x="1239" y="4"/>
                </a:cubicBezTo>
                <a:cubicBezTo>
                  <a:pt x="1263" y="0"/>
                  <a:pt x="1278" y="10"/>
                  <a:pt x="1286" y="18"/>
                </a:cubicBezTo>
                <a:cubicBezTo>
                  <a:pt x="1290" y="18"/>
                  <a:pt x="1294" y="20"/>
                  <a:pt x="1298" y="23"/>
                </a:cubicBezTo>
                <a:cubicBezTo>
                  <a:pt x="1307" y="29"/>
                  <a:pt x="1310" y="40"/>
                  <a:pt x="1307" y="50"/>
                </a:cubicBezTo>
                <a:lnTo>
                  <a:pt x="1302" y="67"/>
                </a:lnTo>
                <a:cubicBezTo>
                  <a:pt x="1304" y="141"/>
                  <a:pt x="1252" y="260"/>
                  <a:pt x="1226" y="317"/>
                </a:cubicBezTo>
                <a:cubicBezTo>
                  <a:pt x="1221" y="329"/>
                  <a:pt x="1207" y="334"/>
                  <a:pt x="1194" y="330"/>
                </a:cubicBezTo>
                <a:cubicBezTo>
                  <a:pt x="1182" y="325"/>
                  <a:pt x="1175" y="311"/>
                  <a:pt x="1179" y="299"/>
                </a:cubicBezTo>
                <a:lnTo>
                  <a:pt x="1237" y="106"/>
                </a:lnTo>
                <a:cubicBezTo>
                  <a:pt x="782" y="440"/>
                  <a:pt x="578" y="820"/>
                  <a:pt x="549" y="1149"/>
                </a:cubicBezTo>
                <a:cubicBezTo>
                  <a:pt x="645" y="1092"/>
                  <a:pt x="755" y="1048"/>
                  <a:pt x="882" y="1024"/>
                </a:cubicBezTo>
                <a:cubicBezTo>
                  <a:pt x="1218" y="962"/>
                  <a:pt x="1416" y="1139"/>
                  <a:pt x="1464" y="1342"/>
                </a:cubicBezTo>
                <a:cubicBezTo>
                  <a:pt x="1513" y="1549"/>
                  <a:pt x="1407" y="1803"/>
                  <a:pt x="1110" y="1888"/>
                </a:cubicBezTo>
                <a:cubicBezTo>
                  <a:pt x="1072" y="1899"/>
                  <a:pt x="1035" y="1904"/>
                  <a:pt x="997" y="1904"/>
                </a:cubicBezTo>
                <a:close/>
                <a:moveTo>
                  <a:pt x="546" y="1211"/>
                </a:moveTo>
                <a:lnTo>
                  <a:pt x="546" y="1211"/>
                </a:lnTo>
                <a:cubicBezTo>
                  <a:pt x="543" y="1344"/>
                  <a:pt x="570" y="1467"/>
                  <a:pt x="620" y="1573"/>
                </a:cubicBezTo>
                <a:cubicBezTo>
                  <a:pt x="722" y="1789"/>
                  <a:pt x="909" y="1893"/>
                  <a:pt x="1096" y="1839"/>
                </a:cubicBezTo>
                <a:cubicBezTo>
                  <a:pt x="1363" y="1763"/>
                  <a:pt x="1458" y="1537"/>
                  <a:pt x="1415" y="1353"/>
                </a:cubicBezTo>
                <a:cubicBezTo>
                  <a:pt x="1373" y="1174"/>
                  <a:pt x="1194" y="1018"/>
                  <a:pt x="891" y="1074"/>
                </a:cubicBezTo>
                <a:cubicBezTo>
                  <a:pt x="758" y="1099"/>
                  <a:pt x="644" y="1148"/>
                  <a:pt x="546" y="1211"/>
                </a:cubicBezTo>
                <a:close/>
              </a:path>
            </a:pathLst>
          </a:custGeom>
          <a:solidFill>
            <a:schemeClr val="bg1"/>
          </a:solidFill>
          <a:ln>
            <a:noFill/>
          </a:ln>
        </p:spPr>
        <p:txBody>
          <a:bodyPr vert="horz" wrap="square" lIns="91440" tIns="45720" rIns="91440" bIns="45720" numCol="1" anchor="t" anchorCtr="0" compatLnSpc="1"/>
          <a:p>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207"/>
                                        </p:tgtEl>
                                        <p:attrNameLst>
                                          <p:attrName>style.visibility</p:attrName>
                                        </p:attrNameLst>
                                      </p:cBhvr>
                                      <p:to>
                                        <p:strVal val="visible"/>
                                      </p:to>
                                    </p:set>
                                    <p:animEffect transition="in" filter="fade">
                                      <p:cBhvr>
                                        <p:cTn id="11" dur="1000"/>
                                        <p:tgtEl>
                                          <p:spTgt spid="8207"/>
                                        </p:tgtEl>
                                      </p:cBhvr>
                                    </p:animEffect>
                                    <p:anim calcmode="lin" valueType="num">
                                      <p:cBhvr>
                                        <p:cTn id="12" dur="1000" fill="hold"/>
                                        <p:tgtEl>
                                          <p:spTgt spid="8207"/>
                                        </p:tgtEl>
                                        <p:attrNameLst>
                                          <p:attrName>ppt_x</p:attrName>
                                        </p:attrNameLst>
                                      </p:cBhvr>
                                      <p:tavLst>
                                        <p:tav tm="0">
                                          <p:val>
                                            <p:strVal val="#ppt_x"/>
                                          </p:val>
                                        </p:tav>
                                        <p:tav tm="100000">
                                          <p:val>
                                            <p:strVal val="#ppt_x"/>
                                          </p:val>
                                        </p:tav>
                                      </p:tavLst>
                                    </p:anim>
                                    <p:anim calcmode="lin" valueType="num">
                                      <p:cBhvr>
                                        <p:cTn id="13" dur="1000" fill="hold"/>
                                        <p:tgtEl>
                                          <p:spTgt spid="820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4" presetClass="entr" presetSubtype="10" fill="hold" grpId="0" nodeType="afterEffect">
                                  <p:stCondLst>
                                    <p:cond delay="0"/>
                                  </p:stCondLst>
                                  <p:childTnLst>
                                    <p:set>
                                      <p:cBhvr>
                                        <p:cTn id="16" dur="1" fill="hold">
                                          <p:stCondLst>
                                            <p:cond delay="0"/>
                                          </p:stCondLst>
                                        </p:cTn>
                                        <p:tgtEl>
                                          <p:spTgt spid="8198"/>
                                        </p:tgtEl>
                                        <p:attrNameLst>
                                          <p:attrName>style.visibility</p:attrName>
                                        </p:attrNameLst>
                                      </p:cBhvr>
                                      <p:to>
                                        <p:strVal val="visible"/>
                                      </p:to>
                                    </p:set>
                                    <p:animEffect transition="in" filter="randombar(horizontal)">
                                      <p:cBhvr>
                                        <p:cTn id="17" dur="500"/>
                                        <p:tgtEl>
                                          <p:spTgt spid="8198"/>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199"/>
                                        </p:tgtEl>
                                        <p:attrNameLst>
                                          <p:attrName>style.visibility</p:attrName>
                                        </p:attrNameLst>
                                      </p:cBhvr>
                                      <p:to>
                                        <p:strVal val="visible"/>
                                      </p:to>
                                    </p:set>
                                    <p:animEffect transition="in" filter="randombar(horizontal)">
                                      <p:cBhvr>
                                        <p:cTn id="20" dur="500"/>
                                        <p:tgtEl>
                                          <p:spTgt spid="8199"/>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8200"/>
                                        </p:tgtEl>
                                        <p:attrNameLst>
                                          <p:attrName>style.visibility</p:attrName>
                                        </p:attrNameLst>
                                      </p:cBhvr>
                                      <p:to>
                                        <p:strVal val="visible"/>
                                      </p:to>
                                    </p:set>
                                    <p:animEffect transition="in" filter="randombar(horizontal)">
                                      <p:cBhvr>
                                        <p:cTn id="23" dur="500"/>
                                        <p:tgtEl>
                                          <p:spTgt spid="8200"/>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202"/>
                                        </p:tgtEl>
                                        <p:attrNameLst>
                                          <p:attrName>style.visibility</p:attrName>
                                        </p:attrNameLst>
                                      </p:cBhvr>
                                      <p:to>
                                        <p:strVal val="visible"/>
                                      </p:to>
                                    </p:set>
                                    <p:animEffect transition="in" filter="randombar(horizontal)">
                                      <p:cBhvr>
                                        <p:cTn id="26" dur="500"/>
                                        <p:tgtEl>
                                          <p:spTgt spid="8202"/>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8201"/>
                                        </p:tgtEl>
                                        <p:attrNameLst>
                                          <p:attrName>style.visibility</p:attrName>
                                        </p:attrNameLst>
                                      </p:cBhvr>
                                      <p:to>
                                        <p:strVal val="visible"/>
                                      </p:to>
                                    </p:set>
                                    <p:animEffect transition="in" filter="randombar(horizontal)">
                                      <p:cBhvr>
                                        <p:cTn id="29" dur="500"/>
                                        <p:tgtEl>
                                          <p:spTgt spid="8201"/>
                                        </p:tgtEl>
                                      </p:cBhvr>
                                    </p:animEffect>
                                  </p:childTnLst>
                                </p:cTn>
                              </p:par>
                            </p:childTnLst>
                          </p:cTn>
                        </p:par>
                        <p:par>
                          <p:cTn id="30" fill="hold">
                            <p:stCondLst>
                              <p:cond delay="2000"/>
                            </p:stCondLst>
                            <p:childTnLst>
                              <p:par>
                                <p:cTn id="31" presetID="53" presetClass="entr" presetSubtype="16" fill="hold" nodeType="afterEffect">
                                  <p:stCondLst>
                                    <p:cond delay="0"/>
                                  </p:stCondLst>
                                  <p:childTnLst>
                                    <p:set>
                                      <p:cBhvr>
                                        <p:cTn id="32" dur="1" fill="hold">
                                          <p:stCondLst>
                                            <p:cond delay="0"/>
                                          </p:stCondLst>
                                        </p:cTn>
                                        <p:tgtEl>
                                          <p:spTgt spid="8204"/>
                                        </p:tgtEl>
                                        <p:attrNameLst>
                                          <p:attrName>style.visibility</p:attrName>
                                        </p:attrNameLst>
                                      </p:cBhvr>
                                      <p:to>
                                        <p:strVal val="visible"/>
                                      </p:to>
                                    </p:set>
                                    <p:anim calcmode="lin" valueType="num">
                                      <p:cBhvr>
                                        <p:cTn id="33" dur="500" fill="hold"/>
                                        <p:tgtEl>
                                          <p:spTgt spid="8204"/>
                                        </p:tgtEl>
                                        <p:attrNameLst>
                                          <p:attrName>ppt_w</p:attrName>
                                        </p:attrNameLst>
                                      </p:cBhvr>
                                      <p:tavLst>
                                        <p:tav tm="0">
                                          <p:val>
                                            <p:fltVal val="0"/>
                                          </p:val>
                                        </p:tav>
                                        <p:tav tm="100000">
                                          <p:val>
                                            <p:strVal val="#ppt_w"/>
                                          </p:val>
                                        </p:tav>
                                      </p:tavLst>
                                    </p:anim>
                                    <p:anim calcmode="lin" valueType="num">
                                      <p:cBhvr>
                                        <p:cTn id="34" dur="500" fill="hold"/>
                                        <p:tgtEl>
                                          <p:spTgt spid="8204"/>
                                        </p:tgtEl>
                                        <p:attrNameLst>
                                          <p:attrName>ppt_h</p:attrName>
                                        </p:attrNameLst>
                                      </p:cBhvr>
                                      <p:tavLst>
                                        <p:tav tm="0">
                                          <p:val>
                                            <p:fltVal val="0"/>
                                          </p:val>
                                        </p:tav>
                                        <p:tav tm="100000">
                                          <p:val>
                                            <p:strVal val="#ppt_h"/>
                                          </p:val>
                                        </p:tav>
                                      </p:tavLst>
                                    </p:anim>
                                    <p:animEffect transition="in" filter="fade">
                                      <p:cBhvr>
                                        <p:cTn id="35" dur="500"/>
                                        <p:tgtEl>
                                          <p:spTgt spid="8204"/>
                                        </p:tgtEl>
                                      </p:cBhvr>
                                    </p:animEffect>
                                  </p:childTnLst>
                                </p:cTn>
                              </p:par>
                              <p:par>
                                <p:cTn id="36" presetID="53" presetClass="entr" presetSubtype="16" fill="hold" nodeType="withEffect">
                                  <p:stCondLst>
                                    <p:cond delay="0"/>
                                  </p:stCondLst>
                                  <p:childTnLst>
                                    <p:set>
                                      <p:cBhvr>
                                        <p:cTn id="37" dur="1" fill="hold">
                                          <p:stCondLst>
                                            <p:cond delay="0"/>
                                          </p:stCondLst>
                                        </p:cTn>
                                        <p:tgtEl>
                                          <p:spTgt spid="8203"/>
                                        </p:tgtEl>
                                        <p:attrNameLst>
                                          <p:attrName>style.visibility</p:attrName>
                                        </p:attrNameLst>
                                      </p:cBhvr>
                                      <p:to>
                                        <p:strVal val="visible"/>
                                      </p:to>
                                    </p:set>
                                    <p:anim calcmode="lin" valueType="num">
                                      <p:cBhvr>
                                        <p:cTn id="38" dur="500" fill="hold"/>
                                        <p:tgtEl>
                                          <p:spTgt spid="8203"/>
                                        </p:tgtEl>
                                        <p:attrNameLst>
                                          <p:attrName>ppt_w</p:attrName>
                                        </p:attrNameLst>
                                      </p:cBhvr>
                                      <p:tavLst>
                                        <p:tav tm="0">
                                          <p:val>
                                            <p:fltVal val="0"/>
                                          </p:val>
                                        </p:tav>
                                        <p:tav tm="100000">
                                          <p:val>
                                            <p:strVal val="#ppt_w"/>
                                          </p:val>
                                        </p:tav>
                                      </p:tavLst>
                                    </p:anim>
                                    <p:anim calcmode="lin" valueType="num">
                                      <p:cBhvr>
                                        <p:cTn id="39" dur="500" fill="hold"/>
                                        <p:tgtEl>
                                          <p:spTgt spid="8203"/>
                                        </p:tgtEl>
                                        <p:attrNameLst>
                                          <p:attrName>ppt_h</p:attrName>
                                        </p:attrNameLst>
                                      </p:cBhvr>
                                      <p:tavLst>
                                        <p:tav tm="0">
                                          <p:val>
                                            <p:fltVal val="0"/>
                                          </p:val>
                                        </p:tav>
                                        <p:tav tm="100000">
                                          <p:val>
                                            <p:strVal val="#ppt_h"/>
                                          </p:val>
                                        </p:tav>
                                      </p:tavLst>
                                    </p:anim>
                                    <p:animEffect transition="in" filter="fade">
                                      <p:cBhvr>
                                        <p:cTn id="40" dur="500"/>
                                        <p:tgtEl>
                                          <p:spTgt spid="8203"/>
                                        </p:tgtEl>
                                      </p:cBhvr>
                                    </p:animEffect>
                                  </p:childTnLst>
                                </p:cTn>
                              </p:par>
                              <p:par>
                                <p:cTn id="41" presetID="53" presetClass="entr" presetSubtype="16" fill="hold" nodeType="withEffect">
                                  <p:stCondLst>
                                    <p:cond delay="0"/>
                                  </p:stCondLst>
                                  <p:childTnLst>
                                    <p:set>
                                      <p:cBhvr>
                                        <p:cTn id="42" dur="1" fill="hold">
                                          <p:stCondLst>
                                            <p:cond delay="0"/>
                                          </p:stCondLst>
                                        </p:cTn>
                                        <p:tgtEl>
                                          <p:spTgt spid="8205"/>
                                        </p:tgtEl>
                                        <p:attrNameLst>
                                          <p:attrName>style.visibility</p:attrName>
                                        </p:attrNameLst>
                                      </p:cBhvr>
                                      <p:to>
                                        <p:strVal val="visible"/>
                                      </p:to>
                                    </p:set>
                                    <p:anim calcmode="lin" valueType="num">
                                      <p:cBhvr>
                                        <p:cTn id="43" dur="500" fill="hold"/>
                                        <p:tgtEl>
                                          <p:spTgt spid="8205"/>
                                        </p:tgtEl>
                                        <p:attrNameLst>
                                          <p:attrName>ppt_w</p:attrName>
                                        </p:attrNameLst>
                                      </p:cBhvr>
                                      <p:tavLst>
                                        <p:tav tm="0">
                                          <p:val>
                                            <p:fltVal val="0"/>
                                          </p:val>
                                        </p:tav>
                                        <p:tav tm="100000">
                                          <p:val>
                                            <p:strVal val="#ppt_w"/>
                                          </p:val>
                                        </p:tav>
                                      </p:tavLst>
                                    </p:anim>
                                    <p:anim calcmode="lin" valueType="num">
                                      <p:cBhvr>
                                        <p:cTn id="44" dur="500" fill="hold"/>
                                        <p:tgtEl>
                                          <p:spTgt spid="8205"/>
                                        </p:tgtEl>
                                        <p:attrNameLst>
                                          <p:attrName>ppt_h</p:attrName>
                                        </p:attrNameLst>
                                      </p:cBhvr>
                                      <p:tavLst>
                                        <p:tav tm="0">
                                          <p:val>
                                            <p:fltVal val="0"/>
                                          </p:val>
                                        </p:tav>
                                        <p:tav tm="100000">
                                          <p:val>
                                            <p:strVal val="#ppt_h"/>
                                          </p:val>
                                        </p:tav>
                                      </p:tavLst>
                                    </p:anim>
                                    <p:animEffect transition="in" filter="fade">
                                      <p:cBhvr>
                                        <p:cTn id="45" dur="500"/>
                                        <p:tgtEl>
                                          <p:spTgt spid="8205"/>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8197"/>
                                        </p:tgtEl>
                                        <p:attrNameLst>
                                          <p:attrName>style.visibility</p:attrName>
                                        </p:attrNameLst>
                                      </p:cBhvr>
                                      <p:to>
                                        <p:strVal val="visible"/>
                                      </p:to>
                                    </p:set>
                                    <p:anim calcmode="lin" valueType="num">
                                      <p:cBhvr>
                                        <p:cTn id="48" dur="500" fill="hold"/>
                                        <p:tgtEl>
                                          <p:spTgt spid="8197"/>
                                        </p:tgtEl>
                                        <p:attrNameLst>
                                          <p:attrName>ppt_w</p:attrName>
                                        </p:attrNameLst>
                                      </p:cBhvr>
                                      <p:tavLst>
                                        <p:tav tm="0">
                                          <p:val>
                                            <p:fltVal val="0"/>
                                          </p:val>
                                        </p:tav>
                                        <p:tav tm="100000">
                                          <p:val>
                                            <p:strVal val="#ppt_w"/>
                                          </p:val>
                                        </p:tav>
                                      </p:tavLst>
                                    </p:anim>
                                    <p:anim calcmode="lin" valueType="num">
                                      <p:cBhvr>
                                        <p:cTn id="49" dur="500" fill="hold"/>
                                        <p:tgtEl>
                                          <p:spTgt spid="8197"/>
                                        </p:tgtEl>
                                        <p:attrNameLst>
                                          <p:attrName>ppt_h</p:attrName>
                                        </p:attrNameLst>
                                      </p:cBhvr>
                                      <p:tavLst>
                                        <p:tav tm="0">
                                          <p:val>
                                            <p:fltVal val="0"/>
                                          </p:val>
                                        </p:tav>
                                        <p:tav tm="100000">
                                          <p:val>
                                            <p:strVal val="#ppt_h"/>
                                          </p:val>
                                        </p:tav>
                                      </p:tavLst>
                                    </p:anim>
                                    <p:animEffect transition="in" filter="fade">
                                      <p:cBhvr>
                                        <p:cTn id="50" dur="500"/>
                                        <p:tgtEl>
                                          <p:spTgt spid="8197"/>
                                        </p:tgtEl>
                                      </p:cBhvr>
                                    </p:animEffect>
                                  </p:childTnLst>
                                </p:cTn>
                              </p:par>
                              <p:par>
                                <p:cTn id="51" presetID="53" presetClass="entr" presetSubtype="16" fill="hold" nodeType="withEffect">
                                  <p:stCondLst>
                                    <p:cond delay="0"/>
                                  </p:stCondLst>
                                  <p:childTnLst>
                                    <p:set>
                                      <p:cBhvr>
                                        <p:cTn id="52" dur="1" fill="hold">
                                          <p:stCondLst>
                                            <p:cond delay="0"/>
                                          </p:stCondLst>
                                        </p:cTn>
                                        <p:tgtEl>
                                          <p:spTgt spid="8206"/>
                                        </p:tgtEl>
                                        <p:attrNameLst>
                                          <p:attrName>style.visibility</p:attrName>
                                        </p:attrNameLst>
                                      </p:cBhvr>
                                      <p:to>
                                        <p:strVal val="visible"/>
                                      </p:to>
                                    </p:set>
                                    <p:anim calcmode="lin" valueType="num">
                                      <p:cBhvr>
                                        <p:cTn id="53" dur="500" fill="hold"/>
                                        <p:tgtEl>
                                          <p:spTgt spid="8206"/>
                                        </p:tgtEl>
                                        <p:attrNameLst>
                                          <p:attrName>ppt_w</p:attrName>
                                        </p:attrNameLst>
                                      </p:cBhvr>
                                      <p:tavLst>
                                        <p:tav tm="0">
                                          <p:val>
                                            <p:fltVal val="0"/>
                                          </p:val>
                                        </p:tav>
                                        <p:tav tm="100000">
                                          <p:val>
                                            <p:strVal val="#ppt_w"/>
                                          </p:val>
                                        </p:tav>
                                      </p:tavLst>
                                    </p:anim>
                                    <p:anim calcmode="lin" valueType="num">
                                      <p:cBhvr>
                                        <p:cTn id="54" dur="500" fill="hold"/>
                                        <p:tgtEl>
                                          <p:spTgt spid="8206"/>
                                        </p:tgtEl>
                                        <p:attrNameLst>
                                          <p:attrName>ppt_h</p:attrName>
                                        </p:attrNameLst>
                                      </p:cBhvr>
                                      <p:tavLst>
                                        <p:tav tm="0">
                                          <p:val>
                                            <p:fltVal val="0"/>
                                          </p:val>
                                        </p:tav>
                                        <p:tav tm="100000">
                                          <p:val>
                                            <p:strVal val="#ppt_h"/>
                                          </p:val>
                                        </p:tav>
                                      </p:tavLst>
                                    </p:anim>
                                    <p:animEffect transition="in" filter="fade">
                                      <p:cBhvr>
                                        <p:cTn id="55" dur="500"/>
                                        <p:tgtEl>
                                          <p:spTgt spid="8206"/>
                                        </p:tgtEl>
                                      </p:cBhvr>
                                    </p:animEffect>
                                  </p:childTnLst>
                                </p:cTn>
                              </p:par>
                            </p:childTnLst>
                          </p:cTn>
                        </p:par>
                        <p:par>
                          <p:cTn id="56" fill="hold">
                            <p:stCondLst>
                              <p:cond delay="2500"/>
                            </p:stCondLst>
                            <p:childTnLst>
                              <p:par>
                                <p:cTn id="57" presetID="10" presetClass="entr" presetSubtype="0" repeatCount="3000" fill="hold" grpId="0" nodeType="afterEffect">
                                  <p:stCondLst>
                                    <p:cond delay="0"/>
                                  </p:stCondLst>
                                  <p:childTnLst>
                                    <p:set>
                                      <p:cBhvr>
                                        <p:cTn id="58" dur="1" fill="hold">
                                          <p:stCondLst>
                                            <p:cond delay="0"/>
                                          </p:stCondLst>
                                        </p:cTn>
                                        <p:tgtEl>
                                          <p:spTgt spid="130"/>
                                        </p:tgtEl>
                                        <p:attrNameLst>
                                          <p:attrName>style.visibility</p:attrName>
                                        </p:attrNameLst>
                                      </p:cBhvr>
                                      <p:to>
                                        <p:strVal val="visible"/>
                                      </p:to>
                                    </p:set>
                                    <p:animEffect transition="in" filter="fade">
                                      <p:cBhvr>
                                        <p:cTn id="59" dur="200"/>
                                        <p:tgtEl>
                                          <p:spTgt spid="130"/>
                                        </p:tgtEl>
                                      </p:cBhvr>
                                    </p:animEffect>
                                  </p:childTnLst>
                                  <p:subTnLst>
                                    <p:audio>
                                      <p:cMediaNode>
                                        <p:cTn display="0" masterRel="sameClick">
                                          <p:stCondLst>
                                            <p:cond evt="begin" delay="0">
                                              <p:tn val="57"/>
                                            </p:cond>
                                          </p:stCondLst>
                                          <p:endCondLst>
                                            <p:cond evt="onStopAudio" delay="0">
                                              <p:tgtEl>
                                                <p:sldTgt/>
                                              </p:tgtEl>
                                            </p:cond>
                                          </p:endCondLst>
                                        </p:cTn>
                                        <p:tgtEl>
                                          <p:sndTgt r:embed="rId1" name="button24.wav"/>
                                        </p:tgtEl>
                                      </p:cMediaNode>
                                    </p:audio>
                                  </p:subTnLst>
                                </p:cTn>
                              </p:par>
                            </p:childTnLst>
                          </p:cTn>
                        </p:par>
                        <p:par>
                          <p:cTn id="60" fill="hold">
                            <p:stCondLst>
                              <p:cond delay="3000"/>
                            </p:stCondLst>
                            <p:childTnLst>
                              <p:par>
                                <p:cTn id="61" presetID="42" presetClass="entr" presetSubtype="0" fill="hold" grpId="0" nodeType="afterEffect">
                                  <p:stCondLst>
                                    <p:cond delay="0"/>
                                  </p:stCondLst>
                                  <p:childTnLst>
                                    <p:set>
                                      <p:cBhvr>
                                        <p:cTn id="62" dur="1" fill="hold">
                                          <p:stCondLst>
                                            <p:cond delay="0"/>
                                          </p:stCondLst>
                                        </p:cTn>
                                        <p:tgtEl>
                                          <p:spTgt spid="131"/>
                                        </p:tgtEl>
                                        <p:attrNameLst>
                                          <p:attrName>style.visibility</p:attrName>
                                        </p:attrNameLst>
                                      </p:cBhvr>
                                      <p:to>
                                        <p:strVal val="visible"/>
                                      </p:to>
                                    </p:set>
                                    <p:animEffect transition="in" filter="fade">
                                      <p:cBhvr>
                                        <p:cTn id="63" dur="500"/>
                                        <p:tgtEl>
                                          <p:spTgt spid="131"/>
                                        </p:tgtEl>
                                      </p:cBhvr>
                                    </p:animEffect>
                                    <p:anim calcmode="lin" valueType="num">
                                      <p:cBhvr>
                                        <p:cTn id="64" dur="500" fill="hold"/>
                                        <p:tgtEl>
                                          <p:spTgt spid="131"/>
                                        </p:tgtEl>
                                        <p:attrNameLst>
                                          <p:attrName>ppt_x</p:attrName>
                                        </p:attrNameLst>
                                      </p:cBhvr>
                                      <p:tavLst>
                                        <p:tav tm="0">
                                          <p:val>
                                            <p:strVal val="#ppt_x"/>
                                          </p:val>
                                        </p:tav>
                                        <p:tav tm="100000">
                                          <p:val>
                                            <p:strVal val="#ppt_x"/>
                                          </p:val>
                                        </p:tav>
                                      </p:tavLst>
                                    </p:anim>
                                    <p:anim calcmode="lin" valueType="num">
                                      <p:cBhvr>
                                        <p:cTn id="65" dur="500" fill="hold"/>
                                        <p:tgtEl>
                                          <p:spTgt spid="1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p:bldP spid="131" grpId="0"/>
      <p:bldP spid="8197" grpId="0" bldLvl="0" animBg="1"/>
      <p:bldP spid="8198" grpId="0" bldLvl="0" animBg="1"/>
      <p:bldP spid="8199" grpId="0" bldLvl="0" animBg="1"/>
      <p:bldP spid="8200" grpId="0" bldLvl="0" animBg="1"/>
      <p:bldP spid="8201" grpId="0" bldLvl="0" animBg="1"/>
      <p:bldP spid="820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矩形 134"/>
          <p:cNvSpPr/>
          <p:nvPr/>
        </p:nvSpPr>
        <p:spPr>
          <a:xfrm>
            <a:off x="599758" y="231775"/>
            <a:ext cx="7944485" cy="4679950"/>
          </a:xfrm>
          <a:prstGeom prst="rect">
            <a:avLst/>
          </a:prstGeom>
          <a:gradFill>
            <a:gsLst>
              <a:gs pos="0">
                <a:srgbClr val="F3C9FB">
                  <a:alpha val="15000"/>
                </a:srgbClr>
              </a:gs>
              <a:gs pos="98230">
                <a:srgbClr val="80ECDF">
                  <a:alpha val="15000"/>
                </a:srgbClr>
              </a:gs>
              <a:gs pos="55000">
                <a:srgbClr val="00A2E9">
                  <a:alpha val="3000"/>
                </a:srgbClr>
              </a:gs>
            </a:gsLst>
            <a:lin ang="8100000" scaled="1"/>
          </a:gradFill>
          <a:ln w="12700">
            <a:gradFill flip="none" rotWithShape="1">
              <a:gsLst>
                <a:gs pos="0">
                  <a:srgbClr val="F3C9FB"/>
                </a:gs>
                <a:gs pos="98230">
                  <a:srgbClr val="80ECDF"/>
                </a:gs>
                <a:gs pos="55000">
                  <a:srgbClr val="00A2E9"/>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136" name="TextBox 53"/>
          <p:cNvSpPr txBox="1"/>
          <p:nvPr/>
        </p:nvSpPr>
        <p:spPr>
          <a:xfrm>
            <a:off x="846491" y="231788"/>
            <a:ext cx="2286000" cy="461645"/>
          </a:xfrm>
          <a:prstGeom prst="rect">
            <a:avLst/>
          </a:prstGeom>
          <a:noFill/>
        </p:spPr>
        <p:txBody>
          <a:bodyPr wrap="none" lIns="0" tIns="0" rIns="0" bIns="0" rtlCol="0">
            <a:spAutoFit/>
          </a:bodyPr>
          <a:lstStyle>
            <a:defPPr>
              <a:defRPr lang="en-US"/>
            </a:defPPr>
            <a:lvl1pPr>
              <a:defRPr sz="1500" kern="2000">
                <a:solidFill>
                  <a:schemeClr val="bg1"/>
                </a:solidFill>
                <a:effectLst>
                  <a:glow rad="88900">
                    <a:srgbClr val="5291C0">
                      <a:alpha val="38000"/>
                    </a:srgbClr>
                  </a:glow>
                </a:effectLst>
                <a:latin typeface="微软雅黑" panose="020B0503020204020204" pitchFamily="34" charset="-122"/>
                <a:ea typeface="微软雅黑" panose="020B0503020204020204" pitchFamily="34" charset="-122"/>
              </a:defRPr>
            </a:lvl1pPr>
          </a:lstStyle>
          <a:p>
            <a:pPr>
              <a:lnSpc>
                <a:spcPct val="150000"/>
              </a:lnSpc>
            </a:pPr>
            <a:r>
              <a:rPr lang="zh-CN" sz="2000" dirty="0"/>
              <a:t>新工业革命的落脚点</a:t>
            </a:r>
            <a:endParaRPr lang="zh-CN" sz="2000" dirty="0"/>
          </a:p>
        </p:txBody>
      </p:sp>
      <p:sp>
        <p:nvSpPr>
          <p:cNvPr id="137" name="TextBox 54"/>
          <p:cNvSpPr txBox="1"/>
          <p:nvPr/>
        </p:nvSpPr>
        <p:spPr>
          <a:xfrm>
            <a:off x="1242143" y="842726"/>
            <a:ext cx="6278880" cy="829945"/>
          </a:xfrm>
          <a:prstGeom prst="rect">
            <a:avLst/>
          </a:prstGeom>
          <a:noFill/>
        </p:spPr>
        <p:txBody>
          <a:bodyPr wrap="none" rtlCol="0">
            <a:spAutoFit/>
          </a:bodyPr>
          <a:lstStyle/>
          <a:p>
            <a:pPr marL="171450" indent="-171450" algn="l">
              <a:buFont typeface="Wingdings" panose="05000000000000000000" charset="0"/>
              <a:buChar char="n"/>
            </a:pPr>
            <a:r>
              <a:rPr lang="zh-CN" altLang="en-US" sz="1600" b="1" dirty="0">
                <a:solidFill>
                  <a:schemeClr val="accent2"/>
                </a:solidFill>
                <a:latin typeface="微软雅黑" panose="020B0503020204020204" pitchFamily="34" charset="-122"/>
                <a:ea typeface="微软雅黑" panose="020B0503020204020204" pitchFamily="34" charset="-122"/>
                <a:sym typeface="+mn-ea"/>
              </a:rPr>
              <a:t>2017 年 6 月 29 日，首届世界智能大会在天津召开</a:t>
            </a:r>
            <a:endParaRPr lang="zh-CN" altLang="en-US" sz="1600" dirty="0">
              <a:solidFill>
                <a:schemeClr val="bg1"/>
              </a:solidFill>
              <a:latin typeface="微软雅黑" panose="020B0503020204020204" pitchFamily="34" charset="-122"/>
              <a:ea typeface="微软雅黑" panose="020B0503020204020204" pitchFamily="34" charset="-122"/>
              <a:sym typeface="+mn-ea"/>
            </a:endParaRPr>
          </a:p>
          <a:p>
            <a:pPr algn="l"/>
            <a:r>
              <a:rPr lang="zh-CN" altLang="en-US" sz="1600" dirty="0">
                <a:solidFill>
                  <a:schemeClr val="bg1"/>
                </a:solidFill>
                <a:latin typeface="微软雅黑" panose="020B0503020204020204" pitchFamily="34" charset="-122"/>
                <a:ea typeface="微软雅黑" panose="020B0503020204020204" pitchFamily="34" charset="-122"/>
                <a:sym typeface="+mn-ea"/>
              </a:rPr>
              <a:t>中国工程院院士潘云鹤作了题为“中国新一代</a:t>
            </a:r>
            <a:r>
              <a:rPr lang="zh-CN" altLang="en-US" sz="1600" b="1" u="sng" dirty="0">
                <a:solidFill>
                  <a:schemeClr val="bg1"/>
                </a:solidFill>
                <a:latin typeface="微软雅黑" panose="020B0503020204020204" pitchFamily="34" charset="-122"/>
                <a:ea typeface="微软雅黑" panose="020B0503020204020204" pitchFamily="34" charset="-122"/>
                <a:sym typeface="+mn-ea"/>
              </a:rPr>
              <a:t>人工智能</a:t>
            </a:r>
            <a:r>
              <a:rPr lang="zh-CN" altLang="en-US" sz="1600" dirty="0">
                <a:solidFill>
                  <a:schemeClr val="bg1"/>
                </a:solidFill>
                <a:latin typeface="微软雅黑" panose="020B0503020204020204" pitchFamily="34" charset="-122"/>
                <a:ea typeface="微软雅黑" panose="020B0503020204020204" pitchFamily="34" charset="-122"/>
                <a:sym typeface="+mn-ea"/>
              </a:rPr>
              <a:t>”的主题演讲</a:t>
            </a:r>
            <a:endParaRPr lang="zh-CN" altLang="en-US" sz="1600" dirty="0">
              <a:solidFill>
                <a:schemeClr val="bg1"/>
              </a:solidFill>
              <a:latin typeface="微软雅黑" panose="020B0503020204020204" pitchFamily="34" charset="-122"/>
              <a:ea typeface="微软雅黑" panose="020B0503020204020204" pitchFamily="34" charset="-122"/>
              <a:sym typeface="+mn-ea"/>
            </a:endParaRPr>
          </a:p>
          <a:p>
            <a:pPr algn="l"/>
            <a:r>
              <a:rPr lang="zh-CN" altLang="en-US" sz="1600" dirty="0">
                <a:solidFill>
                  <a:schemeClr val="bg1"/>
                </a:solidFill>
                <a:latin typeface="微软雅黑" panose="020B0503020204020204" pitchFamily="34" charset="-122"/>
                <a:ea typeface="微软雅黑" panose="020B0503020204020204" pitchFamily="34" charset="-122"/>
                <a:sym typeface="+mn-ea"/>
              </a:rPr>
              <a:t>报告中概括了世界各国在人工智能研究方面的战略</a:t>
            </a:r>
            <a:endParaRPr lang="zh-CN" altLang="en-US" sz="1600" kern="2000" dirty="0">
              <a:solidFill>
                <a:schemeClr val="bg1"/>
              </a:solidFill>
              <a:effectLst>
                <a:glow rad="88900">
                  <a:srgbClr val="5291C0">
                    <a:alpha val="38000"/>
                  </a:srgbClr>
                </a:glow>
              </a:effectLst>
              <a:latin typeface="微软雅黑" panose="020B0503020204020204" pitchFamily="34" charset="-122"/>
              <a:ea typeface="微软雅黑" panose="020B0503020204020204" pitchFamily="34" charset="-122"/>
              <a:sym typeface="+mn-ea"/>
            </a:endParaRPr>
          </a:p>
        </p:txBody>
      </p:sp>
      <p:grpSp>
        <p:nvGrpSpPr>
          <p:cNvPr id="134" name="组合 133"/>
          <p:cNvGrpSpPr/>
          <p:nvPr/>
        </p:nvGrpSpPr>
        <p:grpSpPr>
          <a:xfrm>
            <a:off x="-37120" y="4402954"/>
            <a:ext cx="9216348" cy="823467"/>
            <a:chOff x="-57705" y="4083544"/>
            <a:chExt cx="9216348" cy="1122465"/>
          </a:xfrm>
        </p:grpSpPr>
        <p:sp>
          <p:nvSpPr>
            <p:cNvPr id="174" name="Line 7"/>
            <p:cNvSpPr>
              <a:spLocks noChangeShapeType="1"/>
            </p:cNvSpPr>
            <p:nvPr/>
          </p:nvSpPr>
          <p:spPr bwMode="auto">
            <a:xfrm flipV="1">
              <a:off x="34536" y="4084760"/>
              <a:ext cx="3168886" cy="1015787"/>
            </a:xfrm>
            <a:prstGeom prst="line">
              <a:avLst/>
            </a:prstGeom>
            <a:solidFill>
              <a:srgbClr val="150D3E"/>
            </a:solidFill>
            <a:ln w="9525">
              <a:gradFill flip="none" rotWithShape="1">
                <a:gsLst>
                  <a:gs pos="0">
                    <a:srgbClr val="61E1EA">
                      <a:alpha val="0"/>
                    </a:srgbClr>
                  </a:gs>
                  <a:gs pos="98230">
                    <a:srgbClr val="80ECDF">
                      <a:alpha val="0"/>
                    </a:srgbClr>
                  </a:gs>
                  <a:gs pos="55000">
                    <a:srgbClr val="E27FF6">
                      <a:alpha val="70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175" name="Line 8"/>
            <p:cNvSpPr>
              <a:spLocks noChangeShapeType="1"/>
            </p:cNvSpPr>
            <p:nvPr/>
          </p:nvSpPr>
          <p:spPr bwMode="auto">
            <a:xfrm flipV="1">
              <a:off x="1942771" y="4084760"/>
              <a:ext cx="1839164" cy="988625"/>
            </a:xfrm>
            <a:prstGeom prst="line">
              <a:avLst/>
            </a:prstGeom>
            <a:solidFill>
              <a:srgbClr val="150D3E"/>
            </a:solidFill>
            <a:ln w="9525">
              <a:gradFill flip="none" rotWithShape="1">
                <a:gsLst>
                  <a:gs pos="0">
                    <a:srgbClr val="61E1EA">
                      <a:alpha val="11000"/>
                    </a:srgbClr>
                  </a:gs>
                  <a:gs pos="98230">
                    <a:srgbClr val="80ECDF">
                      <a:alpha val="0"/>
                    </a:srgbClr>
                  </a:gs>
                  <a:gs pos="55000">
                    <a:srgbClr val="00A2E9">
                      <a:alpha val="40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176" name="Line 9"/>
            <p:cNvSpPr>
              <a:spLocks noChangeShapeType="1"/>
            </p:cNvSpPr>
            <p:nvPr/>
          </p:nvSpPr>
          <p:spPr bwMode="auto">
            <a:xfrm flipV="1">
              <a:off x="3669682" y="4171672"/>
              <a:ext cx="535343" cy="918011"/>
            </a:xfrm>
            <a:prstGeom prst="line">
              <a:avLst/>
            </a:prstGeom>
            <a:solidFill>
              <a:srgbClr val="150D3E"/>
            </a:solidFill>
            <a:ln w="9525">
              <a:gradFill flip="none" rotWithShape="1">
                <a:gsLst>
                  <a:gs pos="0">
                    <a:srgbClr val="61E1EA">
                      <a:alpha val="11000"/>
                    </a:srgbClr>
                  </a:gs>
                  <a:gs pos="98230">
                    <a:srgbClr val="80ECDF">
                      <a:alpha val="0"/>
                    </a:srgbClr>
                  </a:gs>
                  <a:gs pos="55000">
                    <a:srgbClr val="E27FF6">
                      <a:alpha val="73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177" name="Line 10"/>
            <p:cNvSpPr>
              <a:spLocks noChangeShapeType="1"/>
            </p:cNvSpPr>
            <p:nvPr/>
          </p:nvSpPr>
          <p:spPr bwMode="auto">
            <a:xfrm flipH="1" flipV="1">
              <a:off x="4731822" y="4171672"/>
              <a:ext cx="526711" cy="918011"/>
            </a:xfrm>
            <a:prstGeom prst="line">
              <a:avLst/>
            </a:prstGeom>
            <a:solidFill>
              <a:srgbClr val="150D3E"/>
            </a:solidFill>
            <a:ln w="9525">
              <a:gradFill flip="none" rotWithShape="1">
                <a:gsLst>
                  <a:gs pos="0">
                    <a:srgbClr val="61E1EA">
                      <a:alpha val="11000"/>
                    </a:srgbClr>
                  </a:gs>
                  <a:gs pos="98230">
                    <a:srgbClr val="80ECDF">
                      <a:alpha val="0"/>
                    </a:srgbClr>
                  </a:gs>
                  <a:gs pos="55000">
                    <a:srgbClr val="61E1EA">
                      <a:alpha val="61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178" name="Line 11"/>
            <p:cNvSpPr>
              <a:spLocks noChangeShapeType="1"/>
            </p:cNvSpPr>
            <p:nvPr/>
          </p:nvSpPr>
          <p:spPr bwMode="auto">
            <a:xfrm flipH="1" flipV="1">
              <a:off x="5464433" y="4223722"/>
              <a:ext cx="1965759" cy="982287"/>
            </a:xfrm>
            <a:prstGeom prst="line">
              <a:avLst/>
            </a:prstGeom>
            <a:solidFill>
              <a:srgbClr val="150D3E"/>
            </a:solidFill>
            <a:ln w="9525">
              <a:gradFill flip="none" rotWithShape="1">
                <a:gsLst>
                  <a:gs pos="0">
                    <a:srgbClr val="61E1EA">
                      <a:alpha val="11000"/>
                    </a:srgbClr>
                  </a:gs>
                  <a:gs pos="98230">
                    <a:srgbClr val="80ECDF">
                      <a:alpha val="0"/>
                    </a:srgbClr>
                  </a:gs>
                  <a:gs pos="55000">
                    <a:srgbClr val="61E1EA">
                      <a:alpha val="61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179" name="Line 12"/>
            <p:cNvSpPr>
              <a:spLocks noChangeShapeType="1"/>
            </p:cNvSpPr>
            <p:nvPr/>
          </p:nvSpPr>
          <p:spPr bwMode="auto">
            <a:xfrm flipH="1" flipV="1">
              <a:off x="6121897" y="4083544"/>
              <a:ext cx="2832134" cy="1006140"/>
            </a:xfrm>
            <a:prstGeom prst="line">
              <a:avLst/>
            </a:prstGeom>
            <a:solidFill>
              <a:srgbClr val="150D3E"/>
            </a:solidFill>
            <a:ln w="9525">
              <a:gradFill flip="none" rotWithShape="1">
                <a:gsLst>
                  <a:gs pos="0">
                    <a:srgbClr val="61E1EA">
                      <a:alpha val="11000"/>
                    </a:srgbClr>
                  </a:gs>
                  <a:gs pos="98230">
                    <a:srgbClr val="80ECDF">
                      <a:alpha val="0"/>
                    </a:srgbClr>
                  </a:gs>
                  <a:gs pos="55000">
                    <a:srgbClr val="E27FF6">
                      <a:alpha val="91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180" name="Line 13"/>
            <p:cNvSpPr>
              <a:spLocks noChangeShapeType="1"/>
            </p:cNvSpPr>
            <p:nvPr/>
          </p:nvSpPr>
          <p:spPr bwMode="auto">
            <a:xfrm flipH="1" flipV="1">
              <a:off x="7381306" y="4171671"/>
              <a:ext cx="1777337" cy="492811"/>
            </a:xfrm>
            <a:prstGeom prst="line">
              <a:avLst/>
            </a:prstGeom>
            <a:solidFill>
              <a:srgbClr val="150D3E"/>
            </a:solidFill>
            <a:ln w="9525">
              <a:gradFill flip="none" rotWithShape="1">
                <a:gsLst>
                  <a:gs pos="0">
                    <a:srgbClr val="61E1EA">
                      <a:alpha val="11000"/>
                    </a:srgbClr>
                  </a:gs>
                  <a:gs pos="98230">
                    <a:srgbClr val="80ECDF">
                      <a:alpha val="0"/>
                    </a:srgbClr>
                  </a:gs>
                  <a:gs pos="55000">
                    <a:srgbClr val="00A2E9">
                      <a:alpha val="40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181" name="Line 13"/>
            <p:cNvSpPr>
              <a:spLocks noChangeShapeType="1"/>
            </p:cNvSpPr>
            <p:nvPr/>
          </p:nvSpPr>
          <p:spPr bwMode="auto">
            <a:xfrm flipV="1">
              <a:off x="-57705" y="4117718"/>
              <a:ext cx="1964362" cy="502123"/>
            </a:xfrm>
            <a:prstGeom prst="line">
              <a:avLst/>
            </a:prstGeom>
            <a:solidFill>
              <a:srgbClr val="150D3E"/>
            </a:solidFill>
            <a:ln w="9525">
              <a:gradFill flip="none" rotWithShape="1">
                <a:gsLst>
                  <a:gs pos="0">
                    <a:srgbClr val="61E1EA">
                      <a:alpha val="11000"/>
                    </a:srgbClr>
                  </a:gs>
                  <a:gs pos="98230">
                    <a:srgbClr val="80ECDF">
                      <a:alpha val="0"/>
                    </a:srgbClr>
                  </a:gs>
                  <a:gs pos="55000">
                    <a:srgbClr val="00A2E9">
                      <a:alpha val="40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grpSp>
      <p:sp>
        <p:nvSpPr>
          <p:cNvPr id="182" name="Line 11"/>
          <p:cNvSpPr>
            <a:spLocks noChangeShapeType="1"/>
          </p:cNvSpPr>
          <p:nvPr/>
        </p:nvSpPr>
        <p:spPr bwMode="auto">
          <a:xfrm flipH="1">
            <a:off x="-260687" y="4676035"/>
            <a:ext cx="9349566" cy="56606"/>
          </a:xfrm>
          <a:prstGeom prst="line">
            <a:avLst/>
          </a:prstGeom>
          <a:solidFill>
            <a:srgbClr val="150D3E"/>
          </a:solidFill>
          <a:ln w="9525">
            <a:gradFill flip="none" rotWithShape="1">
              <a:gsLst>
                <a:gs pos="0">
                  <a:srgbClr val="61E1EA">
                    <a:alpha val="11000"/>
                  </a:srgbClr>
                </a:gs>
                <a:gs pos="98230">
                  <a:srgbClr val="80ECDF">
                    <a:alpha val="0"/>
                  </a:srgbClr>
                </a:gs>
                <a:gs pos="55000">
                  <a:srgbClr val="00A2E9">
                    <a:alpha val="40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183" name="Line 11"/>
          <p:cNvSpPr>
            <a:spLocks noChangeShapeType="1"/>
          </p:cNvSpPr>
          <p:nvPr/>
        </p:nvSpPr>
        <p:spPr bwMode="auto">
          <a:xfrm flipH="1">
            <a:off x="-260687" y="4465678"/>
            <a:ext cx="9349566" cy="56606"/>
          </a:xfrm>
          <a:prstGeom prst="line">
            <a:avLst/>
          </a:prstGeom>
          <a:solidFill>
            <a:srgbClr val="150D3E"/>
          </a:solidFill>
          <a:ln w="9525">
            <a:gradFill flip="none" rotWithShape="1">
              <a:gsLst>
                <a:gs pos="0">
                  <a:srgbClr val="61E1EA">
                    <a:alpha val="11000"/>
                  </a:srgbClr>
                </a:gs>
                <a:gs pos="98230">
                  <a:srgbClr val="80ECDF">
                    <a:alpha val="0"/>
                  </a:srgbClr>
                </a:gs>
                <a:gs pos="51000">
                  <a:srgbClr val="61E1EA">
                    <a:alpha val="6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184" name="Line 11"/>
          <p:cNvSpPr>
            <a:spLocks noChangeShapeType="1"/>
          </p:cNvSpPr>
          <p:nvPr/>
        </p:nvSpPr>
        <p:spPr bwMode="auto">
          <a:xfrm flipH="1">
            <a:off x="-260687" y="4970007"/>
            <a:ext cx="9349566" cy="56606"/>
          </a:xfrm>
          <a:prstGeom prst="line">
            <a:avLst/>
          </a:prstGeom>
          <a:solidFill>
            <a:srgbClr val="150D3E"/>
          </a:solidFill>
          <a:ln w="9525">
            <a:gradFill flip="none" rotWithShape="1">
              <a:gsLst>
                <a:gs pos="0">
                  <a:srgbClr val="61E1EA">
                    <a:alpha val="11000"/>
                  </a:srgbClr>
                </a:gs>
                <a:gs pos="98230">
                  <a:srgbClr val="80ECDF">
                    <a:alpha val="0"/>
                  </a:srgbClr>
                </a:gs>
                <a:gs pos="55000">
                  <a:srgbClr val="61E1EA">
                    <a:alpha val="27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2" name="TextBox 54"/>
          <p:cNvSpPr txBox="1"/>
          <p:nvPr/>
        </p:nvSpPr>
        <p:spPr>
          <a:xfrm>
            <a:off x="1242143" y="1714581"/>
            <a:ext cx="6075680" cy="583565"/>
          </a:xfrm>
          <a:prstGeom prst="rect">
            <a:avLst/>
          </a:prstGeom>
          <a:noFill/>
        </p:spPr>
        <p:txBody>
          <a:bodyPr wrap="none" rtlCol="0">
            <a:spAutoFit/>
          </a:bodyPr>
          <a:p>
            <a:pPr marL="171450" indent="-171450" algn="l">
              <a:buFont typeface="Wingdings" panose="05000000000000000000" charset="0"/>
              <a:buChar char="n"/>
            </a:pPr>
            <a:r>
              <a:rPr lang="zh-CN" altLang="en-US" sz="1600" b="1" dirty="0">
                <a:solidFill>
                  <a:schemeClr val="accent2"/>
                </a:solidFill>
                <a:latin typeface="微软雅黑" panose="020B0503020204020204" pitchFamily="34" charset="-122"/>
                <a:ea typeface="微软雅黑" panose="020B0503020204020204" pitchFamily="34" charset="-122"/>
                <a:sym typeface="+mn-ea"/>
              </a:rPr>
              <a:t>十九大报告</a:t>
            </a:r>
            <a:endParaRPr lang="zh-CN" altLang="en-US" sz="1600" b="1" dirty="0">
              <a:solidFill>
                <a:schemeClr val="accent2"/>
              </a:solidFill>
              <a:latin typeface="微软雅黑" panose="020B0503020204020204" pitchFamily="34" charset="-122"/>
              <a:ea typeface="微软雅黑" panose="020B0503020204020204" pitchFamily="34" charset="-122"/>
              <a:sym typeface="+mn-ea"/>
            </a:endParaRPr>
          </a:p>
          <a:p>
            <a:pPr algn="l"/>
            <a:r>
              <a:rPr lang="zh-CN" altLang="en-US" sz="1600" dirty="0">
                <a:solidFill>
                  <a:schemeClr val="bg1"/>
                </a:solidFill>
                <a:latin typeface="微软雅黑" panose="020B0503020204020204" pitchFamily="34" charset="-122"/>
                <a:ea typeface="微软雅黑" panose="020B0503020204020204" pitchFamily="34" charset="-122"/>
                <a:sym typeface="+mn-ea"/>
              </a:rPr>
              <a:t>推动经济发展质量变革、效率变革、动力变革，</a:t>
            </a:r>
            <a:r>
              <a:rPr lang="zh-CN" altLang="en-US" sz="1600" b="1" u="sng" dirty="0">
                <a:solidFill>
                  <a:schemeClr val="bg1"/>
                </a:solidFill>
                <a:latin typeface="微软雅黑" panose="020B0503020204020204" pitchFamily="34" charset="-122"/>
                <a:ea typeface="微软雅黑" panose="020B0503020204020204" pitchFamily="34" charset="-122"/>
                <a:sym typeface="+mn-ea"/>
              </a:rPr>
              <a:t>提高全要素生产率</a:t>
            </a:r>
            <a:endParaRPr lang="zh-CN" altLang="en-US" sz="1600" b="1" u="sng" dirty="0">
              <a:solidFill>
                <a:schemeClr val="bg1"/>
              </a:solidFill>
              <a:latin typeface="微软雅黑" panose="020B0503020204020204" pitchFamily="34" charset="-122"/>
              <a:ea typeface="微软雅黑" panose="020B0503020204020204" pitchFamily="34" charset="-122"/>
              <a:sym typeface="+mn-ea"/>
            </a:endParaRPr>
          </a:p>
        </p:txBody>
      </p:sp>
      <p:sp>
        <p:nvSpPr>
          <p:cNvPr id="3" name="TextBox 54"/>
          <p:cNvSpPr txBox="1"/>
          <p:nvPr/>
        </p:nvSpPr>
        <p:spPr>
          <a:xfrm>
            <a:off x="1242143" y="2401651"/>
            <a:ext cx="6482080" cy="829945"/>
          </a:xfrm>
          <a:prstGeom prst="rect">
            <a:avLst/>
          </a:prstGeom>
          <a:noFill/>
        </p:spPr>
        <p:txBody>
          <a:bodyPr wrap="none" rtlCol="0">
            <a:spAutoFit/>
          </a:bodyPr>
          <a:p>
            <a:pPr marL="171450" indent="-171450" algn="l">
              <a:buClrTx/>
              <a:buSzTx/>
              <a:buFont typeface="Wingdings" panose="05000000000000000000" charset="0"/>
              <a:buChar char="n"/>
            </a:pPr>
            <a:r>
              <a:rPr lang="zh-CN" altLang="en-US" sz="1600" b="1" dirty="0">
                <a:solidFill>
                  <a:schemeClr val="accent2"/>
                </a:solidFill>
                <a:latin typeface="微软雅黑" panose="020B0503020204020204" pitchFamily="34" charset="-122"/>
                <a:ea typeface="微软雅黑" panose="020B0503020204020204" pitchFamily="34" charset="-122"/>
                <a:sym typeface="+mn-ea"/>
              </a:rPr>
              <a:t>2018年10月中央政治局第九次集体学习</a:t>
            </a:r>
            <a:endParaRPr lang="zh-CN" altLang="en-US" sz="1600" b="1" dirty="0">
              <a:solidFill>
                <a:schemeClr val="accent2"/>
              </a:solidFill>
              <a:latin typeface="微软雅黑" panose="020B0503020204020204" pitchFamily="34" charset="-122"/>
              <a:ea typeface="微软雅黑" panose="020B0503020204020204" pitchFamily="34" charset="-122"/>
              <a:sym typeface="+mn-ea"/>
            </a:endParaRPr>
          </a:p>
          <a:p>
            <a:pPr algn="l"/>
            <a:r>
              <a:rPr lang="zh-CN" altLang="en-US" sz="1600" dirty="0">
                <a:solidFill>
                  <a:schemeClr val="bg1"/>
                </a:solidFill>
                <a:latin typeface="微软雅黑" panose="020B0503020204020204" pitchFamily="34" charset="-122"/>
                <a:ea typeface="微软雅黑" panose="020B0503020204020204" pitchFamily="34" charset="-122"/>
                <a:sym typeface="+mn-ea"/>
              </a:rPr>
              <a:t>把握数字化、网络化、智能化融合发展契机，在质量变革、效率变革、</a:t>
            </a:r>
            <a:endParaRPr lang="zh-CN" altLang="en-US" sz="1600" dirty="0">
              <a:solidFill>
                <a:schemeClr val="bg1"/>
              </a:solidFill>
              <a:latin typeface="微软雅黑" panose="020B0503020204020204" pitchFamily="34" charset="-122"/>
              <a:ea typeface="微软雅黑" panose="020B0503020204020204" pitchFamily="34" charset="-122"/>
              <a:sym typeface="+mn-ea"/>
            </a:endParaRPr>
          </a:p>
          <a:p>
            <a:pPr algn="l"/>
            <a:r>
              <a:rPr lang="zh-CN" altLang="en-US" sz="1600" dirty="0">
                <a:solidFill>
                  <a:schemeClr val="bg1"/>
                </a:solidFill>
                <a:latin typeface="微软雅黑" panose="020B0503020204020204" pitchFamily="34" charset="-122"/>
                <a:ea typeface="微软雅黑" panose="020B0503020204020204" pitchFamily="34" charset="-122"/>
                <a:sym typeface="+mn-ea"/>
              </a:rPr>
              <a:t>动力变革中发挥</a:t>
            </a:r>
            <a:r>
              <a:rPr lang="zh-CN" altLang="en-US" sz="1600" b="1" u="sng" dirty="0">
                <a:solidFill>
                  <a:schemeClr val="bg1"/>
                </a:solidFill>
                <a:latin typeface="微软雅黑" panose="020B0503020204020204" pitchFamily="34" charset="-122"/>
                <a:ea typeface="微软雅黑" panose="020B0503020204020204" pitchFamily="34" charset="-122"/>
                <a:sym typeface="+mn-ea"/>
              </a:rPr>
              <a:t>人工智能</a:t>
            </a:r>
            <a:r>
              <a:rPr lang="zh-CN" altLang="en-US" sz="1600" dirty="0">
                <a:solidFill>
                  <a:schemeClr val="bg1"/>
                </a:solidFill>
                <a:latin typeface="微软雅黑" panose="020B0503020204020204" pitchFamily="34" charset="-122"/>
                <a:ea typeface="微软雅黑" panose="020B0503020204020204" pitchFamily="34" charset="-122"/>
                <a:sym typeface="+mn-ea"/>
              </a:rPr>
              <a:t>作用，</a:t>
            </a:r>
            <a:r>
              <a:rPr lang="zh-CN" altLang="en-US" sz="1600" b="1" u="sng" dirty="0">
                <a:solidFill>
                  <a:schemeClr val="bg1"/>
                </a:solidFill>
                <a:latin typeface="微软雅黑" panose="020B0503020204020204" pitchFamily="34" charset="-122"/>
                <a:ea typeface="微软雅黑" panose="020B0503020204020204" pitchFamily="34" charset="-122"/>
                <a:sym typeface="+mn-ea"/>
              </a:rPr>
              <a:t>提高全要素生产率</a:t>
            </a:r>
            <a:endParaRPr lang="zh-CN" altLang="en-US" sz="1600" b="1" u="sng" dirty="0">
              <a:solidFill>
                <a:schemeClr val="bg1"/>
              </a:solidFill>
              <a:latin typeface="微软雅黑" panose="020B0503020204020204" pitchFamily="34" charset="-122"/>
              <a:ea typeface="微软雅黑" panose="020B0503020204020204" pitchFamily="34" charset="-122"/>
              <a:sym typeface="+mn-ea"/>
            </a:endParaRPr>
          </a:p>
        </p:txBody>
      </p:sp>
      <p:sp>
        <p:nvSpPr>
          <p:cNvPr id="4" name="TextBox 54"/>
          <p:cNvSpPr txBox="1"/>
          <p:nvPr/>
        </p:nvSpPr>
        <p:spPr>
          <a:xfrm>
            <a:off x="1242143" y="3273506"/>
            <a:ext cx="6955790" cy="583565"/>
          </a:xfrm>
          <a:prstGeom prst="rect">
            <a:avLst/>
          </a:prstGeom>
          <a:noFill/>
        </p:spPr>
        <p:txBody>
          <a:bodyPr wrap="none" rtlCol="0">
            <a:spAutoFit/>
          </a:bodyPr>
          <a:p>
            <a:pPr marL="171450" indent="-171450" algn="l">
              <a:buFont typeface="Wingdings" panose="05000000000000000000" charset="0"/>
              <a:buChar char="n"/>
            </a:pPr>
            <a:r>
              <a:rPr lang="zh-CN" altLang="en-US" sz="1600" b="1" dirty="0">
                <a:solidFill>
                  <a:schemeClr val="accent2"/>
                </a:solidFill>
                <a:latin typeface="微软雅黑" panose="020B0503020204020204" pitchFamily="34" charset="-122"/>
                <a:ea typeface="微软雅黑" panose="020B0503020204020204" pitchFamily="34" charset="-122"/>
                <a:sym typeface="+mn-ea"/>
              </a:rPr>
              <a:t>2018年12月中央经济工作会议</a:t>
            </a:r>
            <a:endParaRPr lang="zh-CN" altLang="en-US" sz="1600" dirty="0">
              <a:solidFill>
                <a:schemeClr val="bg1"/>
              </a:solidFill>
              <a:latin typeface="微软雅黑" panose="020B0503020204020204" pitchFamily="34" charset="-122"/>
              <a:ea typeface="微软雅黑" panose="020B0503020204020204" pitchFamily="34" charset="-122"/>
              <a:sym typeface="+mn-ea"/>
            </a:endParaRPr>
          </a:p>
          <a:p>
            <a:pPr marL="171450" indent="-171450" algn="l"/>
            <a:r>
              <a:rPr lang="zh-CN" altLang="en-US" sz="1600" dirty="0">
                <a:solidFill>
                  <a:schemeClr val="bg1"/>
                </a:solidFill>
                <a:latin typeface="微软雅黑" panose="020B0503020204020204" pitchFamily="34" charset="-122"/>
                <a:ea typeface="微软雅黑" panose="020B0503020204020204" pitchFamily="34" charset="-122"/>
                <a:sym typeface="+mn-ea"/>
              </a:rPr>
              <a:t>加快5G商用步伐，加强</a:t>
            </a:r>
            <a:r>
              <a:rPr lang="zh-CN" altLang="en-US" sz="1600" b="1" u="sng" dirty="0">
                <a:solidFill>
                  <a:schemeClr val="bg1"/>
                </a:solidFill>
                <a:latin typeface="微软雅黑" panose="020B0503020204020204" pitchFamily="34" charset="-122"/>
                <a:ea typeface="微软雅黑" panose="020B0503020204020204" pitchFamily="34" charset="-122"/>
                <a:sym typeface="+mn-ea"/>
              </a:rPr>
              <a:t>人工智能</a:t>
            </a:r>
            <a:r>
              <a:rPr lang="zh-CN" altLang="en-US" sz="1600" dirty="0">
                <a:solidFill>
                  <a:schemeClr val="bg1"/>
                </a:solidFill>
                <a:latin typeface="微软雅黑" panose="020B0503020204020204" pitchFamily="34" charset="-122"/>
                <a:ea typeface="微软雅黑" panose="020B0503020204020204" pitchFamily="34" charset="-122"/>
                <a:sym typeface="+mn-ea"/>
              </a:rPr>
              <a:t>、工业互联网、物联网等新型基础设施建设</a:t>
            </a:r>
            <a:endParaRPr lang="zh-CN" altLang="en-US" sz="1600" dirty="0">
              <a:solidFill>
                <a:schemeClr val="bg1"/>
              </a:solidFill>
              <a:latin typeface="微软雅黑" panose="020B0503020204020204" pitchFamily="34" charset="-122"/>
              <a:ea typeface="微软雅黑" panose="020B0503020204020204" pitchFamily="34" charset="-122"/>
              <a:sym typeface="+mn-ea"/>
            </a:endParaRPr>
          </a:p>
        </p:txBody>
      </p:sp>
      <p:sp>
        <p:nvSpPr>
          <p:cNvPr id="5" name="TextBox 54"/>
          <p:cNvSpPr txBox="1"/>
          <p:nvPr/>
        </p:nvSpPr>
        <p:spPr>
          <a:xfrm>
            <a:off x="1242143" y="3960576"/>
            <a:ext cx="6840220" cy="829945"/>
          </a:xfrm>
          <a:prstGeom prst="rect">
            <a:avLst/>
          </a:prstGeom>
          <a:noFill/>
        </p:spPr>
        <p:txBody>
          <a:bodyPr wrap="none" rtlCol="0">
            <a:spAutoFit/>
          </a:bodyPr>
          <a:p>
            <a:pPr marL="171450" indent="-171450" algn="l">
              <a:buFont typeface="Wingdings" panose="05000000000000000000" charset="0"/>
              <a:buChar char="n"/>
            </a:pPr>
            <a:r>
              <a:rPr lang="zh-CN" altLang="en-US" sz="1600" b="1" dirty="0">
                <a:solidFill>
                  <a:schemeClr val="accent2"/>
                </a:solidFill>
                <a:latin typeface="微软雅黑" panose="020B0503020204020204" pitchFamily="34" charset="-122"/>
                <a:ea typeface="微软雅黑" panose="020B0503020204020204" pitchFamily="34" charset="-122"/>
                <a:sym typeface="+mn-ea"/>
              </a:rPr>
              <a:t>2019年3月政府工作报告</a:t>
            </a:r>
            <a:endParaRPr lang="zh-CN" altLang="en-US" sz="1600" dirty="0">
              <a:solidFill>
                <a:schemeClr val="bg1"/>
              </a:solidFill>
              <a:latin typeface="微软雅黑" panose="020B0503020204020204" pitchFamily="34" charset="-122"/>
              <a:ea typeface="微软雅黑" panose="020B0503020204020204" pitchFamily="34" charset="-122"/>
              <a:sym typeface="+mn-ea"/>
            </a:endParaRPr>
          </a:p>
          <a:p>
            <a:pPr algn="l"/>
            <a:r>
              <a:rPr lang="zh-CN" altLang="en-US" sz="1600" dirty="0">
                <a:solidFill>
                  <a:schemeClr val="bg1"/>
                </a:solidFill>
                <a:latin typeface="微软雅黑" panose="020B0503020204020204" pitchFamily="34" charset="-122"/>
                <a:ea typeface="微软雅黑" panose="020B0503020204020204" pitchFamily="34" charset="-122"/>
                <a:sym typeface="+mn-ea"/>
              </a:rPr>
              <a:t>深化大数据、</a:t>
            </a:r>
            <a:r>
              <a:rPr lang="zh-CN" altLang="en-US" sz="1600" b="1" u="sng" dirty="0">
                <a:solidFill>
                  <a:schemeClr val="bg1"/>
                </a:solidFill>
                <a:latin typeface="微软雅黑" panose="020B0503020204020204" pitchFamily="34" charset="-122"/>
                <a:ea typeface="微软雅黑" panose="020B0503020204020204" pitchFamily="34" charset="-122"/>
                <a:sym typeface="+mn-ea"/>
              </a:rPr>
              <a:t>人工智能</a:t>
            </a:r>
            <a:r>
              <a:rPr lang="zh-CN" altLang="en-US" sz="1600" dirty="0">
                <a:solidFill>
                  <a:schemeClr val="bg1"/>
                </a:solidFill>
                <a:latin typeface="微软雅黑" panose="020B0503020204020204" pitchFamily="34" charset="-122"/>
                <a:ea typeface="微软雅黑" panose="020B0503020204020204" pitchFamily="34" charset="-122"/>
                <a:sym typeface="+mn-ea"/>
              </a:rPr>
              <a:t>等研发应用。打造工业互联网平台，拓展“</a:t>
            </a:r>
            <a:r>
              <a:rPr lang="zh-CN" altLang="en-US" sz="1600" b="1" u="sng" dirty="0">
                <a:solidFill>
                  <a:schemeClr val="bg1"/>
                </a:solidFill>
                <a:latin typeface="微软雅黑" panose="020B0503020204020204" pitchFamily="34" charset="-122"/>
                <a:ea typeface="微软雅黑" panose="020B0503020204020204" pitchFamily="34" charset="-122"/>
                <a:sym typeface="+mn-ea"/>
              </a:rPr>
              <a:t>智能+</a:t>
            </a:r>
            <a:r>
              <a:rPr lang="zh-CN" altLang="en-US" sz="1600" dirty="0">
                <a:solidFill>
                  <a:schemeClr val="bg1"/>
                </a:solidFill>
                <a:latin typeface="微软雅黑" panose="020B0503020204020204" pitchFamily="34" charset="-122"/>
                <a:ea typeface="微软雅黑" panose="020B0503020204020204" pitchFamily="34" charset="-122"/>
                <a:sym typeface="+mn-ea"/>
              </a:rPr>
              <a:t>”</a:t>
            </a:r>
            <a:endParaRPr lang="zh-CN" altLang="en-US" sz="1600" dirty="0">
              <a:solidFill>
                <a:schemeClr val="bg1"/>
              </a:solidFill>
              <a:latin typeface="微软雅黑" panose="020B0503020204020204" pitchFamily="34" charset="-122"/>
              <a:ea typeface="微软雅黑" panose="020B0503020204020204" pitchFamily="34" charset="-122"/>
              <a:sym typeface="+mn-ea"/>
            </a:endParaRPr>
          </a:p>
          <a:p>
            <a:pPr algn="l"/>
            <a:r>
              <a:rPr lang="zh-CN" altLang="en-US" sz="1600" b="1" u="sng" dirty="0">
                <a:solidFill>
                  <a:schemeClr val="bg1"/>
                </a:solidFill>
                <a:latin typeface="微软雅黑" panose="020B0503020204020204" pitchFamily="34" charset="-122"/>
                <a:ea typeface="微软雅黑" panose="020B0503020204020204" pitchFamily="34" charset="-122"/>
                <a:sym typeface="+mn-ea"/>
              </a:rPr>
              <a:t>为制造业转型升级赋能</a:t>
            </a:r>
            <a:endParaRPr lang="zh-CN" altLang="en-US" sz="1600" b="1" u="sng"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wheel(1)">
                                      <p:cBhvr>
                                        <p:cTn id="7" dur="1000"/>
                                        <p:tgtEl>
                                          <p:spTgt spid="135"/>
                                        </p:tgtEl>
                                      </p:cBhvr>
                                    </p:animEffect>
                                  </p:childTnLst>
                                </p:cTn>
                              </p:par>
                            </p:childTnLst>
                          </p:cTn>
                        </p:par>
                        <p:par>
                          <p:cTn id="8" fill="hold">
                            <p:stCondLst>
                              <p:cond delay="1000"/>
                            </p:stCondLst>
                            <p:childTnLst>
                              <p:par>
                                <p:cTn id="9" presetID="10" presetClass="entr" presetSubtype="0" repeatCount="3000" fill="hold" grpId="0" nodeType="afterEffect">
                                  <p:stCondLst>
                                    <p:cond delay="0"/>
                                  </p:stCondLst>
                                  <p:childTnLst>
                                    <p:set>
                                      <p:cBhvr>
                                        <p:cTn id="10" dur="1" fill="hold">
                                          <p:stCondLst>
                                            <p:cond delay="0"/>
                                          </p:stCondLst>
                                        </p:cTn>
                                        <p:tgtEl>
                                          <p:spTgt spid="136"/>
                                        </p:tgtEl>
                                        <p:attrNameLst>
                                          <p:attrName>style.visibility</p:attrName>
                                        </p:attrNameLst>
                                      </p:cBhvr>
                                      <p:to>
                                        <p:strVal val="visible"/>
                                      </p:to>
                                    </p:set>
                                    <p:animEffect transition="in" filter="fade">
                                      <p:cBhvr>
                                        <p:cTn id="11" dur="200"/>
                                        <p:tgtEl>
                                          <p:spTgt spid="136"/>
                                        </p:tgtEl>
                                      </p:cBhvr>
                                    </p:animEffect>
                                  </p:childTnLst>
                                  <p:subTnLst>
                                    <p:audio>
                                      <p:cMediaNode>
                                        <p:cTn display="0" masterRel="sameClick">
                                          <p:stCondLst>
                                            <p:cond evt="begin" delay="0">
                                              <p:tn val="9"/>
                                            </p:cond>
                                          </p:stCondLst>
                                          <p:endCondLst>
                                            <p:cond evt="onStopAudio" delay="0">
                                              <p:tgtEl>
                                                <p:sldTgt/>
                                              </p:tgtEl>
                                            </p:cond>
                                          </p:endCondLst>
                                        </p:cTn>
                                        <p:tgtEl>
                                          <p:sndTgt r:embed="rId1" name="button24.wav"/>
                                        </p:tgtEl>
                                      </p:cMediaNode>
                                    </p:audio>
                                  </p:sub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37"/>
                                        </p:tgtEl>
                                        <p:attrNameLst>
                                          <p:attrName>style.visibility</p:attrName>
                                        </p:attrNameLst>
                                      </p:cBhvr>
                                      <p:to>
                                        <p:strVal val="visible"/>
                                      </p:to>
                                    </p:set>
                                    <p:animEffect transition="in" filter="wipe(left)">
                                      <p:cBhvr>
                                        <p:cTn id="15" dur="500"/>
                                        <p:tgtEl>
                                          <p:spTgt spid="137"/>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bldLvl="0" animBg="1"/>
      <p:bldP spid="136" grpId="0"/>
      <p:bldP spid="137" grpId="0"/>
      <p:bldP spid="2" grpId="0"/>
      <p:bldP spid="3" grpId="0"/>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矩形 134"/>
          <p:cNvSpPr/>
          <p:nvPr/>
        </p:nvSpPr>
        <p:spPr>
          <a:xfrm>
            <a:off x="599758" y="231775"/>
            <a:ext cx="7944485" cy="4679950"/>
          </a:xfrm>
          <a:prstGeom prst="rect">
            <a:avLst/>
          </a:prstGeom>
          <a:gradFill>
            <a:gsLst>
              <a:gs pos="0">
                <a:srgbClr val="F3C9FB">
                  <a:alpha val="15000"/>
                </a:srgbClr>
              </a:gs>
              <a:gs pos="98230">
                <a:srgbClr val="80ECDF">
                  <a:alpha val="15000"/>
                </a:srgbClr>
              </a:gs>
              <a:gs pos="55000">
                <a:srgbClr val="00A2E9">
                  <a:alpha val="3000"/>
                </a:srgbClr>
              </a:gs>
            </a:gsLst>
            <a:lin ang="8100000" scaled="1"/>
          </a:gradFill>
          <a:ln w="12700">
            <a:gradFill flip="none" rotWithShape="1">
              <a:gsLst>
                <a:gs pos="0">
                  <a:srgbClr val="F3C9FB"/>
                </a:gs>
                <a:gs pos="98230">
                  <a:srgbClr val="80ECDF"/>
                </a:gs>
                <a:gs pos="55000">
                  <a:srgbClr val="00A2E9"/>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136" name="TextBox 53"/>
          <p:cNvSpPr txBox="1"/>
          <p:nvPr/>
        </p:nvSpPr>
        <p:spPr>
          <a:xfrm>
            <a:off x="846491" y="231788"/>
            <a:ext cx="2286000" cy="461645"/>
          </a:xfrm>
          <a:prstGeom prst="rect">
            <a:avLst/>
          </a:prstGeom>
          <a:noFill/>
        </p:spPr>
        <p:txBody>
          <a:bodyPr wrap="none" lIns="0" tIns="0" rIns="0" bIns="0" rtlCol="0">
            <a:spAutoFit/>
          </a:bodyPr>
          <a:lstStyle>
            <a:defPPr>
              <a:defRPr lang="en-US"/>
            </a:defPPr>
            <a:lvl1pPr>
              <a:defRPr sz="1500" kern="2000">
                <a:solidFill>
                  <a:schemeClr val="bg1"/>
                </a:solidFill>
                <a:effectLst>
                  <a:glow rad="88900">
                    <a:srgbClr val="5291C0">
                      <a:alpha val="38000"/>
                    </a:srgbClr>
                  </a:glow>
                </a:effectLst>
                <a:latin typeface="微软雅黑" panose="020B0503020204020204" pitchFamily="34" charset="-122"/>
                <a:ea typeface="微软雅黑" panose="020B0503020204020204" pitchFamily="34" charset="-122"/>
              </a:defRPr>
            </a:lvl1pPr>
          </a:lstStyle>
          <a:p>
            <a:pPr algn="l">
              <a:lnSpc>
                <a:spcPct val="150000"/>
              </a:lnSpc>
            </a:pPr>
            <a:r>
              <a:rPr lang="zh-CN" altLang="en-US" sz="2000" dirty="0" smtClean="0">
                <a:cs typeface="微软雅黑" panose="020B0503020204020204" pitchFamily="34" charset="-122"/>
                <a:sym typeface="+mn-ea"/>
              </a:rPr>
              <a:t>人工智能标准化现状</a:t>
            </a:r>
            <a:endParaRPr lang="zh-CN" sz="2000" dirty="0"/>
          </a:p>
        </p:txBody>
      </p:sp>
      <p:sp>
        <p:nvSpPr>
          <p:cNvPr id="137" name="TextBox 54"/>
          <p:cNvSpPr txBox="1"/>
          <p:nvPr/>
        </p:nvSpPr>
        <p:spPr>
          <a:xfrm>
            <a:off x="1242143" y="842726"/>
            <a:ext cx="6761480" cy="953135"/>
          </a:xfrm>
          <a:prstGeom prst="rect">
            <a:avLst/>
          </a:prstGeom>
          <a:noFill/>
        </p:spPr>
        <p:txBody>
          <a:bodyPr wrap="none" rtlCol="0">
            <a:spAutoFit/>
          </a:bodyPr>
          <a:lstStyle/>
          <a:p>
            <a:pPr marL="171450" indent="-171450" algn="l">
              <a:buFont typeface="Wingdings" panose="05000000000000000000" charset="0"/>
              <a:buChar char="n"/>
            </a:pPr>
            <a:r>
              <a:rPr lang="zh-CN" altLang="en-US" sz="1400" b="1" dirty="0">
                <a:solidFill>
                  <a:schemeClr val="accent2"/>
                </a:solidFill>
                <a:latin typeface="微软雅黑" panose="020B0503020204020204" pitchFamily="34" charset="-122"/>
                <a:ea typeface="微软雅黑" panose="020B0503020204020204" pitchFamily="34" charset="-122"/>
                <a:sym typeface="+mn-ea"/>
              </a:rPr>
              <a:t>《人工智能标准化白皮书--2018》</a:t>
            </a:r>
            <a:endParaRPr lang="zh-CN" altLang="en-US" sz="1400" b="1" dirty="0">
              <a:solidFill>
                <a:schemeClr val="accent2"/>
              </a:solidFill>
              <a:latin typeface="微软雅黑" panose="020B0503020204020204" pitchFamily="34" charset="-122"/>
              <a:ea typeface="微软雅黑" panose="020B0503020204020204" pitchFamily="34" charset="-122"/>
              <a:sym typeface="+mn-ea"/>
            </a:endParaRPr>
          </a:p>
          <a:p>
            <a:pPr marL="171450" indent="-171450" algn="l">
              <a:buFont typeface="Wingdings" panose="05000000000000000000" charset="0"/>
              <a:buChar char="n"/>
            </a:pPr>
            <a:endParaRPr lang="zh-CN" altLang="en-US" sz="1400" b="1" dirty="0">
              <a:solidFill>
                <a:schemeClr val="accent2"/>
              </a:solidFill>
              <a:latin typeface="微软雅黑" panose="020B0503020204020204" pitchFamily="34" charset="-122"/>
              <a:ea typeface="微软雅黑" panose="020B0503020204020204" pitchFamily="34" charset="-122"/>
              <a:sym typeface="+mn-ea"/>
            </a:endParaRPr>
          </a:p>
          <a:p>
            <a:pPr algn="l"/>
            <a:r>
              <a:rPr lang="zh-CN" altLang="en-US" sz="14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在国际标准化组织、国外标准化组织、以及国内标准化组织都在研究人工智能问题，</a:t>
            </a:r>
            <a:endParaRPr lang="zh-CN" altLang="en-US" sz="14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r>
              <a:rPr lang="zh-CN" altLang="en-US" sz="14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并进行相关技术的标准化工作</a:t>
            </a:r>
            <a:endParaRPr lang="zh-CN" altLang="en-US" sz="1400" kern="2000" dirty="0" smtClean="0">
              <a:solidFill>
                <a:schemeClr val="bg1"/>
              </a:solidFill>
              <a:effectLst>
                <a:glow rad="88900">
                  <a:srgbClr val="5291C0">
                    <a:alpha val="38000"/>
                  </a:srgbClr>
                </a:glo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134" name="组合 133"/>
          <p:cNvGrpSpPr/>
          <p:nvPr/>
        </p:nvGrpSpPr>
        <p:grpSpPr>
          <a:xfrm>
            <a:off x="-37120" y="4402954"/>
            <a:ext cx="9216348" cy="823467"/>
            <a:chOff x="-57705" y="4083544"/>
            <a:chExt cx="9216348" cy="1122465"/>
          </a:xfrm>
        </p:grpSpPr>
        <p:sp>
          <p:nvSpPr>
            <p:cNvPr id="174" name="Line 7"/>
            <p:cNvSpPr>
              <a:spLocks noChangeShapeType="1"/>
            </p:cNvSpPr>
            <p:nvPr/>
          </p:nvSpPr>
          <p:spPr bwMode="auto">
            <a:xfrm flipV="1">
              <a:off x="34536" y="4084760"/>
              <a:ext cx="3168886" cy="1015787"/>
            </a:xfrm>
            <a:prstGeom prst="line">
              <a:avLst/>
            </a:prstGeom>
            <a:solidFill>
              <a:srgbClr val="150D3E"/>
            </a:solidFill>
            <a:ln w="9525">
              <a:gradFill flip="none" rotWithShape="1">
                <a:gsLst>
                  <a:gs pos="0">
                    <a:srgbClr val="61E1EA">
                      <a:alpha val="0"/>
                    </a:srgbClr>
                  </a:gs>
                  <a:gs pos="98230">
                    <a:srgbClr val="80ECDF">
                      <a:alpha val="0"/>
                    </a:srgbClr>
                  </a:gs>
                  <a:gs pos="55000">
                    <a:srgbClr val="E27FF6">
                      <a:alpha val="70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175" name="Line 8"/>
            <p:cNvSpPr>
              <a:spLocks noChangeShapeType="1"/>
            </p:cNvSpPr>
            <p:nvPr/>
          </p:nvSpPr>
          <p:spPr bwMode="auto">
            <a:xfrm flipV="1">
              <a:off x="1942771" y="4084760"/>
              <a:ext cx="1839164" cy="988625"/>
            </a:xfrm>
            <a:prstGeom prst="line">
              <a:avLst/>
            </a:prstGeom>
            <a:solidFill>
              <a:srgbClr val="150D3E"/>
            </a:solidFill>
            <a:ln w="9525">
              <a:gradFill flip="none" rotWithShape="1">
                <a:gsLst>
                  <a:gs pos="0">
                    <a:srgbClr val="61E1EA">
                      <a:alpha val="11000"/>
                    </a:srgbClr>
                  </a:gs>
                  <a:gs pos="98230">
                    <a:srgbClr val="80ECDF">
                      <a:alpha val="0"/>
                    </a:srgbClr>
                  </a:gs>
                  <a:gs pos="55000">
                    <a:srgbClr val="00A2E9">
                      <a:alpha val="40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176" name="Line 9"/>
            <p:cNvSpPr>
              <a:spLocks noChangeShapeType="1"/>
            </p:cNvSpPr>
            <p:nvPr/>
          </p:nvSpPr>
          <p:spPr bwMode="auto">
            <a:xfrm flipV="1">
              <a:off x="3669682" y="4171672"/>
              <a:ext cx="535343" cy="918011"/>
            </a:xfrm>
            <a:prstGeom prst="line">
              <a:avLst/>
            </a:prstGeom>
            <a:solidFill>
              <a:srgbClr val="150D3E"/>
            </a:solidFill>
            <a:ln w="9525">
              <a:gradFill flip="none" rotWithShape="1">
                <a:gsLst>
                  <a:gs pos="0">
                    <a:srgbClr val="61E1EA">
                      <a:alpha val="11000"/>
                    </a:srgbClr>
                  </a:gs>
                  <a:gs pos="98230">
                    <a:srgbClr val="80ECDF">
                      <a:alpha val="0"/>
                    </a:srgbClr>
                  </a:gs>
                  <a:gs pos="55000">
                    <a:srgbClr val="E27FF6">
                      <a:alpha val="73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177" name="Line 10"/>
            <p:cNvSpPr>
              <a:spLocks noChangeShapeType="1"/>
            </p:cNvSpPr>
            <p:nvPr/>
          </p:nvSpPr>
          <p:spPr bwMode="auto">
            <a:xfrm flipH="1" flipV="1">
              <a:off x="4731822" y="4171672"/>
              <a:ext cx="526711" cy="918011"/>
            </a:xfrm>
            <a:prstGeom prst="line">
              <a:avLst/>
            </a:prstGeom>
            <a:solidFill>
              <a:srgbClr val="150D3E"/>
            </a:solidFill>
            <a:ln w="9525">
              <a:gradFill flip="none" rotWithShape="1">
                <a:gsLst>
                  <a:gs pos="0">
                    <a:srgbClr val="61E1EA">
                      <a:alpha val="11000"/>
                    </a:srgbClr>
                  </a:gs>
                  <a:gs pos="98230">
                    <a:srgbClr val="80ECDF">
                      <a:alpha val="0"/>
                    </a:srgbClr>
                  </a:gs>
                  <a:gs pos="55000">
                    <a:srgbClr val="61E1EA">
                      <a:alpha val="61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178" name="Line 11"/>
            <p:cNvSpPr>
              <a:spLocks noChangeShapeType="1"/>
            </p:cNvSpPr>
            <p:nvPr/>
          </p:nvSpPr>
          <p:spPr bwMode="auto">
            <a:xfrm flipH="1" flipV="1">
              <a:off x="5464433" y="4223722"/>
              <a:ext cx="1965759" cy="982287"/>
            </a:xfrm>
            <a:prstGeom prst="line">
              <a:avLst/>
            </a:prstGeom>
            <a:solidFill>
              <a:srgbClr val="150D3E"/>
            </a:solidFill>
            <a:ln w="9525">
              <a:gradFill flip="none" rotWithShape="1">
                <a:gsLst>
                  <a:gs pos="0">
                    <a:srgbClr val="61E1EA">
                      <a:alpha val="11000"/>
                    </a:srgbClr>
                  </a:gs>
                  <a:gs pos="98230">
                    <a:srgbClr val="80ECDF">
                      <a:alpha val="0"/>
                    </a:srgbClr>
                  </a:gs>
                  <a:gs pos="55000">
                    <a:srgbClr val="61E1EA">
                      <a:alpha val="61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179" name="Line 12"/>
            <p:cNvSpPr>
              <a:spLocks noChangeShapeType="1"/>
            </p:cNvSpPr>
            <p:nvPr/>
          </p:nvSpPr>
          <p:spPr bwMode="auto">
            <a:xfrm flipH="1" flipV="1">
              <a:off x="6121897" y="4083544"/>
              <a:ext cx="2832134" cy="1006140"/>
            </a:xfrm>
            <a:prstGeom prst="line">
              <a:avLst/>
            </a:prstGeom>
            <a:solidFill>
              <a:srgbClr val="150D3E"/>
            </a:solidFill>
            <a:ln w="9525">
              <a:gradFill flip="none" rotWithShape="1">
                <a:gsLst>
                  <a:gs pos="0">
                    <a:srgbClr val="61E1EA">
                      <a:alpha val="11000"/>
                    </a:srgbClr>
                  </a:gs>
                  <a:gs pos="98230">
                    <a:srgbClr val="80ECDF">
                      <a:alpha val="0"/>
                    </a:srgbClr>
                  </a:gs>
                  <a:gs pos="55000">
                    <a:srgbClr val="E27FF6">
                      <a:alpha val="91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180" name="Line 13"/>
            <p:cNvSpPr>
              <a:spLocks noChangeShapeType="1"/>
            </p:cNvSpPr>
            <p:nvPr/>
          </p:nvSpPr>
          <p:spPr bwMode="auto">
            <a:xfrm flipH="1" flipV="1">
              <a:off x="7381306" y="4171671"/>
              <a:ext cx="1777337" cy="492811"/>
            </a:xfrm>
            <a:prstGeom prst="line">
              <a:avLst/>
            </a:prstGeom>
            <a:solidFill>
              <a:srgbClr val="150D3E"/>
            </a:solidFill>
            <a:ln w="9525">
              <a:gradFill flip="none" rotWithShape="1">
                <a:gsLst>
                  <a:gs pos="0">
                    <a:srgbClr val="61E1EA">
                      <a:alpha val="11000"/>
                    </a:srgbClr>
                  </a:gs>
                  <a:gs pos="98230">
                    <a:srgbClr val="80ECDF">
                      <a:alpha val="0"/>
                    </a:srgbClr>
                  </a:gs>
                  <a:gs pos="55000">
                    <a:srgbClr val="00A2E9">
                      <a:alpha val="40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181" name="Line 13"/>
            <p:cNvSpPr>
              <a:spLocks noChangeShapeType="1"/>
            </p:cNvSpPr>
            <p:nvPr/>
          </p:nvSpPr>
          <p:spPr bwMode="auto">
            <a:xfrm flipV="1">
              <a:off x="-57705" y="4117718"/>
              <a:ext cx="1964362" cy="502123"/>
            </a:xfrm>
            <a:prstGeom prst="line">
              <a:avLst/>
            </a:prstGeom>
            <a:solidFill>
              <a:srgbClr val="150D3E"/>
            </a:solidFill>
            <a:ln w="9525">
              <a:gradFill flip="none" rotWithShape="1">
                <a:gsLst>
                  <a:gs pos="0">
                    <a:srgbClr val="61E1EA">
                      <a:alpha val="11000"/>
                    </a:srgbClr>
                  </a:gs>
                  <a:gs pos="98230">
                    <a:srgbClr val="80ECDF">
                      <a:alpha val="0"/>
                    </a:srgbClr>
                  </a:gs>
                  <a:gs pos="55000">
                    <a:srgbClr val="00A2E9">
                      <a:alpha val="40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grpSp>
      <p:sp>
        <p:nvSpPr>
          <p:cNvPr id="182" name="Line 11"/>
          <p:cNvSpPr>
            <a:spLocks noChangeShapeType="1"/>
          </p:cNvSpPr>
          <p:nvPr/>
        </p:nvSpPr>
        <p:spPr bwMode="auto">
          <a:xfrm flipH="1">
            <a:off x="-260687" y="4676035"/>
            <a:ext cx="9349566" cy="56606"/>
          </a:xfrm>
          <a:prstGeom prst="line">
            <a:avLst/>
          </a:prstGeom>
          <a:solidFill>
            <a:srgbClr val="150D3E"/>
          </a:solidFill>
          <a:ln w="9525">
            <a:gradFill flip="none" rotWithShape="1">
              <a:gsLst>
                <a:gs pos="0">
                  <a:srgbClr val="61E1EA">
                    <a:alpha val="11000"/>
                  </a:srgbClr>
                </a:gs>
                <a:gs pos="98230">
                  <a:srgbClr val="80ECDF">
                    <a:alpha val="0"/>
                  </a:srgbClr>
                </a:gs>
                <a:gs pos="55000">
                  <a:srgbClr val="00A2E9">
                    <a:alpha val="40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183" name="Line 11"/>
          <p:cNvSpPr>
            <a:spLocks noChangeShapeType="1"/>
          </p:cNvSpPr>
          <p:nvPr/>
        </p:nvSpPr>
        <p:spPr bwMode="auto">
          <a:xfrm flipH="1">
            <a:off x="-260687" y="4465678"/>
            <a:ext cx="9349566" cy="56606"/>
          </a:xfrm>
          <a:prstGeom prst="line">
            <a:avLst/>
          </a:prstGeom>
          <a:solidFill>
            <a:srgbClr val="150D3E"/>
          </a:solidFill>
          <a:ln w="9525">
            <a:gradFill flip="none" rotWithShape="1">
              <a:gsLst>
                <a:gs pos="0">
                  <a:srgbClr val="61E1EA">
                    <a:alpha val="11000"/>
                  </a:srgbClr>
                </a:gs>
                <a:gs pos="98230">
                  <a:srgbClr val="80ECDF">
                    <a:alpha val="0"/>
                  </a:srgbClr>
                </a:gs>
                <a:gs pos="51000">
                  <a:srgbClr val="61E1EA">
                    <a:alpha val="6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184" name="Line 11"/>
          <p:cNvSpPr>
            <a:spLocks noChangeShapeType="1"/>
          </p:cNvSpPr>
          <p:nvPr/>
        </p:nvSpPr>
        <p:spPr bwMode="auto">
          <a:xfrm flipH="1">
            <a:off x="-260687" y="4970007"/>
            <a:ext cx="9349566" cy="56606"/>
          </a:xfrm>
          <a:prstGeom prst="line">
            <a:avLst/>
          </a:prstGeom>
          <a:solidFill>
            <a:srgbClr val="150D3E"/>
          </a:solidFill>
          <a:ln w="9525">
            <a:gradFill flip="none" rotWithShape="1">
              <a:gsLst>
                <a:gs pos="0">
                  <a:srgbClr val="61E1EA">
                    <a:alpha val="11000"/>
                  </a:srgbClr>
                </a:gs>
                <a:gs pos="98230">
                  <a:srgbClr val="80ECDF">
                    <a:alpha val="0"/>
                  </a:srgbClr>
                </a:gs>
                <a:gs pos="55000">
                  <a:srgbClr val="61E1EA">
                    <a:alpha val="27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2" name="TextBox 54"/>
          <p:cNvSpPr txBox="1"/>
          <p:nvPr/>
        </p:nvSpPr>
        <p:spPr>
          <a:xfrm>
            <a:off x="1242143" y="1992076"/>
            <a:ext cx="5942330" cy="521970"/>
          </a:xfrm>
          <a:prstGeom prst="rect">
            <a:avLst/>
          </a:prstGeom>
          <a:noFill/>
        </p:spPr>
        <p:txBody>
          <a:bodyPr wrap="none" rtlCol="0">
            <a:spAutoFit/>
          </a:bodyPr>
          <a:p>
            <a:pPr indent="0" algn="l">
              <a:buClrTx/>
              <a:buSzTx/>
              <a:buFont typeface="Wingdings" panose="05000000000000000000" charset="0"/>
              <a:buNone/>
            </a:pPr>
            <a:r>
              <a:rPr lang="zh-CN" altLang="en-US" sz="1400" dirty="0">
                <a:solidFill>
                  <a:schemeClr val="bg1"/>
                </a:solidFill>
                <a:latin typeface="微软雅黑" panose="020B0503020204020204" pitchFamily="34" charset="-122"/>
                <a:ea typeface="微软雅黑" panose="020B0503020204020204" pitchFamily="34" charset="-122"/>
                <a:sym typeface="+mn-ea"/>
              </a:rPr>
              <a:t>ISO/IEC JTC 1（国际标准化组织和国际电工委员会第一联合技术委员会）</a:t>
            </a:r>
            <a:endParaRPr lang="zh-CN" altLang="en-US" sz="1400" dirty="0">
              <a:solidFill>
                <a:schemeClr val="bg1"/>
              </a:solidFill>
              <a:latin typeface="微软雅黑" panose="020B0503020204020204" pitchFamily="34" charset="-122"/>
              <a:ea typeface="微软雅黑" panose="020B0503020204020204" pitchFamily="34" charset="-122"/>
              <a:sym typeface="+mn-ea"/>
            </a:endParaRPr>
          </a:p>
          <a:p>
            <a:pPr indent="0" algn="l">
              <a:buNone/>
            </a:pPr>
            <a:r>
              <a:rPr lang="zh-CN" altLang="en-US" sz="1400" dirty="0">
                <a:solidFill>
                  <a:schemeClr val="bg1"/>
                </a:solidFill>
                <a:latin typeface="微软雅黑" panose="020B0503020204020204" pitchFamily="34" charset="-122"/>
                <a:ea typeface="微软雅黑" panose="020B0503020204020204" pitchFamily="34" charset="-122"/>
                <a:sym typeface="+mn-ea"/>
              </a:rPr>
              <a:t>在人工智能领域的标准化工作已有 20 多年的历史</a:t>
            </a:r>
            <a:endParaRPr lang="zh-CN" altLang="en-US" sz="1400" b="1" u="sng" dirty="0">
              <a:solidFill>
                <a:schemeClr val="bg1"/>
              </a:solidFill>
              <a:latin typeface="微软雅黑" panose="020B0503020204020204" pitchFamily="34" charset="-122"/>
              <a:ea typeface="微软雅黑" panose="020B0503020204020204" pitchFamily="34" charset="-122"/>
              <a:sym typeface="+mn-ea"/>
            </a:endParaRPr>
          </a:p>
        </p:txBody>
      </p:sp>
      <p:sp>
        <p:nvSpPr>
          <p:cNvPr id="3" name="TextBox 54"/>
          <p:cNvSpPr txBox="1"/>
          <p:nvPr/>
        </p:nvSpPr>
        <p:spPr>
          <a:xfrm>
            <a:off x="1242143" y="2648666"/>
            <a:ext cx="6145530" cy="521970"/>
          </a:xfrm>
          <a:prstGeom prst="rect">
            <a:avLst/>
          </a:prstGeom>
          <a:noFill/>
        </p:spPr>
        <p:txBody>
          <a:bodyPr wrap="none" rtlCol="0">
            <a:spAutoFit/>
          </a:bodyPr>
          <a:p>
            <a:pPr indent="0" algn="l">
              <a:buFont typeface="Wingdings" panose="05000000000000000000" charset="0"/>
              <a:buNone/>
            </a:pPr>
            <a:r>
              <a:rPr lang="zh-CN" altLang="en-US" sz="14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在计算机图像处理领域：ISO/IEC JTC 1/SC 24（计算机图形、图像处理和环</a:t>
            </a:r>
            <a:endParaRPr lang="zh-CN" altLang="en-US" sz="14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buNone/>
            </a:pPr>
            <a:r>
              <a:rPr lang="zh-CN" altLang="en-US" sz="14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境数据表示分技术委员会）</a:t>
            </a:r>
            <a:endParaRPr lang="zh-CN" altLang="en-US" sz="14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TextBox 54"/>
          <p:cNvSpPr txBox="1"/>
          <p:nvPr/>
        </p:nvSpPr>
        <p:spPr>
          <a:xfrm>
            <a:off x="1242060" y="3305256"/>
            <a:ext cx="6998335" cy="521970"/>
          </a:xfrm>
          <a:prstGeom prst="rect">
            <a:avLst/>
          </a:prstGeom>
          <a:noFill/>
        </p:spPr>
        <p:txBody>
          <a:bodyPr wrap="square" rtlCol="0">
            <a:spAutoFit/>
          </a:bodyPr>
          <a:p>
            <a:pPr indent="0" algn="l">
              <a:buFont typeface="Wingdings" panose="05000000000000000000" charset="0"/>
              <a:buNone/>
            </a:pPr>
            <a:r>
              <a:rPr lang="zh-CN" altLang="en-US" sz="1400" dirty="0">
                <a:solidFill>
                  <a:schemeClr val="bg1"/>
                </a:solidFill>
                <a:latin typeface="微软雅黑" panose="020B0503020204020204" pitchFamily="34" charset="-122"/>
                <a:ea typeface="微软雅黑" panose="020B0503020204020204" pitchFamily="34" charset="-122"/>
                <a:sym typeface="+mn-ea"/>
              </a:rPr>
              <a:t>ISO/IEC 8632-3《信息技术 计算机图形 存储和传送图形描述信息的元文卷 第 3 部分：二进制编码》</a:t>
            </a:r>
            <a:endParaRPr lang="zh-CN" altLang="en-US" sz="1400" dirty="0">
              <a:solidFill>
                <a:schemeClr val="bg1"/>
              </a:solidFill>
              <a:latin typeface="微软雅黑" panose="020B0503020204020204" pitchFamily="34" charset="-122"/>
              <a:ea typeface="微软雅黑" panose="020B0503020204020204" pitchFamily="34" charset="-122"/>
              <a:sym typeface="+mn-ea"/>
            </a:endParaRPr>
          </a:p>
        </p:txBody>
      </p:sp>
      <p:sp>
        <p:nvSpPr>
          <p:cNvPr id="5" name="TextBox 54"/>
          <p:cNvSpPr txBox="1"/>
          <p:nvPr/>
        </p:nvSpPr>
        <p:spPr>
          <a:xfrm>
            <a:off x="1242143" y="3961846"/>
            <a:ext cx="4423410" cy="306705"/>
          </a:xfrm>
          <a:prstGeom prst="rect">
            <a:avLst/>
          </a:prstGeom>
          <a:noFill/>
        </p:spPr>
        <p:txBody>
          <a:bodyPr wrap="none" rtlCol="0">
            <a:spAutoFit/>
          </a:bodyPr>
          <a:p>
            <a:pPr indent="0" algn="l">
              <a:buFont typeface="Wingdings" panose="05000000000000000000" charset="0"/>
              <a:buNone/>
            </a:pPr>
            <a:r>
              <a:rPr lang="zh-CN" altLang="en-US" sz="1400" dirty="0">
                <a:solidFill>
                  <a:schemeClr val="bg1"/>
                </a:solidFill>
                <a:latin typeface="微软雅黑" panose="020B0503020204020204" pitchFamily="34" charset="-122"/>
                <a:ea typeface="微软雅黑" panose="020B0503020204020204" pitchFamily="34" charset="-122"/>
                <a:sym typeface="+mn-ea"/>
              </a:rPr>
              <a:t>ISO/IEC 18039《信息技术混合和增强现实参考模型》</a:t>
            </a:r>
            <a:endParaRPr lang="en-US" altLang="zh-CN" sz="1400" dirty="0">
              <a:solidFill>
                <a:schemeClr val="bg1"/>
              </a:solidFill>
              <a:latin typeface="微软雅黑" panose="020B0503020204020204" pitchFamily="34" charset="-122"/>
              <a:ea typeface="微软雅黑" panose="020B0503020204020204" pitchFamily="34" charset="-122"/>
              <a:sym typeface="+mn-ea"/>
            </a:endParaRPr>
          </a:p>
        </p:txBody>
      </p:sp>
      <p:sp>
        <p:nvSpPr>
          <p:cNvPr id="6" name="TextBox 53"/>
          <p:cNvSpPr txBox="1"/>
          <p:nvPr/>
        </p:nvSpPr>
        <p:spPr>
          <a:xfrm>
            <a:off x="5325146" y="231788"/>
            <a:ext cx="2540000" cy="461645"/>
          </a:xfrm>
          <a:prstGeom prst="rect">
            <a:avLst/>
          </a:prstGeom>
          <a:noFill/>
        </p:spPr>
        <p:txBody>
          <a:bodyPr wrap="none" lIns="0" tIns="0" rIns="0" bIns="0" rtlCol="0">
            <a:spAutoFit/>
          </a:bodyPr>
          <a:lstStyle>
            <a:defPPr>
              <a:defRPr lang="en-US"/>
            </a:defPPr>
            <a:lvl1pPr>
              <a:defRPr sz="1500" kern="2000">
                <a:solidFill>
                  <a:schemeClr val="bg1"/>
                </a:solidFill>
                <a:effectLst>
                  <a:glow rad="88900">
                    <a:srgbClr val="5291C0">
                      <a:alpha val="38000"/>
                    </a:srgbClr>
                  </a:glow>
                </a:effectLst>
                <a:latin typeface="微软雅黑" panose="020B0503020204020204" pitchFamily="34" charset="-122"/>
                <a:ea typeface="微软雅黑" panose="020B0503020204020204" pitchFamily="34" charset="-122"/>
              </a:defRPr>
            </a:lvl1pPr>
          </a:lstStyle>
          <a:p>
            <a:pPr algn="l">
              <a:lnSpc>
                <a:spcPct val="150000"/>
              </a:lnSpc>
            </a:pPr>
            <a:r>
              <a:rPr lang="zh-CN" altLang="en-US" sz="2000" b="1" dirty="0">
                <a:solidFill>
                  <a:srgbClr val="80ECDF"/>
                </a:solidFill>
                <a:effectLst/>
                <a:sym typeface="+mn-ea"/>
              </a:rPr>
              <a:t>未来已来、趋势已成！</a:t>
            </a:r>
            <a:endParaRPr lang="zh-CN" sz="2000" dirty="0"/>
          </a:p>
        </p:txBody>
      </p:sp>
      <p:sp>
        <p:nvSpPr>
          <p:cNvPr id="7" name="TextBox 54"/>
          <p:cNvSpPr txBox="1"/>
          <p:nvPr/>
        </p:nvSpPr>
        <p:spPr>
          <a:xfrm>
            <a:off x="1242778" y="4370151"/>
            <a:ext cx="5227955" cy="306705"/>
          </a:xfrm>
          <a:prstGeom prst="rect">
            <a:avLst/>
          </a:prstGeom>
          <a:noFill/>
        </p:spPr>
        <p:txBody>
          <a:bodyPr wrap="none" rtlCol="0">
            <a:spAutoFit/>
          </a:bodyPr>
          <a:p>
            <a:pPr indent="0" algn="l">
              <a:buFont typeface="Wingdings" panose="05000000000000000000" charset="0"/>
              <a:buNone/>
            </a:pPr>
            <a:r>
              <a:rPr lang="en-US" altLang="zh-CN" sz="1400" dirty="0">
                <a:solidFill>
                  <a:schemeClr val="bg1"/>
                </a:solidFill>
                <a:latin typeface="微软雅黑" panose="020B0503020204020204" pitchFamily="34" charset="-122"/>
                <a:ea typeface="微软雅黑" panose="020B0503020204020204" pitchFamily="34" charset="-122"/>
                <a:sym typeface="+mn-ea"/>
              </a:rPr>
              <a:t>GB/T</a:t>
            </a:r>
            <a:r>
              <a:rPr lang="zh-CN" altLang="en-US" sz="1400" dirty="0">
                <a:solidFill>
                  <a:schemeClr val="bg1"/>
                </a:solidFill>
                <a:latin typeface="微软雅黑" panose="020B0503020204020204" pitchFamily="34" charset="-122"/>
                <a:ea typeface="微软雅黑" panose="020B0503020204020204" pitchFamily="34" charset="-122"/>
                <a:sym typeface="+mn-ea"/>
              </a:rPr>
              <a:t>：已相继制定标准，语音、安防、医疗、自动驾驶等已发布</a:t>
            </a:r>
            <a:endParaRPr lang="zh-CN" altLang="en-US" sz="1400"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wheel(1)">
                                      <p:cBhvr>
                                        <p:cTn id="7" dur="1000"/>
                                        <p:tgtEl>
                                          <p:spTgt spid="135"/>
                                        </p:tgtEl>
                                      </p:cBhvr>
                                    </p:animEffect>
                                  </p:childTnLst>
                                </p:cTn>
                              </p:par>
                            </p:childTnLst>
                          </p:cTn>
                        </p:par>
                        <p:par>
                          <p:cTn id="8" fill="hold">
                            <p:stCondLst>
                              <p:cond delay="1000"/>
                            </p:stCondLst>
                            <p:childTnLst>
                              <p:par>
                                <p:cTn id="9" presetID="10" presetClass="entr" presetSubtype="0" repeatCount="3000" fill="hold" grpId="0" nodeType="afterEffect">
                                  <p:stCondLst>
                                    <p:cond delay="0"/>
                                  </p:stCondLst>
                                  <p:childTnLst>
                                    <p:set>
                                      <p:cBhvr>
                                        <p:cTn id="10" dur="1" fill="hold">
                                          <p:stCondLst>
                                            <p:cond delay="0"/>
                                          </p:stCondLst>
                                        </p:cTn>
                                        <p:tgtEl>
                                          <p:spTgt spid="136"/>
                                        </p:tgtEl>
                                        <p:attrNameLst>
                                          <p:attrName>style.visibility</p:attrName>
                                        </p:attrNameLst>
                                      </p:cBhvr>
                                      <p:to>
                                        <p:strVal val="visible"/>
                                      </p:to>
                                    </p:set>
                                    <p:animEffect transition="in" filter="fade">
                                      <p:cBhvr>
                                        <p:cTn id="11" dur="200"/>
                                        <p:tgtEl>
                                          <p:spTgt spid="136"/>
                                        </p:tgtEl>
                                      </p:cBhvr>
                                    </p:animEffect>
                                  </p:childTnLst>
                                  <p:subTnLst>
                                    <p:audio>
                                      <p:cMediaNode>
                                        <p:cTn display="0" masterRel="sameClick">
                                          <p:stCondLst>
                                            <p:cond evt="begin" delay="0">
                                              <p:tn val="9"/>
                                            </p:cond>
                                          </p:stCondLst>
                                          <p:endCondLst>
                                            <p:cond evt="onStopAudio" delay="0">
                                              <p:tgtEl>
                                                <p:sldTgt/>
                                              </p:tgtEl>
                                            </p:cond>
                                          </p:endCondLst>
                                        </p:cTn>
                                        <p:tgtEl>
                                          <p:sndTgt r:embed="rId1" name="button24.wav"/>
                                        </p:tgtEl>
                                      </p:cMediaNode>
                                    </p:audio>
                                  </p:sub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37"/>
                                        </p:tgtEl>
                                        <p:attrNameLst>
                                          <p:attrName>style.visibility</p:attrName>
                                        </p:attrNameLst>
                                      </p:cBhvr>
                                      <p:to>
                                        <p:strVal val="visible"/>
                                      </p:to>
                                    </p:set>
                                    <p:animEffect transition="in" filter="wipe(left)">
                                      <p:cBhvr>
                                        <p:cTn id="15" dur="500"/>
                                        <p:tgtEl>
                                          <p:spTgt spid="137"/>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childTnLst>
                          </p:cTn>
                        </p:par>
                        <p:par>
                          <p:cTn id="32" fill="hold">
                            <p:stCondLst>
                              <p:cond delay="4000"/>
                            </p:stCondLst>
                            <p:childTnLst>
                              <p:par>
                                <p:cTn id="33" presetID="10" presetClass="entr" presetSubtype="0" repeatCount="300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2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1" name="button24.wav"/>
                                        </p:tgtEl>
                                      </p:cMediaNode>
                                    </p:audio>
                                  </p:sub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bldLvl="0" animBg="1"/>
      <p:bldP spid="136" grpId="0"/>
      <p:bldP spid="137" grpId="0"/>
      <p:bldP spid="2" grpId="0"/>
      <p:bldP spid="3" grpId="0"/>
      <p:bldP spid="4" grpId="0"/>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椭圆 24"/>
          <p:cNvSpPr/>
          <p:nvPr/>
        </p:nvSpPr>
        <p:spPr>
          <a:xfrm flipH="1">
            <a:off x="6298214" y="2217572"/>
            <a:ext cx="1714290" cy="1714290"/>
          </a:xfrm>
          <a:prstGeom prst="ellipse">
            <a:avLst/>
          </a:prstGeom>
          <a:gradFill>
            <a:gsLst>
              <a:gs pos="29000">
                <a:srgbClr val="FF00FF">
                  <a:alpha val="12000"/>
                </a:srgbClr>
              </a:gs>
              <a:gs pos="66000">
                <a:srgbClr val="0000FF">
                  <a:alpha val="0"/>
                </a:srgbClr>
              </a:gs>
              <a:gs pos="89000">
                <a:srgbClr val="00FFFF">
                  <a:alpha val="0"/>
                </a:srgbClr>
              </a:gs>
            </a:gsLst>
            <a:path path="circle">
              <a:fillToRect r="100000" b="100000"/>
            </a:path>
          </a:gradFill>
          <a:ln w="15875">
            <a:noFill/>
          </a:ln>
          <a:effectLst>
            <a:glow>
              <a:srgbClr val="00FFFF">
                <a:alpha val="84000"/>
              </a:srgb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200">
              <a:solidFill>
                <a:schemeClr val="bg1"/>
              </a:solidFill>
              <a:effectLst>
                <a:glow rad="1168400">
                  <a:schemeClr val="accent3">
                    <a:satMod val="175000"/>
                    <a:alpha val="42000"/>
                  </a:schemeClr>
                </a:glow>
              </a:effectLst>
              <a:latin typeface="微软雅黑" panose="020B0503020204020204" pitchFamily="34" charset="-122"/>
              <a:ea typeface="微软雅黑" panose="020B0503020204020204" pitchFamily="34" charset="-122"/>
            </a:endParaRPr>
          </a:p>
        </p:txBody>
      </p:sp>
      <p:sp>
        <p:nvSpPr>
          <p:cNvPr id="94" name="椭圆 93"/>
          <p:cNvSpPr/>
          <p:nvPr/>
        </p:nvSpPr>
        <p:spPr>
          <a:xfrm rot="1335351" flipH="1">
            <a:off x="4264799" y="3550196"/>
            <a:ext cx="1166563" cy="924223"/>
          </a:xfrm>
          <a:prstGeom prst="ellipse">
            <a:avLst/>
          </a:prstGeom>
          <a:gradFill>
            <a:gsLst>
              <a:gs pos="29000">
                <a:srgbClr val="00FFFF">
                  <a:alpha val="13000"/>
                </a:srgbClr>
              </a:gs>
              <a:gs pos="66000">
                <a:srgbClr val="0000FF">
                  <a:alpha val="0"/>
                </a:srgbClr>
              </a:gs>
              <a:gs pos="89000">
                <a:srgbClr val="00FFFF">
                  <a:alpha val="0"/>
                </a:srgbClr>
              </a:gs>
            </a:gsLst>
            <a:path path="circle">
              <a:fillToRect r="100000" b="100000"/>
            </a:path>
          </a:gradFill>
          <a:ln w="15875">
            <a:noFill/>
          </a:ln>
          <a:effectLst>
            <a:glow>
              <a:srgbClr val="00FFFF">
                <a:alpha val="84000"/>
              </a:srgb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200">
              <a:solidFill>
                <a:schemeClr val="bg1"/>
              </a:solidFill>
              <a:effectLst>
                <a:glow rad="1168400">
                  <a:schemeClr val="accent3">
                    <a:satMod val="175000"/>
                    <a:alpha val="42000"/>
                  </a:schemeClr>
                </a:glow>
              </a:effectLst>
              <a:latin typeface="微软雅黑" panose="020B0503020204020204" pitchFamily="34" charset="-122"/>
              <a:ea typeface="微软雅黑" panose="020B0503020204020204" pitchFamily="34" charset="-122"/>
            </a:endParaRPr>
          </a:p>
        </p:txBody>
      </p:sp>
      <p:grpSp>
        <p:nvGrpSpPr>
          <p:cNvPr id="106" name="组合 105"/>
          <p:cNvGrpSpPr/>
          <p:nvPr/>
        </p:nvGrpSpPr>
        <p:grpSpPr>
          <a:xfrm>
            <a:off x="-260687" y="4394141"/>
            <a:ext cx="9439915" cy="832279"/>
            <a:chOff x="-260687" y="4394141"/>
            <a:chExt cx="9439915" cy="832279"/>
          </a:xfrm>
        </p:grpSpPr>
        <p:grpSp>
          <p:nvGrpSpPr>
            <p:cNvPr id="107" name="组合 106"/>
            <p:cNvGrpSpPr/>
            <p:nvPr/>
          </p:nvGrpSpPr>
          <p:grpSpPr>
            <a:xfrm>
              <a:off x="-135097" y="4394141"/>
              <a:ext cx="9314325" cy="832279"/>
              <a:chOff x="-155682" y="4071532"/>
              <a:chExt cx="9314325" cy="1134477"/>
            </a:xfrm>
          </p:grpSpPr>
          <p:sp>
            <p:nvSpPr>
              <p:cNvPr id="110" name="Line 7"/>
              <p:cNvSpPr>
                <a:spLocks noChangeShapeType="1"/>
              </p:cNvSpPr>
              <p:nvPr/>
            </p:nvSpPr>
            <p:spPr bwMode="auto">
              <a:xfrm flipV="1">
                <a:off x="-155682" y="4071532"/>
                <a:ext cx="3168886" cy="1015786"/>
              </a:xfrm>
              <a:prstGeom prst="line">
                <a:avLst/>
              </a:prstGeom>
              <a:noFill/>
              <a:ln w="9525">
                <a:gradFill flip="none" rotWithShape="1">
                  <a:gsLst>
                    <a:gs pos="0">
                      <a:srgbClr val="00FFFF"/>
                    </a:gs>
                    <a:gs pos="100000">
                      <a:srgbClr val="80ECDF">
                        <a:alpha val="0"/>
                      </a:srgbClr>
                    </a:gs>
                    <a:gs pos="55000">
                      <a:srgbClr val="00A2E9"/>
                    </a:gs>
                  </a:gsLst>
                  <a:lin ang="0" scaled="1"/>
                  <a:tileRect/>
                </a:gra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111" name="Line 8"/>
              <p:cNvSpPr>
                <a:spLocks noChangeShapeType="1"/>
              </p:cNvSpPr>
              <p:nvPr/>
            </p:nvSpPr>
            <p:spPr bwMode="auto">
              <a:xfrm flipV="1">
                <a:off x="2630802" y="4131045"/>
                <a:ext cx="1367168" cy="996019"/>
              </a:xfrm>
              <a:prstGeom prst="line">
                <a:avLst/>
              </a:prstGeom>
              <a:noFill/>
              <a:ln w="9525">
                <a:gradFill flip="none" rotWithShape="1">
                  <a:gsLst>
                    <a:gs pos="0">
                      <a:srgbClr val="00FFFF"/>
                    </a:gs>
                    <a:gs pos="100000">
                      <a:srgbClr val="80ECDF">
                        <a:alpha val="0"/>
                      </a:srgbClr>
                    </a:gs>
                    <a:gs pos="55000">
                      <a:srgbClr val="00A2E9"/>
                    </a:gs>
                  </a:gsLst>
                  <a:lin ang="0" scaled="1"/>
                  <a:tileRect/>
                </a:gra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112" name="Line 9"/>
              <p:cNvSpPr>
                <a:spLocks noChangeShapeType="1"/>
              </p:cNvSpPr>
              <p:nvPr/>
            </p:nvSpPr>
            <p:spPr bwMode="auto">
              <a:xfrm flipV="1">
                <a:off x="3656482" y="4258804"/>
                <a:ext cx="609683" cy="906997"/>
              </a:xfrm>
              <a:prstGeom prst="line">
                <a:avLst/>
              </a:prstGeom>
              <a:noFill/>
              <a:ln w="9525">
                <a:gradFill flip="none" rotWithShape="1">
                  <a:gsLst>
                    <a:gs pos="0">
                      <a:srgbClr val="00FFFF"/>
                    </a:gs>
                    <a:gs pos="100000">
                      <a:srgbClr val="80ECDF">
                        <a:alpha val="0"/>
                      </a:srgbClr>
                    </a:gs>
                    <a:gs pos="55000">
                      <a:srgbClr val="00A2E9"/>
                    </a:gs>
                  </a:gsLst>
                  <a:lin ang="0" scaled="1"/>
                  <a:tileRect/>
                </a:gra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113" name="Line 10"/>
              <p:cNvSpPr>
                <a:spLocks noChangeShapeType="1"/>
              </p:cNvSpPr>
              <p:nvPr/>
            </p:nvSpPr>
            <p:spPr bwMode="auto">
              <a:xfrm flipV="1">
                <a:off x="4803386" y="4284666"/>
                <a:ext cx="45480" cy="915036"/>
              </a:xfrm>
              <a:prstGeom prst="line">
                <a:avLst/>
              </a:prstGeom>
              <a:noFill/>
              <a:ln w="9525">
                <a:gradFill flip="none" rotWithShape="1">
                  <a:gsLst>
                    <a:gs pos="0">
                      <a:srgbClr val="00FFFF"/>
                    </a:gs>
                    <a:gs pos="100000">
                      <a:srgbClr val="80ECDF">
                        <a:alpha val="0"/>
                      </a:srgbClr>
                    </a:gs>
                    <a:gs pos="55000">
                      <a:srgbClr val="00A2E9"/>
                    </a:gs>
                  </a:gsLst>
                  <a:lin ang="0" scaled="1"/>
                  <a:tileRect/>
                </a:gra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114" name="Line 11"/>
              <p:cNvSpPr>
                <a:spLocks noChangeShapeType="1"/>
              </p:cNvSpPr>
              <p:nvPr/>
            </p:nvSpPr>
            <p:spPr bwMode="auto">
              <a:xfrm flipH="1" flipV="1">
                <a:off x="5809640" y="4223722"/>
                <a:ext cx="1965759" cy="982287"/>
              </a:xfrm>
              <a:prstGeom prst="line">
                <a:avLst/>
              </a:prstGeom>
              <a:noFill/>
              <a:ln w="9525">
                <a:gradFill flip="none" rotWithShape="1">
                  <a:gsLst>
                    <a:gs pos="0">
                      <a:srgbClr val="00FFFF"/>
                    </a:gs>
                    <a:gs pos="100000">
                      <a:srgbClr val="80ECDF">
                        <a:alpha val="0"/>
                      </a:srgbClr>
                    </a:gs>
                    <a:gs pos="55000">
                      <a:srgbClr val="00A2E9"/>
                    </a:gs>
                  </a:gsLst>
                  <a:lin ang="0" scaled="1"/>
                  <a:tileRect/>
                </a:gra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115" name="Line 12"/>
              <p:cNvSpPr>
                <a:spLocks noChangeShapeType="1"/>
              </p:cNvSpPr>
              <p:nvPr/>
            </p:nvSpPr>
            <p:spPr bwMode="auto">
              <a:xfrm flipH="1" flipV="1">
                <a:off x="6121897" y="4083544"/>
                <a:ext cx="2832134" cy="1006140"/>
              </a:xfrm>
              <a:prstGeom prst="line">
                <a:avLst/>
              </a:prstGeom>
              <a:noFill/>
              <a:ln w="9525">
                <a:gradFill flip="none" rotWithShape="1">
                  <a:gsLst>
                    <a:gs pos="0">
                      <a:srgbClr val="00FFFF"/>
                    </a:gs>
                    <a:gs pos="100000">
                      <a:srgbClr val="80ECDF">
                        <a:alpha val="0"/>
                      </a:srgbClr>
                    </a:gs>
                    <a:gs pos="55000">
                      <a:srgbClr val="00A2E9"/>
                    </a:gs>
                  </a:gsLst>
                  <a:lin ang="0" scaled="1"/>
                  <a:tileRect/>
                </a:gra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116" name="Line 13"/>
              <p:cNvSpPr>
                <a:spLocks noChangeShapeType="1"/>
              </p:cNvSpPr>
              <p:nvPr/>
            </p:nvSpPr>
            <p:spPr bwMode="auto">
              <a:xfrm flipH="1" flipV="1">
                <a:off x="7381306" y="4171671"/>
                <a:ext cx="1777337" cy="492811"/>
              </a:xfrm>
              <a:prstGeom prst="line">
                <a:avLst/>
              </a:prstGeom>
              <a:noFill/>
              <a:ln w="9525">
                <a:gradFill flip="none" rotWithShape="1">
                  <a:gsLst>
                    <a:gs pos="0">
                      <a:srgbClr val="E27FF6">
                        <a:alpha val="10000"/>
                      </a:srgbClr>
                    </a:gs>
                    <a:gs pos="100000">
                      <a:srgbClr val="80ECDF">
                        <a:alpha val="0"/>
                      </a:srgbClr>
                    </a:gs>
                    <a:gs pos="55000">
                      <a:srgbClr val="00A2E9"/>
                    </a:gs>
                  </a:gsLst>
                  <a:lin ang="0" scaled="1"/>
                  <a:tileRect/>
                </a:gra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117" name="Line 13"/>
              <p:cNvSpPr>
                <a:spLocks noChangeShapeType="1"/>
              </p:cNvSpPr>
              <p:nvPr/>
            </p:nvSpPr>
            <p:spPr bwMode="auto">
              <a:xfrm flipV="1">
                <a:off x="-57705" y="4117718"/>
                <a:ext cx="1964362" cy="502123"/>
              </a:xfrm>
              <a:prstGeom prst="line">
                <a:avLst/>
              </a:prstGeom>
              <a:noFill/>
              <a:ln w="9525">
                <a:gradFill flip="none" rotWithShape="1">
                  <a:gsLst>
                    <a:gs pos="0">
                      <a:srgbClr val="00FFFF"/>
                    </a:gs>
                    <a:gs pos="100000">
                      <a:srgbClr val="80ECDF">
                        <a:alpha val="0"/>
                      </a:srgbClr>
                    </a:gs>
                    <a:gs pos="55000">
                      <a:srgbClr val="00A2E9"/>
                    </a:gs>
                  </a:gsLst>
                  <a:lin ang="0" scaled="1"/>
                  <a:tileRect/>
                </a:gra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118" name="Line 11"/>
              <p:cNvSpPr>
                <a:spLocks noChangeShapeType="1"/>
              </p:cNvSpPr>
              <p:nvPr/>
            </p:nvSpPr>
            <p:spPr bwMode="auto">
              <a:xfrm flipH="1" flipV="1">
                <a:off x="5315762" y="4203687"/>
                <a:ext cx="1107108" cy="996020"/>
              </a:xfrm>
              <a:prstGeom prst="line">
                <a:avLst/>
              </a:prstGeom>
              <a:noFill/>
              <a:ln w="9525">
                <a:gradFill flip="none" rotWithShape="1">
                  <a:gsLst>
                    <a:gs pos="0">
                      <a:srgbClr val="00FFFF"/>
                    </a:gs>
                    <a:gs pos="100000">
                      <a:srgbClr val="80ECDF">
                        <a:alpha val="0"/>
                      </a:srgbClr>
                    </a:gs>
                    <a:gs pos="55000">
                      <a:srgbClr val="00A2E9"/>
                    </a:gs>
                  </a:gsLst>
                  <a:lin ang="0" scaled="1"/>
                  <a:tileRect/>
                </a:gra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119" name="Line 8"/>
              <p:cNvSpPr>
                <a:spLocks noChangeShapeType="1"/>
              </p:cNvSpPr>
              <p:nvPr/>
            </p:nvSpPr>
            <p:spPr bwMode="auto">
              <a:xfrm flipV="1">
                <a:off x="1466293" y="4131048"/>
                <a:ext cx="1839164" cy="988626"/>
              </a:xfrm>
              <a:prstGeom prst="line">
                <a:avLst/>
              </a:prstGeom>
              <a:noFill/>
              <a:ln w="9525">
                <a:gradFill flip="none" rotWithShape="1">
                  <a:gsLst>
                    <a:gs pos="0">
                      <a:srgbClr val="00FFFF"/>
                    </a:gs>
                    <a:gs pos="100000">
                      <a:srgbClr val="80ECDF">
                        <a:alpha val="0"/>
                      </a:srgbClr>
                    </a:gs>
                    <a:gs pos="55000">
                      <a:srgbClr val="00A2E9"/>
                    </a:gs>
                  </a:gsLst>
                  <a:lin ang="0" scaled="1"/>
                  <a:tileRect/>
                </a:gra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grpSp>
        <p:sp>
          <p:nvSpPr>
            <p:cNvPr id="108" name="Line 11"/>
            <p:cNvSpPr>
              <a:spLocks noChangeShapeType="1"/>
            </p:cNvSpPr>
            <p:nvPr/>
          </p:nvSpPr>
          <p:spPr bwMode="auto">
            <a:xfrm flipH="1">
              <a:off x="-260687" y="4676035"/>
              <a:ext cx="9349566" cy="56606"/>
            </a:xfrm>
            <a:prstGeom prst="line">
              <a:avLst/>
            </a:prstGeom>
            <a:noFill/>
            <a:ln w="9525">
              <a:gradFill flip="none" rotWithShape="1">
                <a:gsLst>
                  <a:gs pos="0">
                    <a:srgbClr val="00FFFF">
                      <a:alpha val="34000"/>
                    </a:srgbClr>
                  </a:gs>
                  <a:gs pos="100000">
                    <a:srgbClr val="80ECDF">
                      <a:alpha val="0"/>
                    </a:srgbClr>
                  </a:gs>
                  <a:gs pos="55000">
                    <a:srgbClr val="00A2E9"/>
                  </a:gs>
                </a:gsLst>
                <a:lin ang="0" scaled="1"/>
                <a:tileRect/>
              </a:gra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109" name="Line 11"/>
            <p:cNvSpPr>
              <a:spLocks noChangeShapeType="1"/>
            </p:cNvSpPr>
            <p:nvPr/>
          </p:nvSpPr>
          <p:spPr bwMode="auto">
            <a:xfrm flipH="1">
              <a:off x="-260687" y="4970007"/>
              <a:ext cx="9349566" cy="56606"/>
            </a:xfrm>
            <a:prstGeom prst="line">
              <a:avLst/>
            </a:prstGeom>
            <a:noFill/>
            <a:ln w="9525">
              <a:gradFill flip="none" rotWithShape="1">
                <a:gsLst>
                  <a:gs pos="0">
                    <a:srgbClr val="00FFFF">
                      <a:alpha val="27000"/>
                    </a:srgbClr>
                  </a:gs>
                  <a:gs pos="100000">
                    <a:srgbClr val="80ECDF">
                      <a:alpha val="0"/>
                    </a:srgbClr>
                  </a:gs>
                  <a:gs pos="55000">
                    <a:srgbClr val="00A2E9"/>
                  </a:gs>
                </a:gsLst>
                <a:lin ang="0" scaled="1"/>
                <a:tileRect/>
              </a:gra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grpSp>
      <p:cxnSp>
        <p:nvCxnSpPr>
          <p:cNvPr id="120" name="直接连接符 119"/>
          <p:cNvCxnSpPr/>
          <p:nvPr/>
        </p:nvCxnSpPr>
        <p:spPr>
          <a:xfrm flipH="1">
            <a:off x="3075521" y="5427477"/>
            <a:ext cx="2677150" cy="0"/>
          </a:xfrm>
          <a:prstGeom prst="line">
            <a:avLst/>
          </a:prstGeom>
          <a:noFill/>
          <a:ln w="9525">
            <a:gradFill flip="none" rotWithShape="1">
              <a:gsLst>
                <a:gs pos="0">
                  <a:srgbClr val="E27FF6">
                    <a:alpha val="10000"/>
                  </a:srgbClr>
                </a:gs>
                <a:gs pos="100000">
                  <a:srgbClr val="80ECDF">
                    <a:alpha val="0"/>
                  </a:srgbClr>
                </a:gs>
                <a:gs pos="55000">
                  <a:srgbClr val="00A2E9"/>
                </a:gs>
              </a:gsLst>
              <a:lin ang="0" scaled="1"/>
              <a:tileRect/>
            </a:gra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cxnSp>
      <p:pic>
        <p:nvPicPr>
          <p:cNvPr id="2" name="图片 1"/>
          <p:cNvPicPr>
            <a:picLocks noChangeAspect="1"/>
          </p:cNvPicPr>
          <p:nvPr/>
        </p:nvPicPr>
        <p:blipFill>
          <a:blip r:embed="rId1"/>
          <a:stretch>
            <a:fillRect/>
          </a:stretch>
        </p:blipFill>
        <p:spPr>
          <a:xfrm>
            <a:off x="1270" y="-45085"/>
            <a:ext cx="9142730" cy="52304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5" descr="D:\360data\重要数据\桌面\222222.png"/>
          <p:cNvPicPr>
            <a:picLocks noChangeAspect="1" noChangeArrowheads="1"/>
          </p:cNvPicPr>
          <p:nvPr/>
        </p:nvPicPr>
        <p:blipFill>
          <a:blip r:embed="rId1">
            <a:extLst>
              <a:ext uri="{BEBA8EAE-BF5A-486C-A8C5-ECC9F3942E4B}">
                <a14:imgProps xmlns:a14="http://schemas.microsoft.com/office/drawing/2010/main">
                  <a14:imgLayer r:embed="rId2">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6300000">
            <a:off x="485152" y="673955"/>
            <a:ext cx="1651062" cy="1651062"/>
          </a:xfrm>
          <a:prstGeom prst="rect">
            <a:avLst/>
          </a:prstGeom>
          <a:noFill/>
          <a:effectLst>
            <a:glow>
              <a:schemeClr val="accent1">
                <a:alpha val="40000"/>
              </a:schemeClr>
            </a:glow>
            <a:outerShdw blurRad="190500" algn="tl" rotWithShape="0">
              <a:schemeClr val="tx2">
                <a:lumMod val="60000"/>
                <a:lumOff val="40000"/>
                <a:alpha val="52000"/>
              </a:schemeClr>
            </a:outerShdw>
          </a:effectLst>
          <a:extLst>
            <a:ext uri="{909E8E84-426E-40DD-AFC4-6F175D3DCCD1}">
              <a14:hiddenFill xmlns:a14="http://schemas.microsoft.com/office/drawing/2010/main">
                <a:solidFill>
                  <a:srgbClr val="FFFFFF"/>
                </a:solidFill>
              </a14:hiddenFill>
            </a:ext>
          </a:extLst>
        </p:spPr>
      </p:pic>
      <p:grpSp>
        <p:nvGrpSpPr>
          <p:cNvPr id="18" name="组合 17"/>
          <p:cNvGrpSpPr/>
          <p:nvPr/>
        </p:nvGrpSpPr>
        <p:grpSpPr>
          <a:xfrm>
            <a:off x="1995805" y="1797050"/>
            <a:ext cx="402590" cy="262890"/>
            <a:chOff x="2513641" y="2363380"/>
            <a:chExt cx="844271" cy="444963"/>
          </a:xfrm>
        </p:grpSpPr>
        <p:cxnSp>
          <p:nvCxnSpPr>
            <p:cNvPr id="7" name="直接连接符 6"/>
            <p:cNvCxnSpPr/>
            <p:nvPr/>
          </p:nvCxnSpPr>
          <p:spPr>
            <a:xfrm>
              <a:off x="2513641" y="2363380"/>
              <a:ext cx="198639" cy="444963"/>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V="1">
              <a:off x="2714091" y="2799225"/>
              <a:ext cx="643821" cy="512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2" name="组合 21"/>
          <p:cNvGrpSpPr/>
          <p:nvPr/>
        </p:nvGrpSpPr>
        <p:grpSpPr>
          <a:xfrm>
            <a:off x="2398165" y="687705"/>
            <a:ext cx="1415645" cy="2239010"/>
            <a:chOff x="3393128" y="1420644"/>
            <a:chExt cx="1646778" cy="1179803"/>
          </a:xfrm>
        </p:grpSpPr>
        <p:grpSp>
          <p:nvGrpSpPr>
            <p:cNvPr id="185" name="组合 184"/>
            <p:cNvGrpSpPr/>
            <p:nvPr/>
          </p:nvGrpSpPr>
          <p:grpSpPr>
            <a:xfrm>
              <a:off x="3393128" y="1436799"/>
              <a:ext cx="1646778" cy="1163648"/>
              <a:chOff x="3733261" y="2002763"/>
              <a:chExt cx="1445641" cy="1544002"/>
            </a:xfrm>
          </p:grpSpPr>
          <p:sp>
            <p:nvSpPr>
              <p:cNvPr id="186" name="矩形: 圆角 185"/>
              <p:cNvSpPr/>
              <p:nvPr/>
            </p:nvSpPr>
            <p:spPr>
              <a:xfrm>
                <a:off x="3741926" y="2002763"/>
                <a:ext cx="1436976" cy="1544002"/>
              </a:xfrm>
              <a:prstGeom prst="roundRect">
                <a:avLst>
                  <a:gd name="adj" fmla="val 3410"/>
                </a:avLst>
              </a:prstGeom>
              <a:gradFill>
                <a:gsLst>
                  <a:gs pos="0">
                    <a:srgbClr val="F3C9FB">
                      <a:alpha val="9000"/>
                    </a:srgbClr>
                  </a:gs>
                  <a:gs pos="98230">
                    <a:srgbClr val="80ECDF">
                      <a:alpha val="6000"/>
                    </a:srgbClr>
                  </a:gs>
                  <a:gs pos="55000">
                    <a:srgbClr val="00A2E9">
                      <a:alpha val="4000"/>
                    </a:srgbClr>
                  </a:gs>
                </a:gsLst>
                <a:lin ang="8100000" scaled="1"/>
              </a:gradFill>
              <a:ln w="9525">
                <a:gradFill flip="none" rotWithShape="1">
                  <a:gsLst>
                    <a:gs pos="0">
                      <a:srgbClr val="E27FF6"/>
                    </a:gs>
                    <a:gs pos="100000">
                      <a:srgbClr val="80ECDF"/>
                    </a:gs>
                    <a:gs pos="55000">
                      <a:srgbClr val="00A2E9"/>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200">
                  <a:solidFill>
                    <a:schemeClr val="bg1"/>
                  </a:solidFill>
                  <a:latin typeface="微软雅黑" panose="020B0503020204020204" pitchFamily="34" charset="-122"/>
                  <a:ea typeface="微软雅黑" panose="020B0503020204020204" pitchFamily="34" charset="-122"/>
                </a:endParaRPr>
              </a:p>
            </p:txBody>
          </p:sp>
          <p:sp>
            <p:nvSpPr>
              <p:cNvPr id="187" name="等腰三角形 186"/>
              <p:cNvSpPr/>
              <p:nvPr/>
            </p:nvSpPr>
            <p:spPr>
              <a:xfrm rot="5400000">
                <a:off x="3646431" y="2110804"/>
                <a:ext cx="1259032" cy="1085372"/>
              </a:xfrm>
              <a:prstGeom prst="triangle">
                <a:avLst>
                  <a:gd name="adj" fmla="val 0"/>
                </a:avLst>
              </a:prstGeom>
              <a:solidFill>
                <a:schemeClr val="bg1">
                  <a:alpha val="1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200">
                  <a:solidFill>
                    <a:schemeClr val="bg1"/>
                  </a:solidFill>
                  <a:latin typeface="微软雅黑" panose="020B0503020204020204" pitchFamily="34" charset="-122"/>
                  <a:ea typeface="微软雅黑" panose="020B0503020204020204" pitchFamily="34" charset="-122"/>
                </a:endParaRPr>
              </a:p>
            </p:txBody>
          </p:sp>
        </p:grpSp>
        <p:sp>
          <p:nvSpPr>
            <p:cNvPr id="189" name="矩形 188"/>
            <p:cNvSpPr/>
            <p:nvPr/>
          </p:nvSpPr>
          <p:spPr>
            <a:xfrm>
              <a:off x="3687659" y="1420644"/>
              <a:ext cx="1124280" cy="45719"/>
            </a:xfrm>
            <a:prstGeom prst="rect">
              <a:avLst/>
            </a:prstGeom>
            <a:solidFill>
              <a:schemeClr val="bg1"/>
            </a:solidFill>
            <a:ln>
              <a:noFill/>
            </a:ln>
            <a:effectLst>
              <a:outerShdw blurRad="203200" sx="102000" sy="102000" algn="ctr" rotWithShape="0">
                <a:schemeClr val="accent5">
                  <a:lumMod val="20000"/>
                  <a:lumOff val="80000"/>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5" name="椭圆 4"/>
          <p:cNvSpPr/>
          <p:nvPr/>
        </p:nvSpPr>
        <p:spPr>
          <a:xfrm>
            <a:off x="700931" y="889570"/>
            <a:ext cx="1219200" cy="1219200"/>
          </a:xfrm>
          <a:prstGeom prst="ellipse">
            <a:avLst/>
          </a:prstGeom>
          <a:blipFill rotWithShape="1">
            <a:blip r:embed="rId3"/>
            <a:stretch>
              <a:fillRect/>
            </a:stretch>
          </a:blipFill>
          <a:ln w="9525">
            <a:gradFill flip="none" rotWithShape="1">
              <a:gsLst>
                <a:gs pos="0">
                  <a:srgbClr val="E27FF6"/>
                </a:gs>
                <a:gs pos="98230">
                  <a:srgbClr val="80ECDF"/>
                </a:gs>
                <a:gs pos="55000">
                  <a:srgbClr val="00A2E9"/>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200">
              <a:solidFill>
                <a:srgbClr val="80ECDF"/>
              </a:solidFill>
              <a:latin typeface="微软雅黑" panose="020B0503020204020204" pitchFamily="34" charset="-122"/>
              <a:ea typeface="微软雅黑" panose="020B0503020204020204" pitchFamily="34" charset="-122"/>
            </a:endParaRPr>
          </a:p>
        </p:txBody>
      </p:sp>
      <p:sp>
        <p:nvSpPr>
          <p:cNvPr id="188" name="TextBox 38"/>
          <p:cNvSpPr txBox="1"/>
          <p:nvPr/>
        </p:nvSpPr>
        <p:spPr>
          <a:xfrm>
            <a:off x="2465604" y="1338722"/>
            <a:ext cx="1334033" cy="1435735"/>
          </a:xfrm>
          <a:prstGeom prst="rect">
            <a:avLst/>
          </a:prstGeom>
          <a:noFill/>
        </p:spPr>
        <p:txBody>
          <a:bodyPr wrap="square" lIns="0" tIns="0" rIns="0" bIns="0" rtlCol="0">
            <a:spAutoFit/>
          </a:bodyPr>
          <a:lstStyle>
            <a:defPPr>
              <a:defRPr lang="zh-CN"/>
            </a:defPPr>
            <a:lvl1pPr algn="just">
              <a:lnSpc>
                <a:spcPct val="130000"/>
              </a:lnSpc>
              <a:defRPr sz="1100">
                <a:solidFill>
                  <a:schemeClr val="tx1">
                    <a:lumMod val="65000"/>
                    <a:lumOff val="35000"/>
                  </a:schemeClr>
                </a:solidFill>
                <a:latin typeface="+mn-ea"/>
              </a:defRPr>
            </a:lvl1pPr>
          </a:lstStyle>
          <a:p>
            <a:pPr algn="l">
              <a:lnSpc>
                <a:spcPts val="1400"/>
              </a:lnSpc>
            </a:pPr>
            <a:r>
              <a:rPr lang="en-US" altLang="zh-CN" sz="1000"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Lato"/>
              </a:rPr>
              <a:t>2016年3月9日到15日，阿尔法围棋程序挑战世界围棋冠军李世石的围棋人机大战五番棋在韩国首尔举行。比赛采用中国围棋规则，最终阿尔法围棋以4</a:t>
            </a:r>
            <a:r>
              <a:rPr lang="zh-CN" altLang="en-US" sz="1000"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Lato"/>
              </a:rPr>
              <a:t>：</a:t>
            </a:r>
            <a:r>
              <a:rPr lang="en-US" altLang="zh-CN" sz="1000"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Lato"/>
              </a:rPr>
              <a:t>1的总比分取得了胜利</a:t>
            </a:r>
            <a:endParaRPr lang="en-US" altLang="zh-CN" sz="1000"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Lato"/>
            </a:endParaRPr>
          </a:p>
        </p:txBody>
      </p:sp>
      <p:sp>
        <p:nvSpPr>
          <p:cNvPr id="190" name="TextBox 50"/>
          <p:cNvSpPr txBox="1"/>
          <p:nvPr/>
        </p:nvSpPr>
        <p:spPr>
          <a:xfrm>
            <a:off x="2482215" y="850265"/>
            <a:ext cx="1325245" cy="398780"/>
          </a:xfrm>
          <a:prstGeom prst="rect">
            <a:avLst/>
          </a:prstGeom>
          <a:noFill/>
        </p:spPr>
        <p:txBody>
          <a:bodyPr wrap="square" rtlCol="0">
            <a:spAutoFit/>
          </a:bodyPr>
          <a:lstStyle/>
          <a:p>
            <a:r>
              <a:rPr lang="zh-CN" altLang="en-US" sz="1000" kern="2000" dirty="0">
                <a:solidFill>
                  <a:srgbClr val="61E1EA"/>
                </a:solidFill>
                <a:latin typeface="微软雅黑" panose="020B0503020204020204" pitchFamily="34" charset="-122"/>
                <a:ea typeface="微软雅黑" panose="020B0503020204020204" pitchFamily="34" charset="-122"/>
              </a:rPr>
              <a:t>李世石阿尔法围棋人机大战现场</a:t>
            </a:r>
            <a:endParaRPr lang="zh-CN" altLang="en-US" sz="1000" kern="2000" dirty="0">
              <a:solidFill>
                <a:srgbClr val="61E1EA"/>
              </a:solidFill>
              <a:latin typeface="微软雅黑" panose="020B0503020204020204" pitchFamily="34" charset="-122"/>
              <a:ea typeface="微软雅黑" panose="020B0503020204020204" pitchFamily="34" charset="-122"/>
            </a:endParaRPr>
          </a:p>
        </p:txBody>
      </p:sp>
      <p:pic>
        <p:nvPicPr>
          <p:cNvPr id="202" name="5" descr="D:\360data\重要数据\桌面\222222.png"/>
          <p:cNvPicPr>
            <a:picLocks noChangeAspect="1" noChangeArrowheads="1"/>
          </p:cNvPicPr>
          <p:nvPr/>
        </p:nvPicPr>
        <p:blipFill>
          <a:blip r:embed="rId1">
            <a:extLst>
              <a:ext uri="{BEBA8EAE-BF5A-486C-A8C5-ECC9F3942E4B}">
                <a14:imgProps xmlns:a14="http://schemas.microsoft.com/office/drawing/2010/main">
                  <a14:imgLayer r:embed="rId2">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6300000">
            <a:off x="4280489" y="1398251"/>
            <a:ext cx="1651062" cy="1651062"/>
          </a:xfrm>
          <a:prstGeom prst="rect">
            <a:avLst/>
          </a:prstGeom>
          <a:noFill/>
          <a:effectLst>
            <a:glow>
              <a:schemeClr val="accent1">
                <a:alpha val="40000"/>
              </a:schemeClr>
            </a:glow>
            <a:outerShdw blurRad="190500" algn="tl" rotWithShape="0">
              <a:schemeClr val="tx2">
                <a:lumMod val="60000"/>
                <a:lumOff val="40000"/>
                <a:alpha val="52000"/>
              </a:schemeClr>
            </a:outerShdw>
          </a:effectLst>
          <a:extLst>
            <a:ext uri="{909E8E84-426E-40DD-AFC4-6F175D3DCCD1}">
              <a14:hiddenFill xmlns:a14="http://schemas.microsoft.com/office/drawing/2010/main">
                <a:solidFill>
                  <a:srgbClr val="FFFFFF"/>
                </a:solidFill>
              </a14:hiddenFill>
            </a:ext>
          </a:extLst>
        </p:spPr>
      </p:pic>
      <p:grpSp>
        <p:nvGrpSpPr>
          <p:cNvPr id="203" name="组合 202"/>
          <p:cNvGrpSpPr/>
          <p:nvPr/>
        </p:nvGrpSpPr>
        <p:grpSpPr>
          <a:xfrm>
            <a:off x="5542284" y="2826840"/>
            <a:ext cx="730815" cy="263068"/>
            <a:chOff x="2513641" y="2363380"/>
            <a:chExt cx="844271" cy="444963"/>
          </a:xfrm>
        </p:grpSpPr>
        <p:cxnSp>
          <p:nvCxnSpPr>
            <p:cNvPr id="204" name="直接连接符 203"/>
            <p:cNvCxnSpPr/>
            <p:nvPr/>
          </p:nvCxnSpPr>
          <p:spPr>
            <a:xfrm>
              <a:off x="2513641" y="2363380"/>
              <a:ext cx="198639" cy="444963"/>
            </a:xfrm>
            <a:prstGeom prst="line">
              <a:avLst/>
            </a:prstGeom>
          </p:spPr>
          <p:style>
            <a:lnRef idx="1">
              <a:schemeClr val="accent1"/>
            </a:lnRef>
            <a:fillRef idx="0">
              <a:schemeClr val="accent1"/>
            </a:fillRef>
            <a:effectRef idx="0">
              <a:schemeClr val="accent1"/>
            </a:effectRef>
            <a:fontRef idx="minor">
              <a:schemeClr val="tx1"/>
            </a:fontRef>
          </p:style>
        </p:cxnSp>
        <p:cxnSp>
          <p:nvCxnSpPr>
            <p:cNvPr id="205" name="直接连接符 204"/>
            <p:cNvCxnSpPr/>
            <p:nvPr/>
          </p:nvCxnSpPr>
          <p:spPr>
            <a:xfrm flipV="1">
              <a:off x="2714091" y="2799225"/>
              <a:ext cx="643821" cy="512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06" name="组合 205"/>
          <p:cNvGrpSpPr/>
          <p:nvPr/>
        </p:nvGrpSpPr>
        <p:grpSpPr>
          <a:xfrm>
            <a:off x="6256631" y="1268290"/>
            <a:ext cx="1834045" cy="2375223"/>
            <a:chOff x="3402999" y="1420644"/>
            <a:chExt cx="1636907" cy="1179803"/>
          </a:xfrm>
        </p:grpSpPr>
        <p:grpSp>
          <p:nvGrpSpPr>
            <p:cNvPr id="207" name="组合 206"/>
            <p:cNvGrpSpPr/>
            <p:nvPr/>
          </p:nvGrpSpPr>
          <p:grpSpPr>
            <a:xfrm>
              <a:off x="3402999" y="1436799"/>
              <a:ext cx="1636907" cy="1163648"/>
              <a:chOff x="3741926" y="2002763"/>
              <a:chExt cx="1436976" cy="1544002"/>
            </a:xfrm>
          </p:grpSpPr>
          <p:sp>
            <p:nvSpPr>
              <p:cNvPr id="209" name="矩形: 圆角 208"/>
              <p:cNvSpPr/>
              <p:nvPr/>
            </p:nvSpPr>
            <p:spPr>
              <a:xfrm>
                <a:off x="3741926" y="2002763"/>
                <a:ext cx="1436976" cy="1544002"/>
              </a:xfrm>
              <a:prstGeom prst="roundRect">
                <a:avLst>
                  <a:gd name="adj" fmla="val 3410"/>
                </a:avLst>
              </a:prstGeom>
              <a:gradFill>
                <a:gsLst>
                  <a:gs pos="0">
                    <a:srgbClr val="F3C9FB">
                      <a:alpha val="9000"/>
                    </a:srgbClr>
                  </a:gs>
                  <a:gs pos="98230">
                    <a:srgbClr val="80ECDF">
                      <a:alpha val="6000"/>
                    </a:srgbClr>
                  </a:gs>
                  <a:gs pos="55000">
                    <a:srgbClr val="00A2E9">
                      <a:alpha val="4000"/>
                    </a:srgbClr>
                  </a:gs>
                </a:gsLst>
                <a:lin ang="8100000" scaled="1"/>
              </a:gradFill>
              <a:ln w="9525">
                <a:gradFill flip="none" rotWithShape="1">
                  <a:gsLst>
                    <a:gs pos="0">
                      <a:srgbClr val="E27FF6"/>
                    </a:gs>
                    <a:gs pos="100000">
                      <a:srgbClr val="80ECDF"/>
                    </a:gs>
                    <a:gs pos="55000">
                      <a:srgbClr val="00A2E9"/>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200">
                  <a:solidFill>
                    <a:schemeClr val="bg1"/>
                  </a:solidFill>
                  <a:latin typeface="微软雅黑" panose="020B0503020204020204" pitchFamily="34" charset="-122"/>
                  <a:ea typeface="微软雅黑" panose="020B0503020204020204" pitchFamily="34" charset="-122"/>
                </a:endParaRPr>
              </a:p>
            </p:txBody>
          </p:sp>
          <p:sp>
            <p:nvSpPr>
              <p:cNvPr id="210" name="等腰三角形 209"/>
              <p:cNvSpPr/>
              <p:nvPr/>
            </p:nvSpPr>
            <p:spPr>
              <a:xfrm rot="5400000">
                <a:off x="3667834" y="2114356"/>
                <a:ext cx="1259032" cy="1085372"/>
              </a:xfrm>
              <a:prstGeom prst="triangle">
                <a:avLst>
                  <a:gd name="adj" fmla="val 0"/>
                </a:avLst>
              </a:prstGeom>
              <a:solidFill>
                <a:schemeClr val="bg1">
                  <a:alpha val="1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200">
                  <a:solidFill>
                    <a:schemeClr val="bg1"/>
                  </a:solidFill>
                  <a:latin typeface="微软雅黑" panose="020B0503020204020204" pitchFamily="34" charset="-122"/>
                  <a:ea typeface="微软雅黑" panose="020B0503020204020204" pitchFamily="34" charset="-122"/>
                </a:endParaRPr>
              </a:p>
            </p:txBody>
          </p:sp>
        </p:grpSp>
        <p:sp>
          <p:nvSpPr>
            <p:cNvPr id="208" name="矩形 207"/>
            <p:cNvSpPr/>
            <p:nvPr/>
          </p:nvSpPr>
          <p:spPr>
            <a:xfrm>
              <a:off x="3687659" y="1420644"/>
              <a:ext cx="1124280" cy="45719"/>
            </a:xfrm>
            <a:prstGeom prst="rect">
              <a:avLst/>
            </a:prstGeom>
            <a:solidFill>
              <a:schemeClr val="bg1"/>
            </a:solidFill>
            <a:ln>
              <a:noFill/>
            </a:ln>
            <a:effectLst>
              <a:outerShdw blurRad="203200" sx="102000" sy="102000" algn="ctr" rotWithShape="0">
                <a:schemeClr val="accent5">
                  <a:lumMod val="20000"/>
                  <a:lumOff val="80000"/>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211" name="椭圆 210"/>
          <p:cNvSpPr/>
          <p:nvPr/>
        </p:nvSpPr>
        <p:spPr>
          <a:xfrm>
            <a:off x="4496268" y="1613866"/>
            <a:ext cx="1219200" cy="1219200"/>
          </a:xfrm>
          <a:prstGeom prst="ellipse">
            <a:avLst/>
          </a:prstGeom>
          <a:blipFill rotWithShape="1">
            <a:blip r:embed="rId4"/>
            <a:stretch>
              <a:fillRect/>
            </a:stretch>
          </a:blipFill>
          <a:ln w="9525">
            <a:gradFill flip="none" rotWithShape="1">
              <a:gsLst>
                <a:gs pos="0">
                  <a:srgbClr val="E27FF6"/>
                </a:gs>
                <a:gs pos="98230">
                  <a:srgbClr val="80ECDF"/>
                </a:gs>
                <a:gs pos="55000">
                  <a:srgbClr val="00A2E9"/>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200">
              <a:solidFill>
                <a:srgbClr val="80ECDF"/>
              </a:solidFill>
              <a:latin typeface="微软雅黑" panose="020B0503020204020204" pitchFamily="34" charset="-122"/>
              <a:ea typeface="微软雅黑" panose="020B0503020204020204" pitchFamily="34" charset="-122"/>
            </a:endParaRPr>
          </a:p>
        </p:txBody>
      </p:sp>
      <p:sp>
        <p:nvSpPr>
          <p:cNvPr id="212" name="TextBox 38"/>
          <p:cNvSpPr txBox="1"/>
          <p:nvPr/>
        </p:nvSpPr>
        <p:spPr>
          <a:xfrm>
            <a:off x="6430490" y="1830387"/>
            <a:ext cx="1485076" cy="1795145"/>
          </a:xfrm>
          <a:prstGeom prst="rect">
            <a:avLst/>
          </a:prstGeom>
          <a:noFill/>
        </p:spPr>
        <p:txBody>
          <a:bodyPr wrap="square" lIns="0" tIns="0" rIns="0" bIns="0" rtlCol="0">
            <a:spAutoFit/>
          </a:bodyPr>
          <a:lstStyle>
            <a:defPPr>
              <a:defRPr lang="zh-CN"/>
            </a:defPPr>
            <a:lvl1pPr algn="just">
              <a:lnSpc>
                <a:spcPct val="130000"/>
              </a:lnSpc>
              <a:defRPr sz="1100">
                <a:solidFill>
                  <a:schemeClr val="tx1">
                    <a:lumMod val="65000"/>
                    <a:lumOff val="35000"/>
                  </a:schemeClr>
                </a:solidFill>
                <a:latin typeface="+mn-ea"/>
              </a:defRPr>
            </a:lvl1pPr>
          </a:lstStyle>
          <a:p>
            <a:pPr algn="l">
              <a:lnSpc>
                <a:spcPts val="1400"/>
              </a:lnSpc>
            </a:pPr>
            <a:r>
              <a:rPr lang="en-US" altLang="zh-CN" sz="1000"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Lato"/>
              </a:rPr>
              <a:t>2017年5月23日到27日，在乌镇围棋峰会上，阿尔法围棋以3</a:t>
            </a:r>
            <a:r>
              <a:rPr lang="zh-CN" altLang="en-US" sz="1000"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Lato"/>
              </a:rPr>
              <a:t>：</a:t>
            </a:r>
            <a:r>
              <a:rPr lang="en-US" altLang="zh-CN" sz="1000"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Lato"/>
              </a:rPr>
              <a:t>0的总比分战胜排名世界第一的世界围棋冠军柯洁。</a:t>
            </a:r>
            <a:endParaRPr lang="en-US" altLang="zh-CN" sz="1000"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Lato"/>
            </a:endParaRPr>
          </a:p>
          <a:p>
            <a:pPr algn="l">
              <a:lnSpc>
                <a:spcPts val="1400"/>
              </a:lnSpc>
            </a:pPr>
            <a:r>
              <a:rPr lang="en-US" altLang="zh-CN" sz="1000"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Lato"/>
              </a:rPr>
              <a:t>2017年5月26日，阿尔法围棋还战胜了由陈耀烨、唐韦星、周睿羊、时越、芈昱廷五位世界冠军组成的围棋团队</a:t>
            </a:r>
            <a:endParaRPr lang="zh-CN" altLang="en-US" sz="600" dirty="0">
              <a:solidFill>
                <a:schemeClr val="bg1"/>
              </a:solidFill>
              <a:effectLst/>
            </a:endParaRPr>
          </a:p>
        </p:txBody>
      </p:sp>
      <p:sp>
        <p:nvSpPr>
          <p:cNvPr id="213" name="TextBox 50"/>
          <p:cNvSpPr txBox="1"/>
          <p:nvPr/>
        </p:nvSpPr>
        <p:spPr>
          <a:xfrm>
            <a:off x="6388074" y="1431510"/>
            <a:ext cx="1446934" cy="398780"/>
          </a:xfrm>
          <a:prstGeom prst="rect">
            <a:avLst/>
          </a:prstGeom>
          <a:noFill/>
        </p:spPr>
        <p:txBody>
          <a:bodyPr wrap="square" rtlCol="0">
            <a:spAutoFit/>
          </a:bodyPr>
          <a:lstStyle/>
          <a:p>
            <a:r>
              <a:rPr lang="zh-CN" altLang="en-US" sz="1000" kern="2000" dirty="0">
                <a:solidFill>
                  <a:srgbClr val="61E1EA"/>
                </a:solidFill>
                <a:latin typeface="微软雅黑" panose="020B0503020204020204" pitchFamily="34" charset="-122"/>
                <a:ea typeface="微软雅黑" panose="020B0503020204020204" pitchFamily="34" charset="-122"/>
              </a:rPr>
              <a:t>阿尔法围棋战胜围棋世界冠军团队</a:t>
            </a:r>
            <a:endParaRPr lang="zh-CN" altLang="en-US" sz="1000" kern="2000" dirty="0">
              <a:solidFill>
                <a:srgbClr val="61E1EA"/>
              </a:solidFill>
              <a:latin typeface="微软雅黑" panose="020B0503020204020204" pitchFamily="34" charset="-122"/>
              <a:ea typeface="微软雅黑" panose="020B0503020204020204" pitchFamily="34" charset="-122"/>
            </a:endParaRPr>
          </a:p>
        </p:txBody>
      </p:sp>
      <p:grpSp>
        <p:nvGrpSpPr>
          <p:cNvPr id="143" name="组合 142"/>
          <p:cNvGrpSpPr/>
          <p:nvPr/>
        </p:nvGrpSpPr>
        <p:grpSpPr>
          <a:xfrm>
            <a:off x="881941" y="284579"/>
            <a:ext cx="2780447" cy="379766"/>
            <a:chOff x="1130111" y="710398"/>
            <a:chExt cx="3011746" cy="379766"/>
          </a:xfrm>
        </p:grpSpPr>
        <p:cxnSp>
          <p:nvCxnSpPr>
            <p:cNvPr id="144" name="直接连接符 143"/>
            <p:cNvCxnSpPr/>
            <p:nvPr/>
          </p:nvCxnSpPr>
          <p:spPr>
            <a:xfrm>
              <a:off x="1640654" y="802890"/>
              <a:ext cx="2501203" cy="0"/>
            </a:xfrm>
            <a:prstGeom prst="line">
              <a:avLst/>
            </a:prstGeom>
            <a:ln w="9525">
              <a:gradFill>
                <a:gsLst>
                  <a:gs pos="0">
                    <a:srgbClr val="0066FF"/>
                  </a:gs>
                  <a:gs pos="100000">
                    <a:srgbClr val="80ECDF"/>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45" name="直接连接符 144"/>
            <p:cNvCxnSpPr/>
            <p:nvPr/>
          </p:nvCxnSpPr>
          <p:spPr>
            <a:xfrm>
              <a:off x="4141857" y="710398"/>
              <a:ext cx="0" cy="177501"/>
            </a:xfrm>
            <a:prstGeom prst="line">
              <a:avLst/>
            </a:prstGeom>
            <a:ln w="9525">
              <a:gradFill>
                <a:gsLst>
                  <a:gs pos="0">
                    <a:srgbClr val="0066FF"/>
                  </a:gs>
                  <a:gs pos="100000">
                    <a:srgbClr val="80ECDF"/>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47" name="直接连接符 146"/>
            <p:cNvCxnSpPr/>
            <p:nvPr/>
          </p:nvCxnSpPr>
          <p:spPr>
            <a:xfrm flipH="1">
              <a:off x="1190768" y="802890"/>
              <a:ext cx="449886" cy="235760"/>
            </a:xfrm>
            <a:prstGeom prst="line">
              <a:avLst/>
            </a:prstGeom>
            <a:ln w="9525">
              <a:gradFill>
                <a:gsLst>
                  <a:gs pos="0">
                    <a:srgbClr val="0066FF"/>
                  </a:gs>
                  <a:gs pos="100000">
                    <a:srgbClr val="80ECDF"/>
                  </a:gs>
                </a:gsLst>
                <a:lin ang="5400000" scaled="1"/>
              </a:gradFill>
            </a:ln>
          </p:spPr>
          <p:style>
            <a:lnRef idx="1">
              <a:schemeClr val="accent1"/>
            </a:lnRef>
            <a:fillRef idx="0">
              <a:schemeClr val="accent1"/>
            </a:fillRef>
            <a:effectRef idx="0">
              <a:schemeClr val="accent1"/>
            </a:effectRef>
            <a:fontRef idx="minor">
              <a:schemeClr val="tx1"/>
            </a:fontRef>
          </p:style>
        </p:cxnSp>
        <p:sp>
          <p:nvSpPr>
            <p:cNvPr id="148" name="椭圆 147"/>
            <p:cNvSpPr/>
            <p:nvPr/>
          </p:nvSpPr>
          <p:spPr>
            <a:xfrm>
              <a:off x="1130111" y="1019098"/>
              <a:ext cx="71066" cy="71066"/>
            </a:xfrm>
            <a:prstGeom prst="ellipse">
              <a:avLst/>
            </a:prstGeom>
            <a:ln w="9525">
              <a:gradFill>
                <a:gsLst>
                  <a:gs pos="0">
                    <a:srgbClr val="0066FF"/>
                  </a:gs>
                  <a:gs pos="100000">
                    <a:srgbClr val="80ECDF"/>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49" name="组合 148"/>
          <p:cNvGrpSpPr/>
          <p:nvPr/>
        </p:nvGrpSpPr>
        <p:grpSpPr>
          <a:xfrm flipH="1">
            <a:off x="5499105" y="284579"/>
            <a:ext cx="2780447" cy="379766"/>
            <a:chOff x="1130111" y="710398"/>
            <a:chExt cx="3011746" cy="379766"/>
          </a:xfrm>
        </p:grpSpPr>
        <p:cxnSp>
          <p:nvCxnSpPr>
            <p:cNvPr id="150" name="直接连接符 149"/>
            <p:cNvCxnSpPr/>
            <p:nvPr/>
          </p:nvCxnSpPr>
          <p:spPr>
            <a:xfrm>
              <a:off x="1640654" y="802890"/>
              <a:ext cx="2501203" cy="0"/>
            </a:xfrm>
            <a:prstGeom prst="line">
              <a:avLst/>
            </a:prstGeom>
            <a:ln w="9525">
              <a:gradFill>
                <a:gsLst>
                  <a:gs pos="0">
                    <a:srgbClr val="0066FF"/>
                  </a:gs>
                  <a:gs pos="100000">
                    <a:srgbClr val="80ECDF"/>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51" name="直接连接符 150"/>
            <p:cNvCxnSpPr/>
            <p:nvPr/>
          </p:nvCxnSpPr>
          <p:spPr>
            <a:xfrm>
              <a:off x="4141857" y="710398"/>
              <a:ext cx="0" cy="177501"/>
            </a:xfrm>
            <a:prstGeom prst="line">
              <a:avLst/>
            </a:prstGeom>
            <a:ln w="9525">
              <a:gradFill>
                <a:gsLst>
                  <a:gs pos="0">
                    <a:srgbClr val="0066FF"/>
                  </a:gs>
                  <a:gs pos="100000">
                    <a:srgbClr val="80ECDF"/>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52" name="直接连接符 151"/>
            <p:cNvCxnSpPr/>
            <p:nvPr/>
          </p:nvCxnSpPr>
          <p:spPr>
            <a:xfrm flipH="1">
              <a:off x="1190768" y="802890"/>
              <a:ext cx="449886" cy="235760"/>
            </a:xfrm>
            <a:prstGeom prst="line">
              <a:avLst/>
            </a:prstGeom>
            <a:ln w="9525">
              <a:gradFill>
                <a:gsLst>
                  <a:gs pos="0">
                    <a:srgbClr val="0066FF"/>
                  </a:gs>
                  <a:gs pos="100000">
                    <a:srgbClr val="80ECDF"/>
                  </a:gs>
                </a:gsLst>
                <a:lin ang="5400000" scaled="1"/>
              </a:gradFill>
            </a:ln>
          </p:spPr>
          <p:style>
            <a:lnRef idx="1">
              <a:schemeClr val="accent1"/>
            </a:lnRef>
            <a:fillRef idx="0">
              <a:schemeClr val="accent1"/>
            </a:fillRef>
            <a:effectRef idx="0">
              <a:schemeClr val="accent1"/>
            </a:effectRef>
            <a:fontRef idx="minor">
              <a:schemeClr val="tx1"/>
            </a:fontRef>
          </p:style>
        </p:cxnSp>
        <p:sp>
          <p:nvSpPr>
            <p:cNvPr id="153" name="椭圆 152"/>
            <p:cNvSpPr/>
            <p:nvPr/>
          </p:nvSpPr>
          <p:spPr>
            <a:xfrm>
              <a:off x="1130111" y="1019098"/>
              <a:ext cx="71066" cy="71066"/>
            </a:xfrm>
            <a:prstGeom prst="ellipse">
              <a:avLst/>
            </a:prstGeom>
            <a:ln w="9525">
              <a:gradFill>
                <a:gsLst>
                  <a:gs pos="0">
                    <a:srgbClr val="0066FF"/>
                  </a:gs>
                  <a:gs pos="100000">
                    <a:srgbClr val="80ECDF"/>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166" name="文本框 165"/>
          <p:cNvSpPr txBox="1"/>
          <p:nvPr/>
        </p:nvSpPr>
        <p:spPr>
          <a:xfrm>
            <a:off x="3772405" y="146768"/>
            <a:ext cx="1767827" cy="398780"/>
          </a:xfrm>
          <a:prstGeom prst="rect">
            <a:avLst/>
          </a:prstGeom>
          <a:noFill/>
          <a:effectLst>
            <a:outerShdw blurRad="457200" dist="152400" dir="1680000" algn="l" rotWithShape="0">
              <a:prstClr val="black">
                <a:alpha val="40000"/>
              </a:prstClr>
            </a:outerShdw>
          </a:effectLst>
        </p:spPr>
        <p:txBody>
          <a:bodyPr wrap="square" rtlCol="0">
            <a:spAutoFit/>
          </a:bodyPr>
          <a:lstStyle>
            <a:defPPr>
              <a:defRPr lang="en-US"/>
            </a:defPPr>
            <a:lvl1pPr>
              <a:defRPr sz="6000" b="1">
                <a:gradFill flip="none" rotWithShape="1">
                  <a:gsLst>
                    <a:gs pos="0">
                      <a:srgbClr val="0066FF"/>
                    </a:gs>
                    <a:gs pos="100000">
                      <a:srgbClr val="80ECDF"/>
                    </a:gs>
                  </a:gsLst>
                  <a:lin ang="16200000" scaled="1"/>
                  <a:tileRect/>
                </a:gradFill>
                <a:latin typeface="微软雅黑" panose="020B0503020204020204" pitchFamily="34" charset="-122"/>
                <a:ea typeface="微软雅黑" panose="020B0503020204020204" pitchFamily="34" charset="-122"/>
              </a:defRPr>
            </a:lvl1pPr>
          </a:lstStyle>
          <a:p>
            <a:pPr algn="ctr"/>
            <a:r>
              <a:rPr lang="zh-CN" altLang="en-US" sz="2000" b="0" dirty="0">
                <a:effectLst>
                  <a:glow>
                    <a:schemeClr val="bg1">
                      <a:alpha val="40000"/>
                    </a:schemeClr>
                  </a:glow>
                </a:effectLst>
                <a:sym typeface="Lato"/>
              </a:rPr>
              <a:t>AlphaGo</a:t>
            </a:r>
            <a:endParaRPr lang="zh-CN" altLang="en-US" sz="2000" b="0" dirty="0">
              <a:effectLst>
                <a:glow>
                  <a:schemeClr val="bg1">
                    <a:alpha val="40000"/>
                  </a:schemeClr>
                </a:glow>
              </a:effectLst>
            </a:endParaRPr>
          </a:p>
        </p:txBody>
      </p:sp>
      <p:grpSp>
        <p:nvGrpSpPr>
          <p:cNvPr id="173" name="组合 172"/>
          <p:cNvGrpSpPr/>
          <p:nvPr/>
        </p:nvGrpSpPr>
        <p:grpSpPr>
          <a:xfrm>
            <a:off x="53685" y="4497569"/>
            <a:ext cx="9216348" cy="823467"/>
            <a:chOff x="-57705" y="4083544"/>
            <a:chExt cx="9216348" cy="1122465"/>
          </a:xfrm>
        </p:grpSpPr>
        <p:sp>
          <p:nvSpPr>
            <p:cNvPr id="174" name="Line 7"/>
            <p:cNvSpPr>
              <a:spLocks noChangeShapeType="1"/>
            </p:cNvSpPr>
            <p:nvPr/>
          </p:nvSpPr>
          <p:spPr bwMode="auto">
            <a:xfrm flipV="1">
              <a:off x="34536" y="4084760"/>
              <a:ext cx="3168886" cy="1015787"/>
            </a:xfrm>
            <a:prstGeom prst="line">
              <a:avLst/>
            </a:prstGeom>
            <a:solidFill>
              <a:srgbClr val="150D3E"/>
            </a:solidFill>
            <a:ln w="9525">
              <a:gradFill flip="none" rotWithShape="1">
                <a:gsLst>
                  <a:gs pos="0">
                    <a:srgbClr val="61E1EA">
                      <a:alpha val="0"/>
                    </a:srgbClr>
                  </a:gs>
                  <a:gs pos="98230">
                    <a:srgbClr val="80ECDF">
                      <a:alpha val="0"/>
                    </a:srgbClr>
                  </a:gs>
                  <a:gs pos="55000">
                    <a:srgbClr val="E27FF6">
                      <a:alpha val="27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
              <a:endParaRPr lang="zh-CN" altLang="en-US"/>
            </a:p>
          </p:txBody>
        </p:sp>
        <p:sp>
          <p:nvSpPr>
            <p:cNvPr id="175" name="Line 8"/>
            <p:cNvSpPr>
              <a:spLocks noChangeShapeType="1"/>
            </p:cNvSpPr>
            <p:nvPr/>
          </p:nvSpPr>
          <p:spPr bwMode="auto">
            <a:xfrm flipV="1">
              <a:off x="1942771" y="4084760"/>
              <a:ext cx="1839164" cy="988625"/>
            </a:xfrm>
            <a:prstGeom prst="line">
              <a:avLst/>
            </a:prstGeom>
            <a:solidFill>
              <a:srgbClr val="150D3E"/>
            </a:solidFill>
            <a:ln w="9525">
              <a:gradFill flip="none" rotWithShape="1">
                <a:gsLst>
                  <a:gs pos="0">
                    <a:srgbClr val="61E1EA">
                      <a:alpha val="11000"/>
                    </a:srgbClr>
                  </a:gs>
                  <a:gs pos="98230">
                    <a:srgbClr val="80ECDF">
                      <a:alpha val="0"/>
                    </a:srgbClr>
                  </a:gs>
                  <a:gs pos="55000">
                    <a:srgbClr val="00A2E9">
                      <a:alpha val="40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
              <a:endParaRPr lang="zh-CN" altLang="en-US"/>
            </a:p>
          </p:txBody>
        </p:sp>
        <p:sp>
          <p:nvSpPr>
            <p:cNvPr id="176" name="Line 9"/>
            <p:cNvSpPr>
              <a:spLocks noChangeShapeType="1"/>
            </p:cNvSpPr>
            <p:nvPr/>
          </p:nvSpPr>
          <p:spPr bwMode="auto">
            <a:xfrm flipV="1">
              <a:off x="3669682" y="4171672"/>
              <a:ext cx="535343" cy="918011"/>
            </a:xfrm>
            <a:prstGeom prst="line">
              <a:avLst/>
            </a:prstGeom>
            <a:solidFill>
              <a:srgbClr val="150D3E"/>
            </a:solidFill>
            <a:ln w="9525">
              <a:gradFill flip="none" rotWithShape="1">
                <a:gsLst>
                  <a:gs pos="0">
                    <a:srgbClr val="61E1EA">
                      <a:alpha val="11000"/>
                    </a:srgbClr>
                  </a:gs>
                  <a:gs pos="98230">
                    <a:srgbClr val="80ECDF">
                      <a:alpha val="0"/>
                    </a:srgbClr>
                  </a:gs>
                  <a:gs pos="55000">
                    <a:srgbClr val="E27FF6">
                      <a:alpha val="38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
              <a:endParaRPr lang="zh-CN" altLang="en-US" dirty="0"/>
            </a:p>
          </p:txBody>
        </p:sp>
        <p:sp>
          <p:nvSpPr>
            <p:cNvPr id="177" name="Line 10"/>
            <p:cNvSpPr>
              <a:spLocks noChangeShapeType="1"/>
            </p:cNvSpPr>
            <p:nvPr/>
          </p:nvSpPr>
          <p:spPr bwMode="auto">
            <a:xfrm flipH="1" flipV="1">
              <a:off x="4731822" y="4171672"/>
              <a:ext cx="526711" cy="918011"/>
            </a:xfrm>
            <a:prstGeom prst="line">
              <a:avLst/>
            </a:prstGeom>
            <a:solidFill>
              <a:srgbClr val="150D3E"/>
            </a:solidFill>
            <a:ln w="9525">
              <a:gradFill flip="none" rotWithShape="1">
                <a:gsLst>
                  <a:gs pos="0">
                    <a:srgbClr val="61E1EA">
                      <a:alpha val="11000"/>
                    </a:srgbClr>
                  </a:gs>
                  <a:gs pos="98230">
                    <a:srgbClr val="80ECDF">
                      <a:alpha val="0"/>
                    </a:srgbClr>
                  </a:gs>
                  <a:gs pos="55000">
                    <a:srgbClr val="61E1EA">
                      <a:alpha val="61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
              <a:endParaRPr lang="zh-CN" altLang="en-US"/>
            </a:p>
          </p:txBody>
        </p:sp>
        <p:sp>
          <p:nvSpPr>
            <p:cNvPr id="178" name="Line 11"/>
            <p:cNvSpPr>
              <a:spLocks noChangeShapeType="1"/>
            </p:cNvSpPr>
            <p:nvPr/>
          </p:nvSpPr>
          <p:spPr bwMode="auto">
            <a:xfrm flipH="1" flipV="1">
              <a:off x="5464433" y="4223722"/>
              <a:ext cx="1965759" cy="982287"/>
            </a:xfrm>
            <a:prstGeom prst="line">
              <a:avLst/>
            </a:prstGeom>
            <a:solidFill>
              <a:srgbClr val="150D3E"/>
            </a:solidFill>
            <a:ln w="9525">
              <a:gradFill flip="none" rotWithShape="1">
                <a:gsLst>
                  <a:gs pos="0">
                    <a:srgbClr val="61E1EA">
                      <a:alpha val="11000"/>
                    </a:srgbClr>
                  </a:gs>
                  <a:gs pos="98230">
                    <a:srgbClr val="80ECDF">
                      <a:alpha val="0"/>
                    </a:srgbClr>
                  </a:gs>
                  <a:gs pos="55000">
                    <a:srgbClr val="61E1EA">
                      <a:alpha val="61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
              <a:endParaRPr lang="zh-CN" altLang="en-US" dirty="0"/>
            </a:p>
          </p:txBody>
        </p:sp>
        <p:sp>
          <p:nvSpPr>
            <p:cNvPr id="179" name="Line 12"/>
            <p:cNvSpPr>
              <a:spLocks noChangeShapeType="1"/>
            </p:cNvSpPr>
            <p:nvPr/>
          </p:nvSpPr>
          <p:spPr bwMode="auto">
            <a:xfrm flipH="1" flipV="1">
              <a:off x="6121897" y="4083544"/>
              <a:ext cx="2832134" cy="1006140"/>
            </a:xfrm>
            <a:prstGeom prst="line">
              <a:avLst/>
            </a:prstGeom>
            <a:solidFill>
              <a:srgbClr val="150D3E"/>
            </a:solidFill>
            <a:ln w="9525">
              <a:gradFill flip="none" rotWithShape="1">
                <a:gsLst>
                  <a:gs pos="0">
                    <a:srgbClr val="61E1EA">
                      <a:alpha val="11000"/>
                    </a:srgbClr>
                  </a:gs>
                  <a:gs pos="98230">
                    <a:srgbClr val="80ECDF">
                      <a:alpha val="0"/>
                    </a:srgbClr>
                  </a:gs>
                  <a:gs pos="55000">
                    <a:srgbClr val="E27FF6">
                      <a:alpha val="55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
              <a:endParaRPr lang="zh-CN" altLang="en-US" dirty="0"/>
            </a:p>
          </p:txBody>
        </p:sp>
        <p:sp>
          <p:nvSpPr>
            <p:cNvPr id="180" name="Line 13"/>
            <p:cNvSpPr>
              <a:spLocks noChangeShapeType="1"/>
            </p:cNvSpPr>
            <p:nvPr/>
          </p:nvSpPr>
          <p:spPr bwMode="auto">
            <a:xfrm flipH="1" flipV="1">
              <a:off x="7381306" y="4171671"/>
              <a:ext cx="1777337" cy="492811"/>
            </a:xfrm>
            <a:prstGeom prst="line">
              <a:avLst/>
            </a:prstGeom>
            <a:solidFill>
              <a:srgbClr val="150D3E"/>
            </a:solidFill>
            <a:ln w="9525">
              <a:gradFill flip="none" rotWithShape="1">
                <a:gsLst>
                  <a:gs pos="0">
                    <a:srgbClr val="61E1EA">
                      <a:alpha val="11000"/>
                    </a:srgbClr>
                  </a:gs>
                  <a:gs pos="98230">
                    <a:srgbClr val="80ECDF">
                      <a:alpha val="0"/>
                    </a:srgbClr>
                  </a:gs>
                  <a:gs pos="55000">
                    <a:srgbClr val="00A2E9">
                      <a:alpha val="40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
              <a:endParaRPr lang="zh-CN" altLang="en-US"/>
            </a:p>
          </p:txBody>
        </p:sp>
        <p:sp>
          <p:nvSpPr>
            <p:cNvPr id="181" name="Line 13"/>
            <p:cNvSpPr>
              <a:spLocks noChangeShapeType="1"/>
            </p:cNvSpPr>
            <p:nvPr/>
          </p:nvSpPr>
          <p:spPr bwMode="auto">
            <a:xfrm flipV="1">
              <a:off x="-57705" y="4117718"/>
              <a:ext cx="1964362" cy="502123"/>
            </a:xfrm>
            <a:prstGeom prst="line">
              <a:avLst/>
            </a:prstGeom>
            <a:solidFill>
              <a:srgbClr val="150D3E"/>
            </a:solidFill>
            <a:ln w="9525">
              <a:gradFill flip="none" rotWithShape="1">
                <a:gsLst>
                  <a:gs pos="0">
                    <a:srgbClr val="61E1EA">
                      <a:alpha val="11000"/>
                    </a:srgbClr>
                  </a:gs>
                  <a:gs pos="98230">
                    <a:srgbClr val="80ECDF">
                      <a:alpha val="0"/>
                    </a:srgbClr>
                  </a:gs>
                  <a:gs pos="55000">
                    <a:srgbClr val="00A2E9">
                      <a:alpha val="40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
              <a:endParaRPr lang="zh-CN" altLang="en-US"/>
            </a:p>
          </p:txBody>
        </p:sp>
      </p:grpSp>
      <p:grpSp>
        <p:nvGrpSpPr>
          <p:cNvPr id="2" name="组合 1"/>
          <p:cNvGrpSpPr/>
          <p:nvPr/>
        </p:nvGrpSpPr>
        <p:grpSpPr>
          <a:xfrm>
            <a:off x="586740" y="3376295"/>
            <a:ext cx="3662680" cy="1280160"/>
            <a:chOff x="3402999" y="1420644"/>
            <a:chExt cx="1452119" cy="983696"/>
          </a:xfrm>
        </p:grpSpPr>
        <p:grpSp>
          <p:nvGrpSpPr>
            <p:cNvPr id="3" name="组合 2"/>
            <p:cNvGrpSpPr/>
            <p:nvPr/>
          </p:nvGrpSpPr>
          <p:grpSpPr>
            <a:xfrm>
              <a:off x="3402999" y="1436799"/>
              <a:ext cx="1452119" cy="967541"/>
              <a:chOff x="3741926" y="2002763"/>
              <a:chExt cx="1274758" cy="1283795"/>
            </a:xfrm>
          </p:grpSpPr>
          <p:sp>
            <p:nvSpPr>
              <p:cNvPr id="4" name="矩形: 圆角 208"/>
              <p:cNvSpPr/>
              <p:nvPr/>
            </p:nvSpPr>
            <p:spPr>
              <a:xfrm>
                <a:off x="3741926" y="2002763"/>
                <a:ext cx="1274758" cy="1278949"/>
              </a:xfrm>
              <a:prstGeom prst="roundRect">
                <a:avLst>
                  <a:gd name="adj" fmla="val 3410"/>
                </a:avLst>
              </a:prstGeom>
              <a:gradFill>
                <a:gsLst>
                  <a:gs pos="0">
                    <a:srgbClr val="F3C9FB">
                      <a:alpha val="9000"/>
                    </a:srgbClr>
                  </a:gs>
                  <a:gs pos="98230">
                    <a:srgbClr val="80ECDF">
                      <a:alpha val="6000"/>
                    </a:srgbClr>
                  </a:gs>
                  <a:gs pos="55000">
                    <a:srgbClr val="00A2E9">
                      <a:alpha val="4000"/>
                    </a:srgbClr>
                  </a:gs>
                </a:gsLst>
                <a:lin ang="8100000" scaled="1"/>
              </a:gradFill>
              <a:ln w="9525">
                <a:gradFill flip="none" rotWithShape="1">
                  <a:gsLst>
                    <a:gs pos="0">
                      <a:srgbClr val="E27FF6"/>
                    </a:gs>
                    <a:gs pos="100000">
                      <a:srgbClr val="80ECDF"/>
                    </a:gs>
                    <a:gs pos="55000">
                      <a:srgbClr val="00A2E9"/>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200">
                  <a:solidFill>
                    <a:schemeClr val="bg1"/>
                  </a:solidFill>
                  <a:latin typeface="微软雅黑" panose="020B0503020204020204" pitchFamily="34" charset="-122"/>
                  <a:ea typeface="微软雅黑" panose="020B0503020204020204" pitchFamily="34" charset="-122"/>
                </a:endParaRPr>
              </a:p>
            </p:txBody>
          </p:sp>
          <p:sp>
            <p:nvSpPr>
              <p:cNvPr id="6" name="等腰三角形 5"/>
              <p:cNvSpPr/>
              <p:nvPr/>
            </p:nvSpPr>
            <p:spPr>
              <a:xfrm rot="5400000">
                <a:off x="3667834" y="2114356"/>
                <a:ext cx="1259032" cy="1085372"/>
              </a:xfrm>
              <a:prstGeom prst="triangle">
                <a:avLst>
                  <a:gd name="adj" fmla="val 0"/>
                </a:avLst>
              </a:prstGeom>
              <a:solidFill>
                <a:schemeClr val="bg1">
                  <a:alpha val="1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200">
                  <a:solidFill>
                    <a:schemeClr val="bg1"/>
                  </a:solidFill>
                  <a:latin typeface="微软雅黑" panose="020B0503020204020204" pitchFamily="34" charset="-122"/>
                  <a:ea typeface="微软雅黑" panose="020B0503020204020204" pitchFamily="34" charset="-122"/>
                </a:endParaRPr>
              </a:p>
            </p:txBody>
          </p:sp>
        </p:grpSp>
        <p:sp>
          <p:nvSpPr>
            <p:cNvPr id="8" name="矩形 7"/>
            <p:cNvSpPr/>
            <p:nvPr/>
          </p:nvSpPr>
          <p:spPr>
            <a:xfrm>
              <a:off x="3687659" y="1420644"/>
              <a:ext cx="1124280" cy="45719"/>
            </a:xfrm>
            <a:prstGeom prst="rect">
              <a:avLst/>
            </a:prstGeom>
            <a:solidFill>
              <a:schemeClr val="bg1"/>
            </a:solidFill>
            <a:ln>
              <a:noFill/>
            </a:ln>
            <a:effectLst>
              <a:outerShdw blurRad="203200" sx="102000" sy="102000" algn="ctr" rotWithShape="0">
                <a:schemeClr val="accent5">
                  <a:lumMod val="20000"/>
                  <a:lumOff val="80000"/>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10" name="TextBox 38"/>
          <p:cNvSpPr txBox="1"/>
          <p:nvPr/>
        </p:nvSpPr>
        <p:spPr>
          <a:xfrm>
            <a:off x="760730" y="3723005"/>
            <a:ext cx="3344545" cy="897255"/>
          </a:xfrm>
          <a:prstGeom prst="rect">
            <a:avLst/>
          </a:prstGeom>
          <a:noFill/>
        </p:spPr>
        <p:txBody>
          <a:bodyPr wrap="square" lIns="0" tIns="0" rIns="0" bIns="0" rtlCol="0">
            <a:spAutoFit/>
          </a:bodyPr>
          <a:lstStyle>
            <a:defPPr>
              <a:defRPr lang="zh-CN"/>
            </a:defPPr>
            <a:lvl1pPr algn="just">
              <a:lnSpc>
                <a:spcPct val="130000"/>
              </a:lnSpc>
              <a:defRPr sz="1100">
                <a:solidFill>
                  <a:schemeClr val="tx1">
                    <a:lumMod val="65000"/>
                    <a:lumOff val="35000"/>
                  </a:schemeClr>
                </a:solidFill>
                <a:latin typeface="+mn-ea"/>
              </a:defRPr>
            </a:lvl1pPr>
          </a:lstStyle>
          <a:p>
            <a:pPr algn="l">
              <a:lnSpc>
                <a:spcPts val="1400"/>
              </a:lnSpc>
            </a:pPr>
            <a:r>
              <a:rPr sz="1000"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Lato"/>
              </a:rPr>
              <a:t>经过短短3天的自我训练，AlphaGo Zero就强势打败了此前战胜李世石的旧版AlphaGo，战绩是100:0的。经过40天的自我训练，AlphaGo Zero又打败了AlphaGo Master版本。“Master”曾击败过世界顶尖的围棋选手，甚至包括世界排名第一的柯洁</a:t>
            </a:r>
            <a:endParaRPr sz="1000"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Lato"/>
            </a:endParaRPr>
          </a:p>
        </p:txBody>
      </p:sp>
      <p:sp>
        <p:nvSpPr>
          <p:cNvPr id="11" name="TextBox 50"/>
          <p:cNvSpPr txBox="1"/>
          <p:nvPr/>
        </p:nvSpPr>
        <p:spPr>
          <a:xfrm>
            <a:off x="705485" y="3435985"/>
            <a:ext cx="1271905" cy="245110"/>
          </a:xfrm>
          <a:prstGeom prst="rect">
            <a:avLst/>
          </a:prstGeom>
          <a:noFill/>
        </p:spPr>
        <p:txBody>
          <a:bodyPr wrap="square" rtlCol="0">
            <a:spAutoFit/>
          </a:bodyPr>
          <a:lstStyle/>
          <a:p>
            <a:r>
              <a:rPr lang="zh-CN" altLang="en-US" sz="1000" kern="2000" dirty="0">
                <a:solidFill>
                  <a:srgbClr val="61E1EA"/>
                </a:solidFill>
                <a:latin typeface="微软雅黑" panose="020B0503020204020204" pitchFamily="34" charset="-122"/>
                <a:ea typeface="微软雅黑" panose="020B0503020204020204" pitchFamily="34" charset="-122"/>
              </a:rPr>
              <a:t>新版战绩</a:t>
            </a:r>
            <a:endParaRPr lang="zh-CN" altLang="en-US" sz="1000" kern="2000" dirty="0">
              <a:solidFill>
                <a:srgbClr val="61E1EA"/>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3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5" name="Transmission.wav"/>
                                        </p:tgtEl>
                                      </p:cMediaNode>
                                    </p:audio>
                                  </p:subTnLst>
                                </p:cTn>
                              </p:par>
                              <p:par>
                                <p:cTn id="8" presetID="2" presetClass="entr" presetSubtype="12" decel="100000" fill="hold" nodeType="withEffect">
                                  <p:stCondLst>
                                    <p:cond delay="0"/>
                                  </p:stCondLst>
                                  <p:childTnLst>
                                    <p:set>
                                      <p:cBhvr>
                                        <p:cTn id="9" dur="1" fill="hold">
                                          <p:stCondLst>
                                            <p:cond delay="0"/>
                                          </p:stCondLst>
                                        </p:cTn>
                                        <p:tgtEl>
                                          <p:spTgt spid="146"/>
                                        </p:tgtEl>
                                        <p:attrNameLst>
                                          <p:attrName>style.visibility</p:attrName>
                                        </p:attrNameLst>
                                      </p:cBhvr>
                                      <p:to>
                                        <p:strVal val="visible"/>
                                      </p:to>
                                    </p:set>
                                    <p:anim calcmode="lin" valueType="num">
                                      <p:cBhvr additive="base">
                                        <p:cTn id="10" dur="500" fill="hold"/>
                                        <p:tgtEl>
                                          <p:spTgt spid="146"/>
                                        </p:tgtEl>
                                        <p:attrNameLst>
                                          <p:attrName>ppt_x</p:attrName>
                                        </p:attrNameLst>
                                      </p:cBhvr>
                                      <p:tavLst>
                                        <p:tav tm="0">
                                          <p:val>
                                            <p:strVal val="0-#ppt_w/2"/>
                                          </p:val>
                                        </p:tav>
                                        <p:tav tm="100000">
                                          <p:val>
                                            <p:strVal val="#ppt_x"/>
                                          </p:val>
                                        </p:tav>
                                      </p:tavLst>
                                    </p:anim>
                                    <p:anim calcmode="lin" valueType="num">
                                      <p:cBhvr additive="base">
                                        <p:cTn id="11" dur="500" fill="hold"/>
                                        <p:tgtEl>
                                          <p:spTgt spid="146"/>
                                        </p:tgtEl>
                                        <p:attrNameLst>
                                          <p:attrName>ppt_y</p:attrName>
                                        </p:attrNameLst>
                                      </p:cBhvr>
                                      <p:tavLst>
                                        <p:tav tm="0">
                                          <p:val>
                                            <p:strVal val="1+#ppt_h/2"/>
                                          </p:val>
                                        </p:tav>
                                        <p:tav tm="100000">
                                          <p:val>
                                            <p:strVal val="#ppt_y"/>
                                          </p:val>
                                        </p:tav>
                                      </p:tavLst>
                                    </p:anim>
                                  </p:childTnLst>
                                </p:cTn>
                              </p:par>
                              <p:par>
                                <p:cTn id="12" presetID="8" presetClass="emph" presetSubtype="0" repeatCount="2000" fill="hold" nodeType="withEffect">
                                  <p:stCondLst>
                                    <p:cond delay="0"/>
                                  </p:stCondLst>
                                  <p:childTnLst>
                                    <p:animRot by="21600000">
                                      <p:cBhvr>
                                        <p:cTn id="13" dur="3000" fill="hold"/>
                                        <p:tgtEl>
                                          <p:spTgt spid="146"/>
                                        </p:tgtEl>
                                        <p:attrNameLst>
                                          <p:attrName>r</p:attrName>
                                        </p:attrNameLst>
                                      </p:cBhvr>
                                    </p:animRot>
                                  </p:childTnLst>
                                </p:cTn>
                              </p:par>
                              <p:par>
                                <p:cTn id="14" presetID="22" presetClass="entr" presetSubtype="8" fill="hold" nodeType="withEffect">
                                  <p:stCondLst>
                                    <p:cond delay="50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par>
                                <p:cTn id="17" presetID="16" presetClass="entr" presetSubtype="21" fill="hold" nodeType="withEffect">
                                  <p:stCondLst>
                                    <p:cond delay="100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subTnLst>
                                    <p:audio>
                                      <p:cMediaNode>
                                        <p:cTn display="0" masterRel="sameClick">
                                          <p:stCondLst>
                                            <p:cond evt="begin" delay="0">
                                              <p:tn val="17"/>
                                            </p:cond>
                                          </p:stCondLst>
                                          <p:endCondLst>
                                            <p:cond evt="onStopAudio" delay="0">
                                              <p:tgtEl>
                                                <p:sldTgt/>
                                              </p:tgtEl>
                                            </p:cond>
                                          </p:endCondLst>
                                        </p:cTn>
                                        <p:tgtEl>
                                          <p:sndTgt r:embed="rId6" name="button24.wav"/>
                                        </p:tgtEl>
                                      </p:cMediaNode>
                                    </p:audio>
                                  </p:subTnLst>
                                </p:cTn>
                              </p:par>
                              <p:par>
                                <p:cTn id="20" presetID="39" presetClass="entr" presetSubtype="0" accel="100000" fill="hold" grpId="0" nodeType="withEffect">
                                  <p:stCondLst>
                                    <p:cond delay="1500"/>
                                  </p:stCondLst>
                                  <p:iterate type="lt">
                                    <p:tmPct val="10000"/>
                                  </p:iterate>
                                  <p:childTnLst>
                                    <p:set>
                                      <p:cBhvr>
                                        <p:cTn id="21" dur="1" fill="hold">
                                          <p:stCondLst>
                                            <p:cond delay="0"/>
                                          </p:stCondLst>
                                        </p:cTn>
                                        <p:tgtEl>
                                          <p:spTgt spid="190"/>
                                        </p:tgtEl>
                                        <p:attrNameLst>
                                          <p:attrName>style.visibility</p:attrName>
                                        </p:attrNameLst>
                                      </p:cBhvr>
                                      <p:to>
                                        <p:strVal val="visible"/>
                                      </p:to>
                                    </p:set>
                                    <p:anim calcmode="lin" valueType="num">
                                      <p:cBhvr>
                                        <p:cTn id="22" dur="500" fill="hold"/>
                                        <p:tgtEl>
                                          <p:spTgt spid="190"/>
                                        </p:tgtEl>
                                        <p:attrNameLst>
                                          <p:attrName>ppt_h</p:attrName>
                                        </p:attrNameLst>
                                      </p:cBhvr>
                                      <p:tavLst>
                                        <p:tav tm="0">
                                          <p:val>
                                            <p:strVal val="#ppt_h/20"/>
                                          </p:val>
                                        </p:tav>
                                        <p:tav tm="50000">
                                          <p:val>
                                            <p:strVal val="#ppt_h/20"/>
                                          </p:val>
                                        </p:tav>
                                        <p:tav tm="100000">
                                          <p:val>
                                            <p:strVal val="#ppt_h"/>
                                          </p:val>
                                        </p:tav>
                                      </p:tavLst>
                                    </p:anim>
                                    <p:anim calcmode="lin" valueType="num">
                                      <p:cBhvr>
                                        <p:cTn id="23" dur="500" fill="hold"/>
                                        <p:tgtEl>
                                          <p:spTgt spid="190"/>
                                        </p:tgtEl>
                                        <p:attrNameLst>
                                          <p:attrName>ppt_w</p:attrName>
                                        </p:attrNameLst>
                                      </p:cBhvr>
                                      <p:tavLst>
                                        <p:tav tm="0">
                                          <p:val>
                                            <p:strVal val="#ppt_w+.3"/>
                                          </p:val>
                                        </p:tav>
                                        <p:tav tm="50000">
                                          <p:val>
                                            <p:strVal val="#ppt_w+.3"/>
                                          </p:val>
                                        </p:tav>
                                        <p:tav tm="100000">
                                          <p:val>
                                            <p:strVal val="#ppt_w"/>
                                          </p:val>
                                        </p:tav>
                                      </p:tavLst>
                                    </p:anim>
                                    <p:anim calcmode="lin" valueType="num">
                                      <p:cBhvr>
                                        <p:cTn id="24" dur="500" fill="hold"/>
                                        <p:tgtEl>
                                          <p:spTgt spid="190"/>
                                        </p:tgtEl>
                                        <p:attrNameLst>
                                          <p:attrName>ppt_x</p:attrName>
                                        </p:attrNameLst>
                                      </p:cBhvr>
                                      <p:tavLst>
                                        <p:tav tm="0">
                                          <p:val>
                                            <p:strVal val="#ppt_x-.3"/>
                                          </p:val>
                                        </p:tav>
                                        <p:tav tm="50000">
                                          <p:val>
                                            <p:strVal val="#ppt_x"/>
                                          </p:val>
                                        </p:tav>
                                        <p:tav tm="100000">
                                          <p:val>
                                            <p:strVal val="#ppt_x"/>
                                          </p:val>
                                        </p:tav>
                                      </p:tavLst>
                                    </p:anim>
                                    <p:anim calcmode="lin" valueType="num">
                                      <p:cBhvr>
                                        <p:cTn id="25" dur="500" fill="hold"/>
                                        <p:tgtEl>
                                          <p:spTgt spid="190"/>
                                        </p:tgtEl>
                                        <p:attrNameLst>
                                          <p:attrName>ppt_y</p:attrName>
                                        </p:attrNameLst>
                                      </p:cBhvr>
                                      <p:tavLst>
                                        <p:tav tm="0">
                                          <p:val>
                                            <p:strVal val="#ppt_y"/>
                                          </p:val>
                                        </p:tav>
                                        <p:tav tm="100000">
                                          <p:val>
                                            <p:strVal val="#ppt_y"/>
                                          </p:val>
                                        </p:tav>
                                      </p:tavLst>
                                    </p:anim>
                                  </p:childTnLst>
                                </p:cTn>
                              </p:par>
                              <p:par>
                                <p:cTn id="26" presetID="16" presetClass="entr" presetSubtype="21" fill="hold" grpId="0" nodeType="withEffect">
                                  <p:stCondLst>
                                    <p:cond delay="1800"/>
                                  </p:stCondLst>
                                  <p:childTnLst>
                                    <p:set>
                                      <p:cBhvr>
                                        <p:cTn id="27" dur="1" fill="hold">
                                          <p:stCondLst>
                                            <p:cond delay="0"/>
                                          </p:stCondLst>
                                        </p:cTn>
                                        <p:tgtEl>
                                          <p:spTgt spid="188"/>
                                        </p:tgtEl>
                                        <p:attrNameLst>
                                          <p:attrName>style.visibility</p:attrName>
                                        </p:attrNameLst>
                                      </p:cBhvr>
                                      <p:to>
                                        <p:strVal val="visible"/>
                                      </p:to>
                                    </p:set>
                                    <p:animEffect transition="in" filter="barn(inVertical)">
                                      <p:cBhvr>
                                        <p:cTn id="28" dur="500"/>
                                        <p:tgtEl>
                                          <p:spTgt spid="188"/>
                                        </p:tgtEl>
                                      </p:cBhvr>
                                    </p:animEffect>
                                  </p:childTnLst>
                                </p:cTn>
                              </p:par>
                              <p:par>
                                <p:cTn id="29" presetID="10" presetClass="entr" presetSubtype="0" repeatCount="3000" fill="hold" grpId="0" nodeType="withEffect">
                                  <p:stCondLst>
                                    <p:cond delay="2100"/>
                                  </p:stCondLst>
                                  <p:childTnLst>
                                    <p:set>
                                      <p:cBhvr>
                                        <p:cTn id="30" dur="1" fill="hold">
                                          <p:stCondLst>
                                            <p:cond delay="0"/>
                                          </p:stCondLst>
                                        </p:cTn>
                                        <p:tgtEl>
                                          <p:spTgt spid="211"/>
                                        </p:tgtEl>
                                        <p:attrNameLst>
                                          <p:attrName>style.visibility</p:attrName>
                                        </p:attrNameLst>
                                      </p:cBhvr>
                                      <p:to>
                                        <p:strVal val="visible"/>
                                      </p:to>
                                    </p:set>
                                    <p:animEffect transition="in" filter="fade">
                                      <p:cBhvr>
                                        <p:cTn id="31" dur="200"/>
                                        <p:tgtEl>
                                          <p:spTgt spid="211"/>
                                        </p:tgtEl>
                                      </p:cBhvr>
                                    </p:animEffect>
                                  </p:childTnLst>
                                  <p:subTnLst>
                                    <p:audio>
                                      <p:cMediaNode>
                                        <p:cTn display="0" masterRel="sameClick">
                                          <p:stCondLst>
                                            <p:cond evt="begin" delay="0">
                                              <p:tn val="29"/>
                                            </p:cond>
                                          </p:stCondLst>
                                          <p:endCondLst>
                                            <p:cond evt="onStopAudio" delay="0">
                                              <p:tgtEl>
                                                <p:sldTgt/>
                                              </p:tgtEl>
                                            </p:cond>
                                          </p:endCondLst>
                                        </p:cTn>
                                        <p:tgtEl>
                                          <p:sndTgt r:embed="rId5" name="Transmission.wav"/>
                                        </p:tgtEl>
                                      </p:cMediaNode>
                                    </p:audio>
                                  </p:subTnLst>
                                </p:cTn>
                              </p:par>
                              <p:par>
                                <p:cTn id="32" presetID="2" presetClass="entr" presetSubtype="12" decel="100000" fill="hold" nodeType="withEffect">
                                  <p:stCondLst>
                                    <p:cond delay="2400"/>
                                  </p:stCondLst>
                                  <p:childTnLst>
                                    <p:set>
                                      <p:cBhvr>
                                        <p:cTn id="33" dur="1" fill="hold">
                                          <p:stCondLst>
                                            <p:cond delay="0"/>
                                          </p:stCondLst>
                                        </p:cTn>
                                        <p:tgtEl>
                                          <p:spTgt spid="202"/>
                                        </p:tgtEl>
                                        <p:attrNameLst>
                                          <p:attrName>style.visibility</p:attrName>
                                        </p:attrNameLst>
                                      </p:cBhvr>
                                      <p:to>
                                        <p:strVal val="visible"/>
                                      </p:to>
                                    </p:set>
                                    <p:anim calcmode="lin" valueType="num">
                                      <p:cBhvr additive="base">
                                        <p:cTn id="34" dur="500" fill="hold"/>
                                        <p:tgtEl>
                                          <p:spTgt spid="202"/>
                                        </p:tgtEl>
                                        <p:attrNameLst>
                                          <p:attrName>ppt_x</p:attrName>
                                        </p:attrNameLst>
                                      </p:cBhvr>
                                      <p:tavLst>
                                        <p:tav tm="0">
                                          <p:val>
                                            <p:strVal val="0-#ppt_w/2"/>
                                          </p:val>
                                        </p:tav>
                                        <p:tav tm="100000">
                                          <p:val>
                                            <p:strVal val="#ppt_x"/>
                                          </p:val>
                                        </p:tav>
                                      </p:tavLst>
                                    </p:anim>
                                    <p:anim calcmode="lin" valueType="num">
                                      <p:cBhvr additive="base">
                                        <p:cTn id="35" dur="500" fill="hold"/>
                                        <p:tgtEl>
                                          <p:spTgt spid="202"/>
                                        </p:tgtEl>
                                        <p:attrNameLst>
                                          <p:attrName>ppt_y</p:attrName>
                                        </p:attrNameLst>
                                      </p:cBhvr>
                                      <p:tavLst>
                                        <p:tav tm="0">
                                          <p:val>
                                            <p:strVal val="1+#ppt_h/2"/>
                                          </p:val>
                                        </p:tav>
                                        <p:tav tm="100000">
                                          <p:val>
                                            <p:strVal val="#ppt_y"/>
                                          </p:val>
                                        </p:tav>
                                      </p:tavLst>
                                    </p:anim>
                                  </p:childTnLst>
                                </p:cTn>
                              </p:par>
                              <p:par>
                                <p:cTn id="36" presetID="8" presetClass="emph" presetSubtype="0" repeatCount="2000" fill="hold" nodeType="withEffect">
                                  <p:stCondLst>
                                    <p:cond delay="0"/>
                                  </p:stCondLst>
                                  <p:childTnLst>
                                    <p:animRot by="21600000">
                                      <p:cBhvr>
                                        <p:cTn id="37" dur="3000" fill="hold"/>
                                        <p:tgtEl>
                                          <p:spTgt spid="202"/>
                                        </p:tgtEl>
                                        <p:attrNameLst>
                                          <p:attrName>r</p:attrName>
                                        </p:attrNameLst>
                                      </p:cBhvr>
                                    </p:animRot>
                                  </p:childTnLst>
                                </p:cTn>
                              </p:par>
                              <p:par>
                                <p:cTn id="38" presetID="22" presetClass="entr" presetSubtype="8" fill="hold" nodeType="withEffect">
                                  <p:stCondLst>
                                    <p:cond delay="2600"/>
                                  </p:stCondLst>
                                  <p:childTnLst>
                                    <p:set>
                                      <p:cBhvr>
                                        <p:cTn id="39" dur="1" fill="hold">
                                          <p:stCondLst>
                                            <p:cond delay="0"/>
                                          </p:stCondLst>
                                        </p:cTn>
                                        <p:tgtEl>
                                          <p:spTgt spid="203"/>
                                        </p:tgtEl>
                                        <p:attrNameLst>
                                          <p:attrName>style.visibility</p:attrName>
                                        </p:attrNameLst>
                                      </p:cBhvr>
                                      <p:to>
                                        <p:strVal val="visible"/>
                                      </p:to>
                                    </p:set>
                                    <p:animEffect transition="in" filter="wipe(left)">
                                      <p:cBhvr>
                                        <p:cTn id="40" dur="500"/>
                                        <p:tgtEl>
                                          <p:spTgt spid="203"/>
                                        </p:tgtEl>
                                      </p:cBhvr>
                                    </p:animEffect>
                                  </p:childTnLst>
                                </p:cTn>
                              </p:par>
                              <p:par>
                                <p:cTn id="41" presetID="16" presetClass="entr" presetSubtype="21" fill="hold" nodeType="withEffect">
                                  <p:stCondLst>
                                    <p:cond delay="2800"/>
                                  </p:stCondLst>
                                  <p:childTnLst>
                                    <p:set>
                                      <p:cBhvr>
                                        <p:cTn id="42" dur="1" fill="hold">
                                          <p:stCondLst>
                                            <p:cond delay="0"/>
                                          </p:stCondLst>
                                        </p:cTn>
                                        <p:tgtEl>
                                          <p:spTgt spid="206"/>
                                        </p:tgtEl>
                                        <p:attrNameLst>
                                          <p:attrName>style.visibility</p:attrName>
                                        </p:attrNameLst>
                                      </p:cBhvr>
                                      <p:to>
                                        <p:strVal val="visible"/>
                                      </p:to>
                                    </p:set>
                                    <p:animEffect transition="in" filter="barn(inVertical)">
                                      <p:cBhvr>
                                        <p:cTn id="43" dur="500"/>
                                        <p:tgtEl>
                                          <p:spTgt spid="206"/>
                                        </p:tgtEl>
                                      </p:cBhvr>
                                    </p:animEffect>
                                  </p:childTnLst>
                                  <p:subTnLst>
                                    <p:audio>
                                      <p:cMediaNode>
                                        <p:cTn display="0" masterRel="sameClick">
                                          <p:stCondLst>
                                            <p:cond evt="begin" delay="0">
                                              <p:tn val="41"/>
                                            </p:cond>
                                          </p:stCondLst>
                                          <p:endCondLst>
                                            <p:cond evt="onStopAudio" delay="0">
                                              <p:tgtEl>
                                                <p:sldTgt/>
                                              </p:tgtEl>
                                            </p:cond>
                                          </p:endCondLst>
                                        </p:cTn>
                                        <p:tgtEl>
                                          <p:sndTgt r:embed="rId6" name="button24.wav"/>
                                        </p:tgtEl>
                                      </p:cMediaNode>
                                    </p:audio>
                                  </p:subTnLst>
                                </p:cTn>
                              </p:par>
                              <p:par>
                                <p:cTn id="44" presetID="39" presetClass="entr" presetSubtype="0" accel="100000" fill="hold" grpId="0" nodeType="withEffect">
                                  <p:stCondLst>
                                    <p:cond delay="3000"/>
                                  </p:stCondLst>
                                  <p:iterate type="lt">
                                    <p:tmPct val="10000"/>
                                  </p:iterate>
                                  <p:childTnLst>
                                    <p:set>
                                      <p:cBhvr>
                                        <p:cTn id="45" dur="1" fill="hold">
                                          <p:stCondLst>
                                            <p:cond delay="0"/>
                                          </p:stCondLst>
                                        </p:cTn>
                                        <p:tgtEl>
                                          <p:spTgt spid="213"/>
                                        </p:tgtEl>
                                        <p:attrNameLst>
                                          <p:attrName>style.visibility</p:attrName>
                                        </p:attrNameLst>
                                      </p:cBhvr>
                                      <p:to>
                                        <p:strVal val="visible"/>
                                      </p:to>
                                    </p:set>
                                    <p:anim calcmode="lin" valueType="num">
                                      <p:cBhvr>
                                        <p:cTn id="46" dur="500" fill="hold"/>
                                        <p:tgtEl>
                                          <p:spTgt spid="213"/>
                                        </p:tgtEl>
                                        <p:attrNameLst>
                                          <p:attrName>ppt_h</p:attrName>
                                        </p:attrNameLst>
                                      </p:cBhvr>
                                      <p:tavLst>
                                        <p:tav tm="0">
                                          <p:val>
                                            <p:strVal val="#ppt_h/20"/>
                                          </p:val>
                                        </p:tav>
                                        <p:tav tm="50000">
                                          <p:val>
                                            <p:strVal val="#ppt_h/20"/>
                                          </p:val>
                                        </p:tav>
                                        <p:tav tm="100000">
                                          <p:val>
                                            <p:strVal val="#ppt_h"/>
                                          </p:val>
                                        </p:tav>
                                      </p:tavLst>
                                    </p:anim>
                                    <p:anim calcmode="lin" valueType="num">
                                      <p:cBhvr>
                                        <p:cTn id="47" dur="500" fill="hold"/>
                                        <p:tgtEl>
                                          <p:spTgt spid="213"/>
                                        </p:tgtEl>
                                        <p:attrNameLst>
                                          <p:attrName>ppt_w</p:attrName>
                                        </p:attrNameLst>
                                      </p:cBhvr>
                                      <p:tavLst>
                                        <p:tav tm="0">
                                          <p:val>
                                            <p:strVal val="#ppt_w+.3"/>
                                          </p:val>
                                        </p:tav>
                                        <p:tav tm="50000">
                                          <p:val>
                                            <p:strVal val="#ppt_w+.3"/>
                                          </p:val>
                                        </p:tav>
                                        <p:tav tm="100000">
                                          <p:val>
                                            <p:strVal val="#ppt_w"/>
                                          </p:val>
                                        </p:tav>
                                      </p:tavLst>
                                    </p:anim>
                                    <p:anim calcmode="lin" valueType="num">
                                      <p:cBhvr>
                                        <p:cTn id="48" dur="500" fill="hold"/>
                                        <p:tgtEl>
                                          <p:spTgt spid="213"/>
                                        </p:tgtEl>
                                        <p:attrNameLst>
                                          <p:attrName>ppt_x</p:attrName>
                                        </p:attrNameLst>
                                      </p:cBhvr>
                                      <p:tavLst>
                                        <p:tav tm="0">
                                          <p:val>
                                            <p:strVal val="#ppt_x-.3"/>
                                          </p:val>
                                        </p:tav>
                                        <p:tav tm="50000">
                                          <p:val>
                                            <p:strVal val="#ppt_x"/>
                                          </p:val>
                                        </p:tav>
                                        <p:tav tm="100000">
                                          <p:val>
                                            <p:strVal val="#ppt_x"/>
                                          </p:val>
                                        </p:tav>
                                      </p:tavLst>
                                    </p:anim>
                                    <p:anim calcmode="lin" valueType="num">
                                      <p:cBhvr>
                                        <p:cTn id="49" dur="500" fill="hold"/>
                                        <p:tgtEl>
                                          <p:spTgt spid="213"/>
                                        </p:tgtEl>
                                        <p:attrNameLst>
                                          <p:attrName>ppt_y</p:attrName>
                                        </p:attrNameLst>
                                      </p:cBhvr>
                                      <p:tavLst>
                                        <p:tav tm="0">
                                          <p:val>
                                            <p:strVal val="#ppt_y"/>
                                          </p:val>
                                        </p:tav>
                                        <p:tav tm="100000">
                                          <p:val>
                                            <p:strVal val="#ppt_y"/>
                                          </p:val>
                                        </p:tav>
                                      </p:tavLst>
                                    </p:anim>
                                  </p:childTnLst>
                                </p:cTn>
                              </p:par>
                              <p:par>
                                <p:cTn id="50" presetID="16" presetClass="entr" presetSubtype="21" fill="hold" grpId="0" nodeType="withEffect">
                                  <p:stCondLst>
                                    <p:cond delay="3000"/>
                                  </p:stCondLst>
                                  <p:childTnLst>
                                    <p:set>
                                      <p:cBhvr>
                                        <p:cTn id="51" dur="1" fill="hold">
                                          <p:stCondLst>
                                            <p:cond delay="0"/>
                                          </p:stCondLst>
                                        </p:cTn>
                                        <p:tgtEl>
                                          <p:spTgt spid="212"/>
                                        </p:tgtEl>
                                        <p:attrNameLst>
                                          <p:attrName>style.visibility</p:attrName>
                                        </p:attrNameLst>
                                      </p:cBhvr>
                                      <p:to>
                                        <p:strVal val="visible"/>
                                      </p:to>
                                    </p:set>
                                    <p:animEffect transition="in" filter="barn(inVertical)">
                                      <p:cBhvr>
                                        <p:cTn id="52" dur="500"/>
                                        <p:tgtEl>
                                          <p:spTgt spid="212"/>
                                        </p:tgtEl>
                                      </p:cBhvr>
                                    </p:animEffect>
                                  </p:childTnLst>
                                </p:cTn>
                              </p:par>
                              <p:par>
                                <p:cTn id="53" presetID="16" presetClass="entr" presetSubtype="21" fill="hold" nodeType="withEffect">
                                  <p:stCondLst>
                                    <p:cond delay="2800"/>
                                  </p:stCondLst>
                                  <p:childTnLst>
                                    <p:set>
                                      <p:cBhvr>
                                        <p:cTn id="54" dur="1" fill="hold">
                                          <p:stCondLst>
                                            <p:cond delay="0"/>
                                          </p:stCondLst>
                                        </p:cTn>
                                        <p:tgtEl>
                                          <p:spTgt spid="2"/>
                                        </p:tgtEl>
                                        <p:attrNameLst>
                                          <p:attrName>style.visibility</p:attrName>
                                        </p:attrNameLst>
                                      </p:cBhvr>
                                      <p:to>
                                        <p:strVal val="visible"/>
                                      </p:to>
                                    </p:set>
                                    <p:animEffect transition="in" filter="barn(inVertical)">
                                      <p:cBhvr>
                                        <p:cTn id="55" dur="500"/>
                                        <p:tgtEl>
                                          <p:spTgt spid="2"/>
                                        </p:tgtEl>
                                      </p:cBhvr>
                                    </p:animEffect>
                                  </p:childTnLst>
                                  <p:subTnLst>
                                    <p:audio>
                                      <p:cMediaNode>
                                        <p:cTn display="0" masterRel="sameClick">
                                          <p:stCondLst>
                                            <p:cond evt="begin" delay="0">
                                              <p:tn val="53"/>
                                            </p:cond>
                                          </p:stCondLst>
                                          <p:endCondLst>
                                            <p:cond evt="onStopAudio" delay="0">
                                              <p:tgtEl>
                                                <p:sldTgt/>
                                              </p:tgtEl>
                                            </p:cond>
                                          </p:endCondLst>
                                        </p:cTn>
                                        <p:tgtEl>
                                          <p:sndTgt r:embed="rId6" name="button24.wav"/>
                                        </p:tgtEl>
                                      </p:cMediaNode>
                                    </p:audio>
                                  </p:subTnLst>
                                </p:cTn>
                              </p:par>
                              <p:par>
                                <p:cTn id="56" presetID="39" presetClass="entr" presetSubtype="0" accel="100000" fill="hold" grpId="0" nodeType="withEffect">
                                  <p:stCondLst>
                                    <p:cond delay="3000"/>
                                  </p:stCondLst>
                                  <p:iterate type="lt">
                                    <p:tmPct val="10000"/>
                                  </p:iterate>
                                  <p:childTnLst>
                                    <p:set>
                                      <p:cBhvr>
                                        <p:cTn id="57" dur="1" fill="hold">
                                          <p:stCondLst>
                                            <p:cond delay="0"/>
                                          </p:stCondLst>
                                        </p:cTn>
                                        <p:tgtEl>
                                          <p:spTgt spid="11"/>
                                        </p:tgtEl>
                                        <p:attrNameLst>
                                          <p:attrName>style.visibility</p:attrName>
                                        </p:attrNameLst>
                                      </p:cBhvr>
                                      <p:to>
                                        <p:strVal val="visible"/>
                                      </p:to>
                                    </p:set>
                                    <p:anim calcmode="lin" valueType="num">
                                      <p:cBhvr>
                                        <p:cTn id="58" dur="5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59" dur="5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60" dur="5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61" dur="500" fill="hold"/>
                                        <p:tgtEl>
                                          <p:spTgt spid="11"/>
                                        </p:tgtEl>
                                        <p:attrNameLst>
                                          <p:attrName>ppt_y</p:attrName>
                                        </p:attrNameLst>
                                      </p:cBhvr>
                                      <p:tavLst>
                                        <p:tav tm="0">
                                          <p:val>
                                            <p:strVal val="#ppt_y"/>
                                          </p:val>
                                        </p:tav>
                                        <p:tav tm="100000">
                                          <p:val>
                                            <p:strVal val="#ppt_y"/>
                                          </p:val>
                                        </p:tav>
                                      </p:tavLst>
                                    </p:anim>
                                  </p:childTnLst>
                                </p:cTn>
                              </p:par>
                              <p:par>
                                <p:cTn id="62" presetID="16" presetClass="entr" presetSubtype="21" fill="hold" grpId="0" nodeType="withEffect">
                                  <p:stCondLst>
                                    <p:cond delay="3000"/>
                                  </p:stCondLst>
                                  <p:childTnLst>
                                    <p:set>
                                      <p:cBhvr>
                                        <p:cTn id="63" dur="1" fill="hold">
                                          <p:stCondLst>
                                            <p:cond delay="0"/>
                                          </p:stCondLst>
                                        </p:cTn>
                                        <p:tgtEl>
                                          <p:spTgt spid="10"/>
                                        </p:tgtEl>
                                        <p:attrNameLst>
                                          <p:attrName>style.visibility</p:attrName>
                                        </p:attrNameLst>
                                      </p:cBhvr>
                                      <p:to>
                                        <p:strVal val="visible"/>
                                      </p:to>
                                    </p:set>
                                    <p:animEffect transition="in" filter="barn(inVertical)">
                                      <p:cBhvr>
                                        <p:cTn id="6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188" grpId="0"/>
      <p:bldP spid="190" grpId="0"/>
      <p:bldP spid="211" grpId="0" bldLvl="0" animBg="1"/>
      <p:bldP spid="212" grpId="0"/>
      <p:bldP spid="213"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3" name="组合 112"/>
          <p:cNvGrpSpPr/>
          <p:nvPr/>
        </p:nvGrpSpPr>
        <p:grpSpPr>
          <a:xfrm>
            <a:off x="1520271" y="2365616"/>
            <a:ext cx="696292" cy="696292"/>
            <a:chOff x="1952572" y="2646669"/>
            <a:chExt cx="696292" cy="696292"/>
          </a:xfrm>
        </p:grpSpPr>
        <p:sp>
          <p:nvSpPr>
            <p:cNvPr id="114" name="弧形 113"/>
            <p:cNvSpPr/>
            <p:nvPr/>
          </p:nvSpPr>
          <p:spPr>
            <a:xfrm>
              <a:off x="1952572" y="2646669"/>
              <a:ext cx="696292" cy="696292"/>
            </a:xfrm>
            <a:prstGeom prst="arc">
              <a:avLst>
                <a:gd name="adj1" fmla="val 16066760"/>
                <a:gd name="adj2" fmla="val 0"/>
              </a:avLst>
            </a:prstGeom>
            <a:ln>
              <a:gradFill>
                <a:gsLst>
                  <a:gs pos="0">
                    <a:srgbClr val="0066FF"/>
                  </a:gs>
                  <a:gs pos="100000">
                    <a:srgbClr val="80ECDF"/>
                  </a:gs>
                </a:gsLst>
                <a:lin ang="5400000" scaled="1"/>
              </a:gra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dirty="0"/>
            </a:p>
          </p:txBody>
        </p:sp>
        <p:sp>
          <p:nvSpPr>
            <p:cNvPr id="115" name="弧形 114"/>
            <p:cNvSpPr/>
            <p:nvPr/>
          </p:nvSpPr>
          <p:spPr>
            <a:xfrm rot="10800000">
              <a:off x="1952572" y="2646669"/>
              <a:ext cx="696292" cy="696292"/>
            </a:xfrm>
            <a:prstGeom prst="arc">
              <a:avLst/>
            </a:prstGeom>
            <a:ln>
              <a:gradFill>
                <a:gsLst>
                  <a:gs pos="0">
                    <a:srgbClr val="0066FF"/>
                  </a:gs>
                  <a:gs pos="100000">
                    <a:srgbClr val="80ECDF"/>
                  </a:gs>
                </a:gsLst>
                <a:lin ang="5400000" scaled="1"/>
              </a:gra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grpSp>
      <p:cxnSp>
        <p:nvCxnSpPr>
          <p:cNvPr id="116" name="直接连接符 115"/>
          <p:cNvCxnSpPr>
            <a:stCxn id="115" idx="2"/>
            <a:endCxn id="133" idx="6"/>
          </p:cNvCxnSpPr>
          <p:nvPr/>
        </p:nvCxnSpPr>
        <p:spPr>
          <a:xfrm flipH="1">
            <a:off x="980521" y="2713127"/>
            <a:ext cx="539750" cy="635"/>
          </a:xfrm>
          <a:prstGeom prst="line">
            <a:avLst/>
          </a:prstGeom>
          <a:ln>
            <a:gradFill>
              <a:gsLst>
                <a:gs pos="0">
                  <a:srgbClr val="0066FF"/>
                </a:gs>
                <a:gs pos="100000">
                  <a:srgbClr val="80ECDF"/>
                </a:gs>
              </a:gsLst>
              <a:lin ang="5400000" scaled="1"/>
            </a:gra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grpSp>
        <p:nvGrpSpPr>
          <p:cNvPr id="117" name="组合 116"/>
          <p:cNvGrpSpPr/>
          <p:nvPr/>
        </p:nvGrpSpPr>
        <p:grpSpPr>
          <a:xfrm>
            <a:off x="6037967" y="2365616"/>
            <a:ext cx="696292" cy="696292"/>
            <a:chOff x="6470268" y="2646669"/>
            <a:chExt cx="696292" cy="696292"/>
          </a:xfrm>
        </p:grpSpPr>
        <p:sp>
          <p:nvSpPr>
            <p:cNvPr id="118" name="弧形 117"/>
            <p:cNvSpPr/>
            <p:nvPr/>
          </p:nvSpPr>
          <p:spPr>
            <a:xfrm>
              <a:off x="6470268" y="2646669"/>
              <a:ext cx="696292" cy="696292"/>
            </a:xfrm>
            <a:prstGeom prst="arc">
              <a:avLst>
                <a:gd name="adj1" fmla="val 16070138"/>
                <a:gd name="adj2" fmla="val 0"/>
              </a:avLst>
            </a:prstGeom>
            <a:ln>
              <a:gradFill>
                <a:gsLst>
                  <a:gs pos="0">
                    <a:srgbClr val="00A2E9"/>
                  </a:gs>
                  <a:gs pos="100000">
                    <a:srgbClr val="80ECDF"/>
                  </a:gs>
                </a:gsLst>
                <a:lin ang="5400000" scaled="1"/>
              </a:gradFill>
            </a:ln>
            <a:effectLst>
              <a:glow rad="50800">
                <a:srgbClr val="5291C0">
                  <a:alpha val="28000"/>
                </a:srgbClr>
              </a:glow>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119" name="弧形 118"/>
            <p:cNvSpPr/>
            <p:nvPr/>
          </p:nvSpPr>
          <p:spPr>
            <a:xfrm rot="10800000">
              <a:off x="6470268" y="2646669"/>
              <a:ext cx="696292" cy="696292"/>
            </a:xfrm>
            <a:prstGeom prst="arc">
              <a:avLst/>
            </a:prstGeom>
            <a:ln>
              <a:gradFill>
                <a:gsLst>
                  <a:gs pos="0">
                    <a:srgbClr val="00A2E9"/>
                  </a:gs>
                  <a:gs pos="100000">
                    <a:srgbClr val="80ECDF"/>
                  </a:gs>
                </a:gsLst>
                <a:lin ang="5400000" scaled="1"/>
              </a:gradFill>
            </a:ln>
            <a:effectLst>
              <a:glow rad="50800">
                <a:srgbClr val="5291C0">
                  <a:alpha val="28000"/>
                </a:srgbClr>
              </a:glow>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grpSp>
      <p:cxnSp>
        <p:nvCxnSpPr>
          <p:cNvPr id="120" name="直接连接符 119"/>
          <p:cNvCxnSpPr>
            <a:stCxn id="119" idx="2"/>
            <a:endCxn id="134" idx="6"/>
          </p:cNvCxnSpPr>
          <p:nvPr/>
        </p:nvCxnSpPr>
        <p:spPr>
          <a:xfrm flipH="1">
            <a:off x="5497582" y="2713127"/>
            <a:ext cx="539750" cy="635"/>
          </a:xfrm>
          <a:prstGeom prst="line">
            <a:avLst/>
          </a:prstGeom>
          <a:ln>
            <a:gradFill>
              <a:gsLst>
                <a:gs pos="0">
                  <a:srgbClr val="0066FF"/>
                </a:gs>
                <a:gs pos="100000">
                  <a:srgbClr val="80ECDF"/>
                </a:gs>
              </a:gsLst>
              <a:lin ang="5400000" scaled="1"/>
            </a:gra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121" name="直接连接符 120"/>
          <p:cNvCxnSpPr/>
          <p:nvPr/>
        </p:nvCxnSpPr>
        <p:spPr>
          <a:xfrm flipV="1">
            <a:off x="1868417" y="1768795"/>
            <a:ext cx="0" cy="596822"/>
          </a:xfrm>
          <a:prstGeom prst="line">
            <a:avLst/>
          </a:prstGeom>
          <a:ln>
            <a:gradFill>
              <a:gsLst>
                <a:gs pos="0">
                  <a:srgbClr val="0066FF"/>
                </a:gs>
                <a:gs pos="100000">
                  <a:srgbClr val="80ECDF"/>
                </a:gs>
              </a:gsLst>
              <a:lin ang="5400000" scaled="1"/>
            </a:gra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122" name="直接连接符 121"/>
          <p:cNvCxnSpPr>
            <a:stCxn id="114" idx="2"/>
            <a:endCxn id="132" idx="2"/>
          </p:cNvCxnSpPr>
          <p:nvPr/>
        </p:nvCxnSpPr>
        <p:spPr>
          <a:xfrm>
            <a:off x="2216563" y="2713762"/>
            <a:ext cx="564515" cy="0"/>
          </a:xfrm>
          <a:prstGeom prst="line">
            <a:avLst/>
          </a:prstGeom>
          <a:ln>
            <a:gradFill>
              <a:gsLst>
                <a:gs pos="0">
                  <a:srgbClr val="0066FF"/>
                </a:gs>
                <a:gs pos="100000">
                  <a:srgbClr val="80ECDF"/>
                </a:gs>
              </a:gsLst>
              <a:lin ang="5400000" scaled="1"/>
            </a:gra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123" name="直接连接符 122"/>
          <p:cNvCxnSpPr/>
          <p:nvPr/>
        </p:nvCxnSpPr>
        <p:spPr>
          <a:xfrm flipV="1">
            <a:off x="6386113" y="1768795"/>
            <a:ext cx="0" cy="596822"/>
          </a:xfrm>
          <a:prstGeom prst="line">
            <a:avLst/>
          </a:prstGeom>
          <a:ln>
            <a:solidFill>
              <a:schemeClr val="bg1"/>
            </a:solidFill>
            <a:headEnd type="none"/>
            <a:tailEnd type="oval" w="sm" len="sm"/>
          </a:ln>
          <a:effectLst>
            <a:glow rad="50800">
              <a:srgbClr val="5291C0">
                <a:alpha val="28000"/>
              </a:srgbClr>
            </a:glow>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124" name="直接连接符 123"/>
          <p:cNvCxnSpPr>
            <a:stCxn id="118" idx="2"/>
            <a:endCxn id="142" idx="2"/>
          </p:cNvCxnSpPr>
          <p:nvPr/>
        </p:nvCxnSpPr>
        <p:spPr>
          <a:xfrm>
            <a:off x="6734894" y="2713762"/>
            <a:ext cx="564515" cy="0"/>
          </a:xfrm>
          <a:prstGeom prst="line">
            <a:avLst/>
          </a:prstGeom>
          <a:ln>
            <a:solidFill>
              <a:schemeClr val="bg1"/>
            </a:solidFill>
          </a:ln>
          <a:effectLst>
            <a:glow rad="50800">
              <a:srgbClr val="5291C0">
                <a:alpha val="28000"/>
              </a:srgbClr>
            </a:glow>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grpSp>
        <p:nvGrpSpPr>
          <p:cNvPr id="125" name="组合 124"/>
          <p:cNvGrpSpPr/>
          <p:nvPr/>
        </p:nvGrpSpPr>
        <p:grpSpPr>
          <a:xfrm>
            <a:off x="3783221" y="2365616"/>
            <a:ext cx="696292" cy="696292"/>
            <a:chOff x="4215522" y="2646669"/>
            <a:chExt cx="696292" cy="696292"/>
          </a:xfrm>
        </p:grpSpPr>
        <p:sp>
          <p:nvSpPr>
            <p:cNvPr id="126" name="弧形 125"/>
            <p:cNvSpPr/>
            <p:nvPr/>
          </p:nvSpPr>
          <p:spPr>
            <a:xfrm>
              <a:off x="4215522" y="2646669"/>
              <a:ext cx="696292" cy="696292"/>
            </a:xfrm>
            <a:prstGeom prst="arc">
              <a:avLst/>
            </a:prstGeom>
            <a:ln>
              <a:gradFill>
                <a:gsLst>
                  <a:gs pos="0">
                    <a:srgbClr val="0066FF"/>
                  </a:gs>
                  <a:gs pos="100000">
                    <a:srgbClr val="80ECDF"/>
                  </a:gs>
                </a:gsLst>
                <a:lin ang="5400000" scaled="1"/>
              </a:gra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127" name="弧形 126"/>
            <p:cNvSpPr/>
            <p:nvPr/>
          </p:nvSpPr>
          <p:spPr>
            <a:xfrm rot="10800000">
              <a:off x="4215522" y="2646669"/>
              <a:ext cx="696292" cy="696292"/>
            </a:xfrm>
            <a:prstGeom prst="arc">
              <a:avLst/>
            </a:prstGeom>
            <a:ln>
              <a:gradFill>
                <a:gsLst>
                  <a:gs pos="0">
                    <a:srgbClr val="0066FF"/>
                  </a:gs>
                  <a:gs pos="100000">
                    <a:srgbClr val="80ECDF"/>
                  </a:gs>
                </a:gsLst>
                <a:lin ang="5400000" scaled="1"/>
              </a:gra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grpSp>
      <p:cxnSp>
        <p:nvCxnSpPr>
          <p:cNvPr id="128" name="直接连接符 127"/>
          <p:cNvCxnSpPr>
            <a:stCxn id="127" idx="2"/>
            <a:endCxn id="132" idx="6"/>
          </p:cNvCxnSpPr>
          <p:nvPr/>
        </p:nvCxnSpPr>
        <p:spPr>
          <a:xfrm flipH="1">
            <a:off x="3242836" y="2713127"/>
            <a:ext cx="539750" cy="635"/>
          </a:xfrm>
          <a:prstGeom prst="line">
            <a:avLst/>
          </a:prstGeom>
          <a:ln>
            <a:gradFill>
              <a:gsLst>
                <a:gs pos="0">
                  <a:srgbClr val="0066FF"/>
                </a:gs>
                <a:gs pos="100000">
                  <a:srgbClr val="80ECDF"/>
                </a:gs>
              </a:gsLst>
              <a:lin ang="5400000" scaled="1"/>
            </a:gra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129" name="直接连接符 128"/>
          <p:cNvCxnSpPr>
            <a:stCxn id="126" idx="2"/>
            <a:endCxn id="134" idx="2"/>
          </p:cNvCxnSpPr>
          <p:nvPr/>
        </p:nvCxnSpPr>
        <p:spPr>
          <a:xfrm>
            <a:off x="4480148" y="2713762"/>
            <a:ext cx="556260" cy="0"/>
          </a:xfrm>
          <a:prstGeom prst="line">
            <a:avLst/>
          </a:prstGeom>
          <a:ln>
            <a:gradFill>
              <a:gsLst>
                <a:gs pos="0">
                  <a:srgbClr val="0066FF"/>
                </a:gs>
                <a:gs pos="100000">
                  <a:srgbClr val="80ECDF"/>
                </a:gs>
              </a:gsLst>
              <a:lin ang="5400000" scaled="1"/>
            </a:gra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130" name="直接连接符 129"/>
          <p:cNvCxnSpPr/>
          <p:nvPr/>
        </p:nvCxnSpPr>
        <p:spPr>
          <a:xfrm>
            <a:off x="4131367" y="3061908"/>
            <a:ext cx="0" cy="596822"/>
          </a:xfrm>
          <a:prstGeom prst="line">
            <a:avLst/>
          </a:prstGeom>
          <a:ln>
            <a:solidFill>
              <a:schemeClr val="bg1"/>
            </a:solidFill>
            <a:headEnd type="none" w="sm" len="sm"/>
            <a:tailEnd type="oval" w="sm" len="sm"/>
          </a:ln>
          <a:effectLst>
            <a:glow rad="50800">
              <a:srgbClr val="5291C0">
                <a:alpha val="28000"/>
              </a:srgbClr>
            </a:glow>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131" name="文本框 130"/>
          <p:cNvSpPr txBox="1"/>
          <p:nvPr/>
        </p:nvSpPr>
        <p:spPr>
          <a:xfrm>
            <a:off x="1515013" y="2506295"/>
            <a:ext cx="745925" cy="368300"/>
          </a:xfrm>
          <a:prstGeom prst="rect">
            <a:avLst/>
          </a:prstGeom>
          <a:noFill/>
        </p:spPr>
        <p:txBody>
          <a:bodyPr wrap="square" rtlCol="0">
            <a:spAutoFit/>
          </a:bodyPr>
          <a:lstStyle/>
          <a:p>
            <a:pPr>
              <a:lnSpc>
                <a:spcPct val="150000"/>
              </a:lnSpc>
            </a:pPr>
            <a:r>
              <a:rPr lang="en-US" altLang="zh-CN" sz="1200" b="1" kern="2000" dirty="0">
                <a:solidFill>
                  <a:schemeClr val="accent2"/>
                </a:solidFill>
                <a:effectLst/>
                <a:latin typeface="微软雅黑" panose="020B0503020204020204" pitchFamily="34" charset="-122"/>
                <a:ea typeface="微软雅黑" panose="020B0503020204020204" pitchFamily="34" charset="-122"/>
              </a:rPr>
              <a:t>2013</a:t>
            </a:r>
            <a:r>
              <a:rPr lang="zh-CN" altLang="en-US" sz="1200" b="1" kern="2000" dirty="0">
                <a:solidFill>
                  <a:schemeClr val="accent2"/>
                </a:solidFill>
                <a:effectLst/>
                <a:latin typeface="微软雅黑" panose="020B0503020204020204" pitchFamily="34" charset="-122"/>
                <a:ea typeface="微软雅黑" panose="020B0503020204020204" pitchFamily="34" charset="-122"/>
              </a:rPr>
              <a:t>年</a:t>
            </a:r>
            <a:endParaRPr lang="zh-CN" altLang="en-US" sz="1200" b="1" kern="2000" dirty="0">
              <a:solidFill>
                <a:schemeClr val="accent2"/>
              </a:solidFill>
              <a:effectLst/>
              <a:latin typeface="微软雅黑" panose="020B0503020204020204" pitchFamily="34" charset="-122"/>
              <a:ea typeface="微软雅黑" panose="020B0503020204020204" pitchFamily="34" charset="-122"/>
            </a:endParaRPr>
          </a:p>
        </p:txBody>
      </p:sp>
      <p:sp>
        <p:nvSpPr>
          <p:cNvPr id="132" name="椭圆 131"/>
          <p:cNvSpPr/>
          <p:nvPr/>
        </p:nvSpPr>
        <p:spPr>
          <a:xfrm>
            <a:off x="2781559" y="2482995"/>
            <a:ext cx="461534" cy="461534"/>
          </a:xfrm>
          <a:prstGeom prst="ellipse">
            <a:avLst/>
          </a:prstGeom>
          <a:solidFill>
            <a:srgbClr val="230758"/>
          </a:solidFill>
          <a:ln w="12700">
            <a:gradFill flip="none" rotWithShape="1">
              <a:gsLst>
                <a:gs pos="0">
                  <a:srgbClr val="D441F1"/>
                </a:gs>
                <a:gs pos="98230">
                  <a:srgbClr val="80ECDF"/>
                </a:gs>
                <a:gs pos="55000">
                  <a:srgbClr val="00A2E9"/>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1200" dirty="0">
                <a:solidFill>
                  <a:srgbClr val="80ECDF"/>
                </a:solidFill>
                <a:latin typeface="微软雅黑" panose="020B0503020204020204" pitchFamily="34" charset="-122"/>
                <a:ea typeface="微软雅黑" panose="020B0503020204020204" pitchFamily="34" charset="-122"/>
              </a:rPr>
              <a:t>B</a:t>
            </a:r>
            <a:endParaRPr lang="zh-CN" altLang="en-US" sz="1200" dirty="0">
              <a:solidFill>
                <a:srgbClr val="80ECDF"/>
              </a:solidFill>
              <a:latin typeface="微软雅黑" panose="020B0503020204020204" pitchFamily="34" charset="-122"/>
              <a:ea typeface="微软雅黑" panose="020B0503020204020204" pitchFamily="34" charset="-122"/>
            </a:endParaRPr>
          </a:p>
        </p:txBody>
      </p:sp>
      <p:sp>
        <p:nvSpPr>
          <p:cNvPr id="133" name="椭圆 132"/>
          <p:cNvSpPr/>
          <p:nvPr/>
        </p:nvSpPr>
        <p:spPr>
          <a:xfrm>
            <a:off x="518609" y="2482995"/>
            <a:ext cx="461534" cy="461534"/>
          </a:xfrm>
          <a:prstGeom prst="ellipse">
            <a:avLst/>
          </a:prstGeom>
          <a:solidFill>
            <a:srgbClr val="230758"/>
          </a:solidFill>
          <a:ln w="12700">
            <a:gradFill flip="none" rotWithShape="1">
              <a:gsLst>
                <a:gs pos="0">
                  <a:srgbClr val="D441F1"/>
                </a:gs>
                <a:gs pos="98230">
                  <a:srgbClr val="80ECDF"/>
                </a:gs>
                <a:gs pos="55000">
                  <a:srgbClr val="00A2E9"/>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1200" dirty="0">
                <a:solidFill>
                  <a:srgbClr val="80ECDF"/>
                </a:solidFill>
                <a:latin typeface="微软雅黑" panose="020B0503020204020204" pitchFamily="34" charset="-122"/>
                <a:ea typeface="微软雅黑" panose="020B0503020204020204" pitchFamily="34" charset="-122"/>
              </a:rPr>
              <a:t>A</a:t>
            </a:r>
            <a:endParaRPr lang="zh-CN" altLang="en-US" sz="1200" dirty="0">
              <a:solidFill>
                <a:srgbClr val="80ECDF"/>
              </a:solidFill>
              <a:latin typeface="微软雅黑" panose="020B0503020204020204" pitchFamily="34" charset="-122"/>
              <a:ea typeface="微软雅黑" panose="020B0503020204020204" pitchFamily="34" charset="-122"/>
            </a:endParaRPr>
          </a:p>
        </p:txBody>
      </p:sp>
      <p:sp>
        <p:nvSpPr>
          <p:cNvPr id="134" name="椭圆 133"/>
          <p:cNvSpPr/>
          <p:nvPr/>
        </p:nvSpPr>
        <p:spPr>
          <a:xfrm>
            <a:off x="5036305" y="2482995"/>
            <a:ext cx="461534" cy="461534"/>
          </a:xfrm>
          <a:prstGeom prst="ellipse">
            <a:avLst/>
          </a:prstGeom>
          <a:solidFill>
            <a:srgbClr val="230758"/>
          </a:solidFill>
          <a:ln w="12700">
            <a:gradFill flip="none" rotWithShape="1">
              <a:gsLst>
                <a:gs pos="0">
                  <a:srgbClr val="D441F1"/>
                </a:gs>
                <a:gs pos="98230">
                  <a:srgbClr val="80ECDF"/>
                </a:gs>
                <a:gs pos="55000">
                  <a:srgbClr val="00A2E9"/>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1200" dirty="0">
                <a:solidFill>
                  <a:srgbClr val="80ECDF"/>
                </a:solidFill>
                <a:latin typeface="微软雅黑" panose="020B0503020204020204" pitchFamily="34" charset="-122"/>
                <a:ea typeface="微软雅黑" panose="020B0503020204020204" pitchFamily="34" charset="-122"/>
              </a:rPr>
              <a:t>C</a:t>
            </a:r>
            <a:endParaRPr lang="zh-CN" altLang="en-US" sz="1200" dirty="0">
              <a:solidFill>
                <a:srgbClr val="80ECDF"/>
              </a:solidFill>
              <a:latin typeface="微软雅黑" panose="020B0503020204020204" pitchFamily="34" charset="-122"/>
              <a:ea typeface="微软雅黑" panose="020B0503020204020204" pitchFamily="34" charset="-122"/>
            </a:endParaRPr>
          </a:p>
        </p:txBody>
      </p:sp>
      <p:grpSp>
        <p:nvGrpSpPr>
          <p:cNvPr id="135" name="组合 134"/>
          <p:cNvGrpSpPr/>
          <p:nvPr/>
        </p:nvGrpSpPr>
        <p:grpSpPr>
          <a:xfrm>
            <a:off x="3909673" y="3786619"/>
            <a:ext cx="443386" cy="443386"/>
            <a:chOff x="4341974" y="4067672"/>
            <a:chExt cx="443386" cy="443386"/>
          </a:xfrm>
        </p:grpSpPr>
        <p:sp>
          <p:nvSpPr>
            <p:cNvPr id="136" name="椭圆 135"/>
            <p:cNvSpPr/>
            <p:nvPr/>
          </p:nvSpPr>
          <p:spPr>
            <a:xfrm>
              <a:off x="4341974" y="4067672"/>
              <a:ext cx="443386" cy="443386"/>
            </a:xfrm>
            <a:prstGeom prst="ellipse">
              <a:avLst/>
            </a:prstGeom>
            <a:solidFill>
              <a:srgbClr val="230758"/>
            </a:solidFill>
            <a:ln w="12700">
              <a:gradFill flip="none" rotWithShape="1">
                <a:gsLst>
                  <a:gs pos="0">
                    <a:srgbClr val="D441F1"/>
                  </a:gs>
                  <a:gs pos="98230">
                    <a:srgbClr val="80ECDF"/>
                  </a:gs>
                  <a:gs pos="55000">
                    <a:srgbClr val="00A2E9"/>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200" dirty="0">
                <a:solidFill>
                  <a:srgbClr val="80ECDF"/>
                </a:solidFill>
                <a:latin typeface="微软雅黑" panose="020B0503020204020204" pitchFamily="34" charset="-122"/>
                <a:ea typeface="微软雅黑" panose="020B0503020204020204" pitchFamily="34" charset="-122"/>
              </a:endParaRPr>
            </a:p>
          </p:txBody>
        </p:sp>
        <p:grpSp>
          <p:nvGrpSpPr>
            <p:cNvPr id="137" name="Group 13"/>
            <p:cNvGrpSpPr>
              <a:grpSpLocks noChangeAspect="1"/>
            </p:cNvGrpSpPr>
            <p:nvPr/>
          </p:nvGrpSpPr>
          <p:grpSpPr bwMode="auto">
            <a:xfrm>
              <a:off x="4460443" y="4181364"/>
              <a:ext cx="211547" cy="216000"/>
              <a:chOff x="1151" y="2911"/>
              <a:chExt cx="190" cy="194"/>
            </a:xfrm>
            <a:solidFill>
              <a:schemeClr val="bg1"/>
            </a:solidFill>
          </p:grpSpPr>
          <p:sp>
            <p:nvSpPr>
              <p:cNvPr id="138" name="Freeform 15"/>
              <p:cNvSpPr/>
              <p:nvPr/>
            </p:nvSpPr>
            <p:spPr bwMode="auto">
              <a:xfrm>
                <a:off x="1151" y="2911"/>
                <a:ext cx="89" cy="90"/>
              </a:xfrm>
              <a:custGeom>
                <a:avLst/>
                <a:gdLst>
                  <a:gd name="T0" fmla="*/ 37 w 37"/>
                  <a:gd name="T1" fmla="*/ 25 h 37"/>
                  <a:gd name="T2" fmla="*/ 37 w 37"/>
                  <a:gd name="T3" fmla="*/ 32 h 37"/>
                  <a:gd name="T4" fmla="*/ 32 w 37"/>
                  <a:gd name="T5" fmla="*/ 37 h 37"/>
                  <a:gd name="T6" fmla="*/ 19 w 37"/>
                  <a:gd name="T7" fmla="*/ 37 h 37"/>
                  <a:gd name="T8" fmla="*/ 4 w 37"/>
                  <a:gd name="T9" fmla="*/ 29 h 37"/>
                  <a:gd name="T10" fmla="*/ 1 w 37"/>
                  <a:gd name="T11" fmla="*/ 16 h 37"/>
                  <a:gd name="T12" fmla="*/ 10 w 37"/>
                  <a:gd name="T13" fmla="*/ 3 h 37"/>
                  <a:gd name="T14" fmla="*/ 21 w 37"/>
                  <a:gd name="T15" fmla="*/ 1 h 37"/>
                  <a:gd name="T16" fmla="*/ 34 w 37"/>
                  <a:gd name="T17" fmla="*/ 10 h 37"/>
                  <a:gd name="T18" fmla="*/ 37 w 37"/>
                  <a:gd name="T19" fmla="*/ 19 h 37"/>
                  <a:gd name="T20" fmla="*/ 37 w 37"/>
                  <a:gd name="T21" fmla="*/ 2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37">
                    <a:moveTo>
                      <a:pt x="37" y="25"/>
                    </a:moveTo>
                    <a:cubicBezTo>
                      <a:pt x="37" y="27"/>
                      <a:pt x="37" y="30"/>
                      <a:pt x="37" y="32"/>
                    </a:cubicBezTo>
                    <a:cubicBezTo>
                      <a:pt x="37" y="35"/>
                      <a:pt x="35" y="37"/>
                      <a:pt x="32" y="37"/>
                    </a:cubicBezTo>
                    <a:cubicBezTo>
                      <a:pt x="28" y="37"/>
                      <a:pt x="23" y="37"/>
                      <a:pt x="19" y="37"/>
                    </a:cubicBezTo>
                    <a:cubicBezTo>
                      <a:pt x="12" y="37"/>
                      <a:pt x="7" y="34"/>
                      <a:pt x="4" y="29"/>
                    </a:cubicBezTo>
                    <a:cubicBezTo>
                      <a:pt x="1" y="25"/>
                      <a:pt x="0" y="21"/>
                      <a:pt x="1" y="16"/>
                    </a:cubicBezTo>
                    <a:cubicBezTo>
                      <a:pt x="2" y="10"/>
                      <a:pt x="5" y="6"/>
                      <a:pt x="10" y="3"/>
                    </a:cubicBezTo>
                    <a:cubicBezTo>
                      <a:pt x="13" y="1"/>
                      <a:pt x="17" y="0"/>
                      <a:pt x="21" y="1"/>
                    </a:cubicBezTo>
                    <a:cubicBezTo>
                      <a:pt x="27" y="2"/>
                      <a:pt x="31" y="5"/>
                      <a:pt x="34" y="10"/>
                    </a:cubicBezTo>
                    <a:cubicBezTo>
                      <a:pt x="36" y="13"/>
                      <a:pt x="36" y="16"/>
                      <a:pt x="37" y="19"/>
                    </a:cubicBezTo>
                    <a:cubicBezTo>
                      <a:pt x="37" y="21"/>
                      <a:pt x="37" y="23"/>
                      <a:pt x="37" y="25"/>
                    </a:cubicBezTo>
                    <a:close/>
                  </a:path>
                </a:pathLst>
              </a:custGeom>
              <a:solidFill>
                <a:srgbClr val="150D3E"/>
              </a:solidFill>
              <a:ln w="12700">
                <a:gradFill flip="none" rotWithShape="1">
                  <a:gsLst>
                    <a:gs pos="0">
                      <a:srgbClr val="D441F1"/>
                    </a:gs>
                    <a:gs pos="98230">
                      <a:srgbClr val="80ECDF"/>
                    </a:gs>
                    <a:gs pos="55000">
                      <a:srgbClr val="00A2E9"/>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200">
                  <a:solidFill>
                    <a:srgbClr val="80ECDF"/>
                  </a:solidFill>
                  <a:latin typeface="微软雅黑" panose="020B0503020204020204" pitchFamily="34" charset="-122"/>
                  <a:ea typeface="微软雅黑" panose="020B0503020204020204" pitchFamily="34" charset="-122"/>
                </a:endParaRPr>
              </a:p>
            </p:txBody>
          </p:sp>
          <p:sp>
            <p:nvSpPr>
              <p:cNvPr id="139" name="Freeform 16"/>
              <p:cNvSpPr/>
              <p:nvPr/>
            </p:nvSpPr>
            <p:spPr bwMode="auto">
              <a:xfrm>
                <a:off x="1151" y="3015"/>
                <a:ext cx="89" cy="87"/>
              </a:xfrm>
              <a:custGeom>
                <a:avLst/>
                <a:gdLst>
                  <a:gd name="T0" fmla="*/ 25 w 37"/>
                  <a:gd name="T1" fmla="*/ 0 h 36"/>
                  <a:gd name="T2" fmla="*/ 32 w 37"/>
                  <a:gd name="T3" fmla="*/ 0 h 36"/>
                  <a:gd name="T4" fmla="*/ 37 w 37"/>
                  <a:gd name="T5" fmla="*/ 4 h 36"/>
                  <a:gd name="T6" fmla="*/ 37 w 37"/>
                  <a:gd name="T7" fmla="*/ 18 h 36"/>
                  <a:gd name="T8" fmla="*/ 29 w 37"/>
                  <a:gd name="T9" fmla="*/ 33 h 36"/>
                  <a:gd name="T10" fmla="*/ 16 w 37"/>
                  <a:gd name="T11" fmla="*/ 36 h 36"/>
                  <a:gd name="T12" fmla="*/ 3 w 37"/>
                  <a:gd name="T13" fmla="*/ 27 h 36"/>
                  <a:gd name="T14" fmla="*/ 1 w 37"/>
                  <a:gd name="T15" fmla="*/ 15 h 36"/>
                  <a:gd name="T16" fmla="*/ 10 w 37"/>
                  <a:gd name="T17" fmla="*/ 2 h 36"/>
                  <a:gd name="T18" fmla="*/ 19 w 37"/>
                  <a:gd name="T19" fmla="*/ 0 h 36"/>
                  <a:gd name="T20" fmla="*/ 25 w 37"/>
                  <a:gd name="T2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36">
                    <a:moveTo>
                      <a:pt x="25" y="0"/>
                    </a:moveTo>
                    <a:cubicBezTo>
                      <a:pt x="27" y="0"/>
                      <a:pt x="30" y="0"/>
                      <a:pt x="32" y="0"/>
                    </a:cubicBezTo>
                    <a:cubicBezTo>
                      <a:pt x="35" y="0"/>
                      <a:pt x="37" y="1"/>
                      <a:pt x="37" y="4"/>
                    </a:cubicBezTo>
                    <a:cubicBezTo>
                      <a:pt x="37" y="9"/>
                      <a:pt x="37" y="13"/>
                      <a:pt x="37" y="18"/>
                    </a:cubicBezTo>
                    <a:cubicBezTo>
                      <a:pt x="36" y="24"/>
                      <a:pt x="34" y="29"/>
                      <a:pt x="29" y="33"/>
                    </a:cubicBezTo>
                    <a:cubicBezTo>
                      <a:pt x="25" y="35"/>
                      <a:pt x="20" y="36"/>
                      <a:pt x="16" y="36"/>
                    </a:cubicBezTo>
                    <a:cubicBezTo>
                      <a:pt x="10" y="35"/>
                      <a:pt x="6" y="32"/>
                      <a:pt x="3" y="27"/>
                    </a:cubicBezTo>
                    <a:cubicBezTo>
                      <a:pt x="1" y="23"/>
                      <a:pt x="0" y="19"/>
                      <a:pt x="1" y="15"/>
                    </a:cubicBezTo>
                    <a:cubicBezTo>
                      <a:pt x="2" y="9"/>
                      <a:pt x="5" y="5"/>
                      <a:pt x="10" y="2"/>
                    </a:cubicBezTo>
                    <a:cubicBezTo>
                      <a:pt x="12" y="0"/>
                      <a:pt x="16" y="0"/>
                      <a:pt x="19" y="0"/>
                    </a:cubicBezTo>
                    <a:cubicBezTo>
                      <a:pt x="21" y="0"/>
                      <a:pt x="23" y="0"/>
                      <a:pt x="25" y="0"/>
                    </a:cubicBezTo>
                    <a:close/>
                  </a:path>
                </a:pathLst>
              </a:custGeom>
              <a:solidFill>
                <a:srgbClr val="150D3E"/>
              </a:solidFill>
              <a:ln w="12700">
                <a:gradFill flip="none" rotWithShape="1">
                  <a:gsLst>
                    <a:gs pos="0">
                      <a:srgbClr val="D441F1"/>
                    </a:gs>
                    <a:gs pos="98230">
                      <a:srgbClr val="80ECDF"/>
                    </a:gs>
                    <a:gs pos="55000">
                      <a:srgbClr val="00A2E9"/>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200">
                  <a:solidFill>
                    <a:srgbClr val="80ECDF"/>
                  </a:solidFill>
                  <a:latin typeface="微软雅黑" panose="020B0503020204020204" pitchFamily="34" charset="-122"/>
                  <a:ea typeface="微软雅黑" panose="020B0503020204020204" pitchFamily="34" charset="-122"/>
                </a:endParaRPr>
              </a:p>
            </p:txBody>
          </p:sp>
          <p:sp>
            <p:nvSpPr>
              <p:cNvPr id="140" name="Freeform 17"/>
              <p:cNvSpPr/>
              <p:nvPr/>
            </p:nvSpPr>
            <p:spPr bwMode="auto">
              <a:xfrm>
                <a:off x="1252" y="3015"/>
                <a:ext cx="89" cy="90"/>
              </a:xfrm>
              <a:custGeom>
                <a:avLst/>
                <a:gdLst>
                  <a:gd name="T0" fmla="*/ 12 w 37"/>
                  <a:gd name="T1" fmla="*/ 0 h 37"/>
                  <a:gd name="T2" fmla="*/ 20 w 37"/>
                  <a:gd name="T3" fmla="*/ 0 h 37"/>
                  <a:gd name="T4" fmla="*/ 31 w 37"/>
                  <a:gd name="T5" fmla="*/ 5 h 37"/>
                  <a:gd name="T6" fmla="*/ 36 w 37"/>
                  <a:gd name="T7" fmla="*/ 20 h 37"/>
                  <a:gd name="T8" fmla="*/ 22 w 37"/>
                  <a:gd name="T9" fmla="*/ 36 h 37"/>
                  <a:gd name="T10" fmla="*/ 1 w 37"/>
                  <a:gd name="T11" fmla="*/ 23 h 37"/>
                  <a:gd name="T12" fmla="*/ 0 w 37"/>
                  <a:gd name="T13" fmla="*/ 18 h 37"/>
                  <a:gd name="T14" fmla="*/ 0 w 37"/>
                  <a:gd name="T15" fmla="*/ 4 h 37"/>
                  <a:gd name="T16" fmla="*/ 5 w 37"/>
                  <a:gd name="T17" fmla="*/ 0 h 37"/>
                  <a:gd name="T18" fmla="*/ 12 w 37"/>
                  <a:gd name="T19" fmla="*/ 0 h 37"/>
                  <a:gd name="T20" fmla="*/ 12 w 37"/>
                  <a:gd name="T2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37">
                    <a:moveTo>
                      <a:pt x="12" y="0"/>
                    </a:moveTo>
                    <a:cubicBezTo>
                      <a:pt x="15" y="0"/>
                      <a:pt x="17" y="0"/>
                      <a:pt x="20" y="0"/>
                    </a:cubicBezTo>
                    <a:cubicBezTo>
                      <a:pt x="24" y="0"/>
                      <a:pt x="28" y="2"/>
                      <a:pt x="31" y="5"/>
                    </a:cubicBezTo>
                    <a:cubicBezTo>
                      <a:pt x="35" y="9"/>
                      <a:pt x="37" y="14"/>
                      <a:pt x="36" y="20"/>
                    </a:cubicBezTo>
                    <a:cubicBezTo>
                      <a:pt x="36" y="28"/>
                      <a:pt x="30" y="34"/>
                      <a:pt x="22" y="36"/>
                    </a:cubicBezTo>
                    <a:cubicBezTo>
                      <a:pt x="13" y="37"/>
                      <a:pt x="4" y="32"/>
                      <a:pt x="1" y="23"/>
                    </a:cubicBezTo>
                    <a:cubicBezTo>
                      <a:pt x="1" y="21"/>
                      <a:pt x="0" y="19"/>
                      <a:pt x="0" y="18"/>
                    </a:cubicBezTo>
                    <a:cubicBezTo>
                      <a:pt x="0" y="13"/>
                      <a:pt x="0" y="9"/>
                      <a:pt x="0" y="4"/>
                    </a:cubicBezTo>
                    <a:cubicBezTo>
                      <a:pt x="0" y="1"/>
                      <a:pt x="2" y="0"/>
                      <a:pt x="5" y="0"/>
                    </a:cubicBezTo>
                    <a:cubicBezTo>
                      <a:pt x="7" y="0"/>
                      <a:pt x="10" y="0"/>
                      <a:pt x="12" y="0"/>
                    </a:cubicBezTo>
                    <a:cubicBezTo>
                      <a:pt x="12" y="0"/>
                      <a:pt x="12" y="0"/>
                      <a:pt x="12" y="0"/>
                    </a:cubicBezTo>
                    <a:close/>
                  </a:path>
                </a:pathLst>
              </a:custGeom>
              <a:solidFill>
                <a:srgbClr val="150D3E"/>
              </a:solidFill>
              <a:ln w="12700">
                <a:gradFill flip="none" rotWithShape="1">
                  <a:gsLst>
                    <a:gs pos="0">
                      <a:srgbClr val="D441F1"/>
                    </a:gs>
                    <a:gs pos="98230">
                      <a:srgbClr val="80ECDF"/>
                    </a:gs>
                    <a:gs pos="55000">
                      <a:srgbClr val="00A2E9"/>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200">
                  <a:solidFill>
                    <a:srgbClr val="80ECDF"/>
                  </a:solidFill>
                  <a:latin typeface="微软雅黑" panose="020B0503020204020204" pitchFamily="34" charset="-122"/>
                  <a:ea typeface="微软雅黑" panose="020B0503020204020204" pitchFamily="34" charset="-122"/>
                </a:endParaRPr>
              </a:p>
            </p:txBody>
          </p:sp>
          <p:sp>
            <p:nvSpPr>
              <p:cNvPr id="141" name="Freeform 18"/>
              <p:cNvSpPr>
                <a:spLocks noEditPoints="1"/>
              </p:cNvSpPr>
              <p:nvPr/>
            </p:nvSpPr>
            <p:spPr bwMode="auto">
              <a:xfrm>
                <a:off x="1252" y="2911"/>
                <a:ext cx="89" cy="90"/>
              </a:xfrm>
              <a:custGeom>
                <a:avLst/>
                <a:gdLst>
                  <a:gd name="T0" fmla="*/ 12 w 37"/>
                  <a:gd name="T1" fmla="*/ 37 h 37"/>
                  <a:gd name="T2" fmla="*/ 5 w 37"/>
                  <a:gd name="T3" fmla="*/ 37 h 37"/>
                  <a:gd name="T4" fmla="*/ 0 w 37"/>
                  <a:gd name="T5" fmla="*/ 32 h 37"/>
                  <a:gd name="T6" fmla="*/ 0 w 37"/>
                  <a:gd name="T7" fmla="*/ 19 h 37"/>
                  <a:gd name="T8" fmla="*/ 8 w 37"/>
                  <a:gd name="T9" fmla="*/ 4 h 37"/>
                  <a:gd name="T10" fmla="*/ 21 w 37"/>
                  <a:gd name="T11" fmla="*/ 1 h 37"/>
                  <a:gd name="T12" fmla="*/ 35 w 37"/>
                  <a:gd name="T13" fmla="*/ 12 h 37"/>
                  <a:gd name="T14" fmla="*/ 34 w 37"/>
                  <a:gd name="T15" fmla="*/ 28 h 37"/>
                  <a:gd name="T16" fmla="*/ 22 w 37"/>
                  <a:gd name="T17" fmla="*/ 36 h 37"/>
                  <a:gd name="T18" fmla="*/ 18 w 37"/>
                  <a:gd name="T19" fmla="*/ 37 h 37"/>
                  <a:gd name="T20" fmla="*/ 12 w 37"/>
                  <a:gd name="T21" fmla="*/ 37 h 37"/>
                  <a:gd name="T22" fmla="*/ 7 w 37"/>
                  <a:gd name="T23" fmla="*/ 31 h 37"/>
                  <a:gd name="T24" fmla="*/ 7 w 37"/>
                  <a:gd name="T25" fmla="*/ 31 h 37"/>
                  <a:gd name="T26" fmla="*/ 18 w 37"/>
                  <a:gd name="T27" fmla="*/ 31 h 37"/>
                  <a:gd name="T28" fmla="*/ 30 w 37"/>
                  <a:gd name="T29" fmla="*/ 17 h 37"/>
                  <a:gd name="T30" fmla="*/ 16 w 37"/>
                  <a:gd name="T31" fmla="*/ 7 h 37"/>
                  <a:gd name="T32" fmla="*/ 7 w 37"/>
                  <a:gd name="T33" fmla="*/ 19 h 37"/>
                  <a:gd name="T34" fmla="*/ 7 w 37"/>
                  <a:gd name="T35" fmla="*/ 29 h 37"/>
                  <a:gd name="T36" fmla="*/ 7 w 37"/>
                  <a:gd name="T37" fmla="*/ 3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 h="37">
                    <a:moveTo>
                      <a:pt x="12" y="37"/>
                    </a:moveTo>
                    <a:cubicBezTo>
                      <a:pt x="10" y="37"/>
                      <a:pt x="7" y="37"/>
                      <a:pt x="5" y="37"/>
                    </a:cubicBezTo>
                    <a:cubicBezTo>
                      <a:pt x="2" y="37"/>
                      <a:pt x="0" y="35"/>
                      <a:pt x="0" y="32"/>
                    </a:cubicBezTo>
                    <a:cubicBezTo>
                      <a:pt x="0" y="28"/>
                      <a:pt x="0" y="23"/>
                      <a:pt x="0" y="19"/>
                    </a:cubicBezTo>
                    <a:cubicBezTo>
                      <a:pt x="1" y="13"/>
                      <a:pt x="3" y="8"/>
                      <a:pt x="8" y="4"/>
                    </a:cubicBezTo>
                    <a:cubicBezTo>
                      <a:pt x="12" y="1"/>
                      <a:pt x="17" y="0"/>
                      <a:pt x="21" y="1"/>
                    </a:cubicBezTo>
                    <a:cubicBezTo>
                      <a:pt x="28" y="2"/>
                      <a:pt x="32" y="6"/>
                      <a:pt x="35" y="12"/>
                    </a:cubicBezTo>
                    <a:cubicBezTo>
                      <a:pt x="37" y="17"/>
                      <a:pt x="37" y="23"/>
                      <a:pt x="34" y="28"/>
                    </a:cubicBezTo>
                    <a:cubicBezTo>
                      <a:pt x="32" y="32"/>
                      <a:pt x="28" y="35"/>
                      <a:pt x="22" y="36"/>
                    </a:cubicBezTo>
                    <a:cubicBezTo>
                      <a:pt x="21" y="37"/>
                      <a:pt x="20" y="37"/>
                      <a:pt x="18" y="37"/>
                    </a:cubicBezTo>
                    <a:cubicBezTo>
                      <a:pt x="16" y="37"/>
                      <a:pt x="14" y="37"/>
                      <a:pt x="12" y="37"/>
                    </a:cubicBezTo>
                    <a:close/>
                    <a:moveTo>
                      <a:pt x="7" y="31"/>
                    </a:moveTo>
                    <a:cubicBezTo>
                      <a:pt x="7" y="31"/>
                      <a:pt x="7" y="31"/>
                      <a:pt x="7" y="31"/>
                    </a:cubicBezTo>
                    <a:cubicBezTo>
                      <a:pt x="11" y="31"/>
                      <a:pt x="15" y="31"/>
                      <a:pt x="18" y="31"/>
                    </a:cubicBezTo>
                    <a:cubicBezTo>
                      <a:pt x="26" y="30"/>
                      <a:pt x="31" y="24"/>
                      <a:pt x="30" y="17"/>
                    </a:cubicBezTo>
                    <a:cubicBezTo>
                      <a:pt x="29" y="10"/>
                      <a:pt x="23" y="6"/>
                      <a:pt x="16" y="7"/>
                    </a:cubicBezTo>
                    <a:cubicBezTo>
                      <a:pt x="11" y="8"/>
                      <a:pt x="7" y="13"/>
                      <a:pt x="7" y="19"/>
                    </a:cubicBezTo>
                    <a:cubicBezTo>
                      <a:pt x="7" y="22"/>
                      <a:pt x="7" y="26"/>
                      <a:pt x="7" y="29"/>
                    </a:cubicBezTo>
                    <a:cubicBezTo>
                      <a:pt x="7" y="29"/>
                      <a:pt x="7" y="30"/>
                      <a:pt x="7" y="31"/>
                    </a:cubicBezTo>
                    <a:close/>
                  </a:path>
                </a:pathLst>
              </a:custGeom>
              <a:solidFill>
                <a:srgbClr val="150D3E"/>
              </a:solidFill>
              <a:ln w="12700">
                <a:gradFill flip="none" rotWithShape="1">
                  <a:gsLst>
                    <a:gs pos="0">
                      <a:srgbClr val="D441F1"/>
                    </a:gs>
                    <a:gs pos="98230">
                      <a:srgbClr val="80ECDF"/>
                    </a:gs>
                    <a:gs pos="55000">
                      <a:srgbClr val="00A2E9"/>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200">
                  <a:solidFill>
                    <a:srgbClr val="80ECDF"/>
                  </a:solidFill>
                  <a:latin typeface="微软雅黑" panose="020B0503020204020204" pitchFamily="34" charset="-122"/>
                  <a:ea typeface="微软雅黑" panose="020B0503020204020204" pitchFamily="34" charset="-122"/>
                </a:endParaRPr>
              </a:p>
            </p:txBody>
          </p:sp>
        </p:grpSp>
      </p:grpSp>
      <p:sp>
        <p:nvSpPr>
          <p:cNvPr id="142" name="椭圆 141"/>
          <p:cNvSpPr/>
          <p:nvPr/>
        </p:nvSpPr>
        <p:spPr>
          <a:xfrm>
            <a:off x="7299255" y="2482995"/>
            <a:ext cx="461534" cy="461534"/>
          </a:xfrm>
          <a:prstGeom prst="ellipse">
            <a:avLst/>
          </a:prstGeom>
          <a:solidFill>
            <a:srgbClr val="230758"/>
          </a:solidFill>
          <a:ln w="12700">
            <a:gradFill flip="none" rotWithShape="1">
              <a:gsLst>
                <a:gs pos="0">
                  <a:srgbClr val="D441F1"/>
                </a:gs>
                <a:gs pos="98230">
                  <a:srgbClr val="80ECDF"/>
                </a:gs>
                <a:gs pos="55000">
                  <a:srgbClr val="00A2E9"/>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1200" dirty="0">
                <a:solidFill>
                  <a:srgbClr val="80ECDF"/>
                </a:solidFill>
                <a:latin typeface="微软雅黑" panose="020B0503020204020204" pitchFamily="34" charset="-122"/>
                <a:ea typeface="微软雅黑" panose="020B0503020204020204" pitchFamily="34" charset="-122"/>
              </a:rPr>
              <a:t>D</a:t>
            </a:r>
            <a:endParaRPr lang="zh-CN" altLang="en-US" sz="1200" dirty="0">
              <a:solidFill>
                <a:srgbClr val="80ECDF"/>
              </a:solidFill>
              <a:latin typeface="微软雅黑" panose="020B0503020204020204" pitchFamily="34" charset="-122"/>
              <a:ea typeface="微软雅黑" panose="020B0503020204020204" pitchFamily="34" charset="-122"/>
            </a:endParaRPr>
          </a:p>
        </p:txBody>
      </p:sp>
      <p:grpSp>
        <p:nvGrpSpPr>
          <p:cNvPr id="143" name="组合 142"/>
          <p:cNvGrpSpPr/>
          <p:nvPr/>
        </p:nvGrpSpPr>
        <p:grpSpPr>
          <a:xfrm>
            <a:off x="2181386" y="862637"/>
            <a:ext cx="1600200" cy="1036306"/>
            <a:chOff x="2627022" y="1515800"/>
            <a:chExt cx="1600200" cy="1036306"/>
          </a:xfrm>
        </p:grpSpPr>
        <p:sp>
          <p:nvSpPr>
            <p:cNvPr id="144" name="TextBox 38"/>
            <p:cNvSpPr txBox="1"/>
            <p:nvPr/>
          </p:nvSpPr>
          <p:spPr>
            <a:xfrm>
              <a:off x="2627022" y="1721526"/>
              <a:ext cx="1384480" cy="830580"/>
            </a:xfrm>
            <a:prstGeom prst="rect">
              <a:avLst/>
            </a:prstGeom>
            <a:noFill/>
          </p:spPr>
          <p:txBody>
            <a:bodyPr wrap="square" lIns="0" tIns="0" rIns="0" bIns="0" rtlCol="0">
              <a:spAutoFit/>
            </a:bodyPr>
            <a:lstStyle>
              <a:defPPr>
                <a:defRPr lang="zh-CN"/>
              </a:defPPr>
              <a:lvl1pPr algn="just">
                <a:lnSpc>
                  <a:spcPct val="130000"/>
                </a:lnSpc>
                <a:defRPr sz="1100">
                  <a:solidFill>
                    <a:schemeClr val="tx1">
                      <a:lumMod val="65000"/>
                      <a:lumOff val="35000"/>
                    </a:schemeClr>
                  </a:solidFill>
                  <a:latin typeface="+mn-ea"/>
                </a:defRPr>
              </a:lvl1pPr>
            </a:lstStyle>
            <a:p>
              <a:pPr>
                <a:lnSpc>
                  <a:spcPct val="150000"/>
                </a:lnSpc>
                <a:spcAft>
                  <a:spcPts val="0"/>
                </a:spcAft>
              </a:pPr>
              <a:r>
                <a:rPr 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Lato"/>
                </a:rPr>
                <a:t>在线式加装</a:t>
              </a:r>
              <a:r>
                <a:rPr lang="en-US"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Lato"/>
                </a:rPr>
                <a:t>CCD</a:t>
              </a:r>
              <a:endParaRPr lang="en-US"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Lato"/>
              </a:endParaRPr>
            </a:p>
            <a:p>
              <a:pPr>
                <a:lnSpc>
                  <a:spcPct val="150000"/>
                </a:lnSpc>
                <a:spcAft>
                  <a:spcPts val="0"/>
                </a:spcAft>
              </a:pPr>
              <a:r>
                <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Lato"/>
                </a:rPr>
                <a:t>传统视觉算法</a:t>
              </a:r>
              <a:endPar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Lato"/>
              </a:endParaRPr>
            </a:p>
            <a:p>
              <a:pPr>
                <a:lnSpc>
                  <a:spcPct val="150000"/>
                </a:lnSpc>
                <a:spcAft>
                  <a:spcPts val="0"/>
                </a:spcAft>
              </a:pPr>
              <a:r>
                <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Lato"/>
                </a:rPr>
                <a:t>持续优化</a:t>
              </a:r>
              <a:endParaRPr lang="zh-CN" altLang="en-US" sz="1200"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Lato"/>
              </a:endParaRPr>
            </a:p>
          </p:txBody>
        </p:sp>
        <p:sp>
          <p:nvSpPr>
            <p:cNvPr id="145" name="TextBox 39"/>
            <p:cNvSpPr txBox="1"/>
            <p:nvPr/>
          </p:nvSpPr>
          <p:spPr>
            <a:xfrm>
              <a:off x="2627022" y="1515800"/>
              <a:ext cx="1600200" cy="215265"/>
            </a:xfrm>
            <a:prstGeom prst="rect">
              <a:avLst/>
            </a:prstGeom>
            <a:noFill/>
          </p:spPr>
          <p:txBody>
            <a:bodyPr wrap="none" lIns="0" tIns="0" rIns="0" bIns="0" rtlCol="0">
              <a:spAutoFit/>
            </a:bodyPr>
            <a:lstStyle>
              <a:defPPr>
                <a:defRPr lang="zh-CN"/>
              </a:defPPr>
              <a:lvl1pPr>
                <a:defRPr>
                  <a:gradFill flip="none" rotWithShape="1">
                    <a:gsLst>
                      <a:gs pos="100000">
                        <a:srgbClr val="D49D57"/>
                      </a:gs>
                      <a:gs pos="30000">
                        <a:srgbClr val="F9EDD8"/>
                      </a:gs>
                      <a:gs pos="0">
                        <a:srgbClr val="F4DEBD"/>
                      </a:gs>
                    </a:gsLst>
                    <a:lin ang="5400000" scaled="1"/>
                    <a:tileRect/>
                  </a:gradFill>
                  <a:latin typeface="+mj-lt"/>
                </a:defRPr>
              </a:lvl1pPr>
            </a:lstStyle>
            <a:p>
              <a:r>
                <a:rPr lang="zh-CN" altLang="en-US" sz="1400" b="1" kern="2000" dirty="0">
                  <a:solidFill>
                    <a:srgbClr val="80ECDF"/>
                  </a:solidFill>
                  <a:effectLst/>
                  <a:latin typeface="微软雅黑" panose="020B0503020204020204" pitchFamily="34" charset="-122"/>
                  <a:ea typeface="微软雅黑" panose="020B0503020204020204" pitchFamily="34" charset="-122"/>
                </a:rPr>
                <a:t>外观检测积累与沉淀</a:t>
              </a:r>
              <a:endParaRPr lang="zh-CN" altLang="en-US" sz="1400" b="1" kern="2000" dirty="0">
                <a:solidFill>
                  <a:srgbClr val="80ECDF"/>
                </a:solidFill>
                <a:effectLst/>
                <a:latin typeface="微软雅黑" panose="020B0503020204020204" pitchFamily="34" charset="-122"/>
                <a:ea typeface="微软雅黑" panose="020B0503020204020204" pitchFamily="34" charset="-122"/>
              </a:endParaRPr>
            </a:p>
          </p:txBody>
        </p:sp>
      </p:grpSp>
      <p:grpSp>
        <p:nvGrpSpPr>
          <p:cNvPr id="146" name="组合 145"/>
          <p:cNvGrpSpPr/>
          <p:nvPr/>
        </p:nvGrpSpPr>
        <p:grpSpPr>
          <a:xfrm>
            <a:off x="4540885" y="3343910"/>
            <a:ext cx="1574165" cy="1330428"/>
            <a:chOff x="4973085" y="4070200"/>
            <a:chExt cx="1401695" cy="1330552"/>
          </a:xfrm>
        </p:grpSpPr>
        <p:sp>
          <p:nvSpPr>
            <p:cNvPr id="147" name="TextBox 38"/>
            <p:cNvSpPr txBox="1"/>
            <p:nvPr/>
          </p:nvSpPr>
          <p:spPr>
            <a:xfrm>
              <a:off x="4990300" y="4293209"/>
              <a:ext cx="1384480" cy="1107543"/>
            </a:xfrm>
            <a:prstGeom prst="rect">
              <a:avLst/>
            </a:prstGeom>
            <a:noFill/>
          </p:spPr>
          <p:txBody>
            <a:bodyPr wrap="square" lIns="0" tIns="0" rIns="0" bIns="0" rtlCol="0">
              <a:spAutoFit/>
            </a:bodyPr>
            <a:lstStyle>
              <a:defPPr>
                <a:defRPr lang="zh-CN"/>
              </a:defPPr>
              <a:lvl1pPr algn="just">
                <a:lnSpc>
                  <a:spcPct val="130000"/>
                </a:lnSpc>
                <a:defRPr sz="1100">
                  <a:solidFill>
                    <a:schemeClr val="tx1">
                      <a:lumMod val="65000"/>
                      <a:lumOff val="35000"/>
                    </a:schemeClr>
                  </a:solidFill>
                  <a:latin typeface="+mn-ea"/>
                </a:defRPr>
              </a:lvl1pPr>
            </a:lstStyle>
            <a:p>
              <a:pPr algn="l">
                <a:lnSpc>
                  <a:spcPct val="150000"/>
                </a:lnSpc>
              </a:pPr>
              <a:r>
                <a:rPr 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Lato"/>
                </a:rPr>
                <a:t>受</a:t>
              </a:r>
              <a:r>
                <a:rPr lang="en-US"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Lato"/>
                </a:rPr>
                <a:t>AlphaGo Zero</a:t>
              </a:r>
              <a:r>
                <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Lato"/>
                </a:rPr>
                <a:t>启发</a:t>
              </a:r>
              <a:endPar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Lato"/>
              </a:endParaRPr>
            </a:p>
            <a:p>
              <a:pPr algn="l">
                <a:lnSpc>
                  <a:spcPct val="150000"/>
                </a:lnSpc>
              </a:pPr>
              <a:r>
                <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Lato"/>
                </a:rPr>
                <a:t>感觉有一种新的工具与方法可以让我们突围</a:t>
              </a:r>
              <a:endPar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Lato"/>
              </a:endParaRPr>
            </a:p>
            <a:p>
              <a:pPr algn="l">
                <a:lnSpc>
                  <a:spcPct val="150000"/>
                </a:lnSpc>
              </a:pPr>
              <a:r>
                <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Lato"/>
                </a:rPr>
                <a:t>启动</a:t>
              </a:r>
              <a:r>
                <a:rPr lang="en-US"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Lato"/>
                </a:rPr>
                <a:t>AI</a:t>
              </a:r>
              <a:r>
                <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Lato"/>
                </a:rPr>
                <a:t>预研</a:t>
              </a:r>
              <a:endPar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Lato"/>
              </a:endParaRPr>
            </a:p>
          </p:txBody>
        </p:sp>
        <p:sp>
          <p:nvSpPr>
            <p:cNvPr id="148" name="TextBox 39"/>
            <p:cNvSpPr txBox="1"/>
            <p:nvPr/>
          </p:nvSpPr>
          <p:spPr>
            <a:xfrm>
              <a:off x="4973085" y="4070200"/>
              <a:ext cx="828040" cy="215285"/>
            </a:xfrm>
            <a:prstGeom prst="rect">
              <a:avLst/>
            </a:prstGeom>
            <a:noFill/>
          </p:spPr>
          <p:txBody>
            <a:bodyPr wrap="square" lIns="0" tIns="0" rIns="0" bIns="0" rtlCol="0">
              <a:spAutoFit/>
            </a:bodyPr>
            <a:lstStyle>
              <a:defPPr>
                <a:defRPr lang="zh-CN"/>
              </a:defPPr>
              <a:lvl1pPr>
                <a:defRPr>
                  <a:gradFill flip="none" rotWithShape="1">
                    <a:gsLst>
                      <a:gs pos="100000">
                        <a:srgbClr val="D49D57"/>
                      </a:gs>
                      <a:gs pos="30000">
                        <a:srgbClr val="F9EDD8"/>
                      </a:gs>
                      <a:gs pos="0">
                        <a:srgbClr val="F4DEBD"/>
                      </a:gs>
                    </a:gsLst>
                    <a:lin ang="5400000" scaled="1"/>
                    <a:tileRect/>
                  </a:gradFill>
                  <a:latin typeface="+mj-lt"/>
                </a:defRPr>
              </a:lvl1pPr>
            </a:lstStyle>
            <a:p>
              <a:r>
                <a:rPr lang="en-US" altLang="zh-CN" sz="1400" b="1" kern="2000" dirty="0">
                  <a:solidFill>
                    <a:srgbClr val="80ECDF"/>
                  </a:solidFill>
                  <a:effectLst/>
                  <a:latin typeface="微软雅黑" panose="020B0503020204020204" pitchFamily="34" charset="-122"/>
                  <a:ea typeface="微软雅黑" panose="020B0503020204020204" pitchFamily="34" charset="-122"/>
                </a:rPr>
                <a:t>AlphaGo</a:t>
              </a:r>
              <a:endParaRPr lang="en-US" altLang="zh-CN" sz="1400" b="1" kern="2000" dirty="0">
                <a:solidFill>
                  <a:srgbClr val="80ECDF"/>
                </a:solidFill>
                <a:effectLst/>
                <a:latin typeface="微软雅黑" panose="020B0503020204020204" pitchFamily="34" charset="-122"/>
                <a:ea typeface="微软雅黑" panose="020B0503020204020204" pitchFamily="34" charset="-122"/>
              </a:endParaRPr>
            </a:p>
          </p:txBody>
        </p:sp>
      </p:grpSp>
      <p:grpSp>
        <p:nvGrpSpPr>
          <p:cNvPr id="149" name="组合 148"/>
          <p:cNvGrpSpPr/>
          <p:nvPr/>
        </p:nvGrpSpPr>
        <p:grpSpPr>
          <a:xfrm>
            <a:off x="6808116" y="851200"/>
            <a:ext cx="1529080" cy="1053465"/>
            <a:chOff x="7240417" y="1132253"/>
            <a:chExt cx="1529080" cy="1053465"/>
          </a:xfrm>
        </p:grpSpPr>
        <p:sp>
          <p:nvSpPr>
            <p:cNvPr id="150" name="TextBox 38"/>
            <p:cNvSpPr txBox="1"/>
            <p:nvPr/>
          </p:nvSpPr>
          <p:spPr>
            <a:xfrm>
              <a:off x="7257562" y="1355138"/>
              <a:ext cx="1511935" cy="830580"/>
            </a:xfrm>
            <a:prstGeom prst="rect">
              <a:avLst/>
            </a:prstGeom>
            <a:noFill/>
          </p:spPr>
          <p:txBody>
            <a:bodyPr wrap="square" lIns="0" tIns="0" rIns="0" bIns="0" rtlCol="0">
              <a:spAutoFit/>
            </a:bodyPr>
            <a:lstStyle>
              <a:defPPr>
                <a:defRPr lang="zh-CN"/>
              </a:defPPr>
              <a:lvl1pPr algn="just">
                <a:lnSpc>
                  <a:spcPct val="130000"/>
                </a:lnSpc>
                <a:defRPr sz="1100">
                  <a:solidFill>
                    <a:schemeClr val="tx1">
                      <a:lumMod val="65000"/>
                      <a:lumOff val="35000"/>
                    </a:schemeClr>
                  </a:solidFill>
                  <a:latin typeface="+mn-ea"/>
                </a:defRPr>
              </a:lvl1pPr>
            </a:lstStyle>
            <a:p>
              <a:pPr algn="just">
                <a:lnSpc>
                  <a:spcPct val="150000"/>
                </a:lnSpc>
                <a:spcAft>
                  <a:spcPts val="0"/>
                </a:spcAft>
                <a:buClrTx/>
                <a:buSzTx/>
                <a:buNone/>
              </a:pPr>
              <a:r>
                <a:rPr 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Lato"/>
                </a:rPr>
                <a:t>通过不断学习、推导验证，</a:t>
              </a:r>
              <a:r>
                <a:rPr lang="en-US"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Lato"/>
                </a:rPr>
                <a:t>AI</a:t>
              </a:r>
              <a:r>
                <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Lato"/>
                </a:rPr>
                <a:t>算法在</a:t>
              </a:r>
              <a:r>
                <a:rPr lang="en-US"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Lato"/>
                </a:rPr>
                <a:t>360</a:t>
              </a:r>
              <a:r>
                <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Lato"/>
                </a:rPr>
                <a:t>°外观检测正式落地</a:t>
              </a:r>
              <a:endParaRPr 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1" name="TextBox 39"/>
            <p:cNvSpPr txBox="1"/>
            <p:nvPr/>
          </p:nvSpPr>
          <p:spPr>
            <a:xfrm>
              <a:off x="7240417" y="1132253"/>
              <a:ext cx="1260475" cy="215265"/>
            </a:xfrm>
            <a:prstGeom prst="rect">
              <a:avLst/>
            </a:prstGeom>
            <a:noFill/>
          </p:spPr>
          <p:txBody>
            <a:bodyPr wrap="none" lIns="0" tIns="0" rIns="0" bIns="0" rtlCol="0">
              <a:spAutoFit/>
            </a:bodyPr>
            <a:lstStyle>
              <a:defPPr>
                <a:defRPr lang="zh-CN"/>
              </a:defPPr>
              <a:lvl1pPr>
                <a:defRPr>
                  <a:gradFill flip="none" rotWithShape="1">
                    <a:gsLst>
                      <a:gs pos="100000">
                        <a:srgbClr val="D49D57"/>
                      </a:gs>
                      <a:gs pos="30000">
                        <a:srgbClr val="F9EDD8"/>
                      </a:gs>
                      <a:gs pos="0">
                        <a:srgbClr val="F4DEBD"/>
                      </a:gs>
                    </a:gsLst>
                    <a:lin ang="5400000" scaled="1"/>
                    <a:tileRect/>
                  </a:gradFill>
                  <a:latin typeface="+mj-lt"/>
                </a:defRPr>
              </a:lvl1pPr>
            </a:lstStyle>
            <a:p>
              <a:r>
                <a:rPr lang="en-US" altLang="zh-CN" sz="1400" b="1" kern="2000" dirty="0">
                  <a:solidFill>
                    <a:srgbClr val="80ECDF"/>
                  </a:solidFill>
                  <a:effectLst/>
                  <a:latin typeface="微软雅黑" panose="020B0503020204020204" pitchFamily="34" charset="-122"/>
                  <a:ea typeface="微软雅黑" panose="020B0503020204020204" pitchFamily="34" charset="-122"/>
                </a:rPr>
                <a:t>AI</a:t>
              </a:r>
              <a:r>
                <a:rPr lang="zh-CN" altLang="en-US" sz="1400" b="1" kern="2000" dirty="0">
                  <a:solidFill>
                    <a:srgbClr val="80ECDF"/>
                  </a:solidFill>
                  <a:effectLst/>
                  <a:latin typeface="微软雅黑" panose="020B0503020204020204" pitchFamily="34" charset="-122"/>
                  <a:ea typeface="微软雅黑" panose="020B0503020204020204" pitchFamily="34" charset="-122"/>
                </a:rPr>
                <a:t>算法工程落地</a:t>
              </a:r>
              <a:endParaRPr lang="zh-CN" altLang="en-US" sz="1400" b="1" kern="2000" dirty="0">
                <a:solidFill>
                  <a:srgbClr val="80ECDF"/>
                </a:solidFill>
                <a:effectLst/>
                <a:latin typeface="微软雅黑" panose="020B0503020204020204" pitchFamily="34" charset="-122"/>
                <a:ea typeface="微软雅黑" panose="020B0503020204020204" pitchFamily="34" charset="-122"/>
              </a:endParaRPr>
            </a:p>
          </p:txBody>
        </p:sp>
      </p:grpSp>
      <p:sp>
        <p:nvSpPr>
          <p:cNvPr id="152" name="文本框 151"/>
          <p:cNvSpPr txBox="1"/>
          <p:nvPr/>
        </p:nvSpPr>
        <p:spPr>
          <a:xfrm>
            <a:off x="3767139" y="2493595"/>
            <a:ext cx="745925" cy="368300"/>
          </a:xfrm>
          <a:prstGeom prst="rect">
            <a:avLst/>
          </a:prstGeom>
          <a:noFill/>
        </p:spPr>
        <p:txBody>
          <a:bodyPr wrap="square" rtlCol="0">
            <a:spAutoFit/>
          </a:bodyPr>
          <a:lstStyle/>
          <a:p>
            <a:pPr>
              <a:lnSpc>
                <a:spcPct val="150000"/>
              </a:lnSpc>
            </a:pPr>
            <a:r>
              <a:rPr lang="en-US" altLang="zh-CN" sz="1200" b="1" kern="2000" dirty="0">
                <a:solidFill>
                  <a:schemeClr val="accent2"/>
                </a:solidFill>
                <a:effectLst/>
                <a:latin typeface="微软雅黑" panose="020B0503020204020204" pitchFamily="34" charset="-122"/>
                <a:ea typeface="微软雅黑" panose="020B0503020204020204" pitchFamily="34" charset="-122"/>
              </a:rPr>
              <a:t>2016</a:t>
            </a:r>
            <a:r>
              <a:rPr lang="zh-CN" altLang="en-US" sz="1200" b="1" kern="2000" dirty="0">
                <a:solidFill>
                  <a:schemeClr val="accent2"/>
                </a:solidFill>
                <a:effectLst/>
                <a:latin typeface="微软雅黑" panose="020B0503020204020204" pitchFamily="34" charset="-122"/>
                <a:ea typeface="微软雅黑" panose="020B0503020204020204" pitchFamily="34" charset="-122"/>
              </a:rPr>
              <a:t>年</a:t>
            </a:r>
            <a:endParaRPr lang="zh-CN" altLang="en-US" sz="1200" b="1" kern="2000" dirty="0">
              <a:solidFill>
                <a:schemeClr val="accent2"/>
              </a:solidFill>
              <a:effectLst/>
              <a:latin typeface="微软雅黑" panose="020B0503020204020204" pitchFamily="34" charset="-122"/>
              <a:ea typeface="微软雅黑" panose="020B0503020204020204" pitchFamily="34" charset="-122"/>
            </a:endParaRPr>
          </a:p>
        </p:txBody>
      </p:sp>
      <p:sp>
        <p:nvSpPr>
          <p:cNvPr id="153" name="文本框 152"/>
          <p:cNvSpPr txBox="1"/>
          <p:nvPr/>
        </p:nvSpPr>
        <p:spPr>
          <a:xfrm>
            <a:off x="6031426" y="2493595"/>
            <a:ext cx="745925" cy="368300"/>
          </a:xfrm>
          <a:prstGeom prst="rect">
            <a:avLst/>
          </a:prstGeom>
          <a:noFill/>
        </p:spPr>
        <p:txBody>
          <a:bodyPr wrap="square" rtlCol="0">
            <a:spAutoFit/>
          </a:bodyPr>
          <a:lstStyle/>
          <a:p>
            <a:pPr>
              <a:lnSpc>
                <a:spcPct val="150000"/>
              </a:lnSpc>
            </a:pPr>
            <a:r>
              <a:rPr lang="en-US" altLang="zh-CN" sz="1200" b="1" kern="2000" dirty="0">
                <a:solidFill>
                  <a:schemeClr val="accent2"/>
                </a:solidFill>
                <a:effectLst/>
                <a:latin typeface="微软雅黑" panose="020B0503020204020204" pitchFamily="34" charset="-122"/>
                <a:ea typeface="微软雅黑" panose="020B0503020204020204" pitchFamily="34" charset="-122"/>
              </a:rPr>
              <a:t>2018</a:t>
            </a:r>
            <a:r>
              <a:rPr lang="zh-CN" altLang="en-US" sz="1200" b="1" kern="2000" dirty="0">
                <a:solidFill>
                  <a:schemeClr val="accent2"/>
                </a:solidFill>
                <a:effectLst/>
                <a:latin typeface="微软雅黑" panose="020B0503020204020204" pitchFamily="34" charset="-122"/>
                <a:ea typeface="微软雅黑" panose="020B0503020204020204" pitchFamily="34" charset="-122"/>
              </a:rPr>
              <a:t>年</a:t>
            </a:r>
            <a:endParaRPr lang="zh-CN" altLang="en-US" sz="1200" b="1" kern="2000" dirty="0">
              <a:solidFill>
                <a:schemeClr val="accent2"/>
              </a:solidFill>
              <a:effectLst/>
              <a:latin typeface="微软雅黑" panose="020B0503020204020204" pitchFamily="34" charset="-122"/>
              <a:ea typeface="微软雅黑" panose="020B0503020204020204" pitchFamily="34" charset="-122"/>
            </a:endParaRPr>
          </a:p>
        </p:txBody>
      </p:sp>
      <p:grpSp>
        <p:nvGrpSpPr>
          <p:cNvPr id="154" name="组合 153"/>
          <p:cNvGrpSpPr/>
          <p:nvPr/>
        </p:nvGrpSpPr>
        <p:grpSpPr>
          <a:xfrm>
            <a:off x="1635483" y="1186480"/>
            <a:ext cx="465866" cy="465866"/>
            <a:chOff x="2067784" y="1467533"/>
            <a:chExt cx="465866" cy="465866"/>
          </a:xfrm>
        </p:grpSpPr>
        <p:sp>
          <p:nvSpPr>
            <p:cNvPr id="155" name="椭圆 154"/>
            <p:cNvSpPr/>
            <p:nvPr/>
          </p:nvSpPr>
          <p:spPr>
            <a:xfrm>
              <a:off x="2067784" y="1467533"/>
              <a:ext cx="465866" cy="465866"/>
            </a:xfrm>
            <a:prstGeom prst="ellipse">
              <a:avLst/>
            </a:prstGeom>
            <a:solidFill>
              <a:srgbClr val="230758"/>
            </a:solidFill>
            <a:ln w="12700">
              <a:gradFill flip="none" rotWithShape="1">
                <a:gsLst>
                  <a:gs pos="0">
                    <a:srgbClr val="D441F1"/>
                  </a:gs>
                  <a:gs pos="98230">
                    <a:srgbClr val="80ECDF"/>
                  </a:gs>
                  <a:gs pos="55000">
                    <a:srgbClr val="00A2E9"/>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200" dirty="0">
                <a:solidFill>
                  <a:srgbClr val="80ECDF"/>
                </a:solidFill>
                <a:latin typeface="微软雅黑" panose="020B0503020204020204" pitchFamily="34" charset="-122"/>
                <a:ea typeface="微软雅黑" panose="020B0503020204020204" pitchFamily="34" charset="-122"/>
              </a:endParaRPr>
            </a:p>
          </p:txBody>
        </p:sp>
        <p:sp>
          <p:nvSpPr>
            <p:cNvPr id="156" name="椭圆 45"/>
            <p:cNvSpPr/>
            <p:nvPr/>
          </p:nvSpPr>
          <p:spPr>
            <a:xfrm>
              <a:off x="2192562" y="1552163"/>
              <a:ext cx="216312" cy="258276"/>
            </a:xfrm>
            <a:custGeom>
              <a:avLst/>
              <a:gdLst>
                <a:gd name="connsiteX0" fmla="*/ 206816 w 281869"/>
                <a:gd name="connsiteY0" fmla="*/ 79120 h 336550"/>
                <a:gd name="connsiteX1" fmla="*/ 201824 w 281869"/>
                <a:gd name="connsiteY1" fmla="*/ 85782 h 336550"/>
                <a:gd name="connsiteX2" fmla="*/ 201824 w 281869"/>
                <a:gd name="connsiteY2" fmla="*/ 92444 h 336550"/>
                <a:gd name="connsiteX3" fmla="*/ 205493 w 281869"/>
                <a:gd name="connsiteY3" fmla="*/ 96441 h 336550"/>
                <a:gd name="connsiteX4" fmla="*/ 198878 w 281869"/>
                <a:gd name="connsiteY4" fmla="*/ 133748 h 336550"/>
                <a:gd name="connsiteX5" fmla="*/ 198878 w 281869"/>
                <a:gd name="connsiteY5" fmla="*/ 137745 h 336550"/>
                <a:gd name="connsiteX6" fmla="*/ 206816 w 281869"/>
                <a:gd name="connsiteY6" fmla="*/ 149736 h 336550"/>
                <a:gd name="connsiteX7" fmla="*/ 213430 w 281869"/>
                <a:gd name="connsiteY7" fmla="*/ 149736 h 336550"/>
                <a:gd name="connsiteX8" fmla="*/ 221368 w 281869"/>
                <a:gd name="connsiteY8" fmla="*/ 137745 h 336550"/>
                <a:gd name="connsiteX9" fmla="*/ 221368 w 281869"/>
                <a:gd name="connsiteY9" fmla="*/ 133748 h 336550"/>
                <a:gd name="connsiteX10" fmla="*/ 214753 w 281869"/>
                <a:gd name="connsiteY10" fmla="*/ 96441 h 336550"/>
                <a:gd name="connsiteX11" fmla="*/ 220045 w 281869"/>
                <a:gd name="connsiteY11" fmla="*/ 92444 h 336550"/>
                <a:gd name="connsiteX12" fmla="*/ 220045 w 281869"/>
                <a:gd name="connsiteY12" fmla="*/ 85782 h 336550"/>
                <a:gd name="connsiteX13" fmla="*/ 213430 w 281869"/>
                <a:gd name="connsiteY13" fmla="*/ 79120 h 336550"/>
                <a:gd name="connsiteX14" fmla="*/ 206816 w 281869"/>
                <a:gd name="connsiteY14" fmla="*/ 79120 h 336550"/>
                <a:gd name="connsiteX15" fmla="*/ 68439 w 281869"/>
                <a:gd name="connsiteY15" fmla="*/ 79120 h 336550"/>
                <a:gd name="connsiteX16" fmla="*/ 61824 w 281869"/>
                <a:gd name="connsiteY16" fmla="*/ 85782 h 336550"/>
                <a:gd name="connsiteX17" fmla="*/ 61824 w 281869"/>
                <a:gd name="connsiteY17" fmla="*/ 92444 h 336550"/>
                <a:gd name="connsiteX18" fmla="*/ 67116 w 281869"/>
                <a:gd name="connsiteY18" fmla="*/ 96441 h 336550"/>
                <a:gd name="connsiteX19" fmla="*/ 60501 w 281869"/>
                <a:gd name="connsiteY19" fmla="*/ 133748 h 336550"/>
                <a:gd name="connsiteX20" fmla="*/ 60501 w 281869"/>
                <a:gd name="connsiteY20" fmla="*/ 137745 h 336550"/>
                <a:gd name="connsiteX21" fmla="*/ 68439 w 281869"/>
                <a:gd name="connsiteY21" fmla="*/ 149736 h 336550"/>
                <a:gd name="connsiteX22" fmla="*/ 75053 w 281869"/>
                <a:gd name="connsiteY22" fmla="*/ 149736 h 336550"/>
                <a:gd name="connsiteX23" fmla="*/ 82991 w 281869"/>
                <a:gd name="connsiteY23" fmla="*/ 137745 h 336550"/>
                <a:gd name="connsiteX24" fmla="*/ 82991 w 281869"/>
                <a:gd name="connsiteY24" fmla="*/ 133748 h 336550"/>
                <a:gd name="connsiteX25" fmla="*/ 76376 w 281869"/>
                <a:gd name="connsiteY25" fmla="*/ 96441 h 336550"/>
                <a:gd name="connsiteX26" fmla="*/ 80345 w 281869"/>
                <a:gd name="connsiteY26" fmla="*/ 92444 h 336550"/>
                <a:gd name="connsiteX27" fmla="*/ 80345 w 281869"/>
                <a:gd name="connsiteY27" fmla="*/ 85782 h 336550"/>
                <a:gd name="connsiteX28" fmla="*/ 75053 w 281869"/>
                <a:gd name="connsiteY28" fmla="*/ 79120 h 336550"/>
                <a:gd name="connsiteX29" fmla="*/ 68439 w 281869"/>
                <a:gd name="connsiteY29" fmla="*/ 79120 h 336550"/>
                <a:gd name="connsiteX30" fmla="*/ 21218 w 281869"/>
                <a:gd name="connsiteY30" fmla="*/ 69850 h 336550"/>
                <a:gd name="connsiteX31" fmla="*/ 121201 w 281869"/>
                <a:gd name="connsiteY31" fmla="*/ 69850 h 336550"/>
                <a:gd name="connsiteX32" fmla="*/ 135672 w 281869"/>
                <a:gd name="connsiteY32" fmla="*/ 83053 h 336550"/>
                <a:gd name="connsiteX33" fmla="*/ 140934 w 281869"/>
                <a:gd name="connsiteY33" fmla="*/ 113420 h 336550"/>
                <a:gd name="connsiteX34" fmla="*/ 146197 w 281869"/>
                <a:gd name="connsiteY34" fmla="*/ 83053 h 336550"/>
                <a:gd name="connsiteX35" fmla="*/ 160668 w 281869"/>
                <a:gd name="connsiteY35" fmla="*/ 69850 h 336550"/>
                <a:gd name="connsiteX36" fmla="*/ 260651 w 281869"/>
                <a:gd name="connsiteY36" fmla="*/ 69850 h 336550"/>
                <a:gd name="connsiteX37" fmla="*/ 275123 w 281869"/>
                <a:gd name="connsiteY37" fmla="*/ 83053 h 336550"/>
                <a:gd name="connsiteX38" fmla="*/ 281700 w 281869"/>
                <a:gd name="connsiteY38" fmla="*/ 196599 h 336550"/>
                <a:gd name="connsiteX39" fmla="*/ 269860 w 281869"/>
                <a:gd name="connsiteY39" fmla="*/ 211122 h 336550"/>
                <a:gd name="connsiteX40" fmla="*/ 254073 w 281869"/>
                <a:gd name="connsiteY40" fmla="*/ 199239 h 336550"/>
                <a:gd name="connsiteX41" fmla="*/ 250127 w 281869"/>
                <a:gd name="connsiteY41" fmla="*/ 125303 h 336550"/>
                <a:gd name="connsiteX42" fmla="*/ 248811 w 281869"/>
                <a:gd name="connsiteY42" fmla="*/ 319386 h 336550"/>
                <a:gd name="connsiteX43" fmla="*/ 231709 w 281869"/>
                <a:gd name="connsiteY43" fmla="*/ 336550 h 336550"/>
                <a:gd name="connsiteX44" fmla="*/ 215922 w 281869"/>
                <a:gd name="connsiteY44" fmla="*/ 319386 h 336550"/>
                <a:gd name="connsiteX45" fmla="*/ 215922 w 281869"/>
                <a:gd name="connsiteY45" fmla="*/ 213762 h 336550"/>
                <a:gd name="connsiteX46" fmla="*/ 210660 w 281869"/>
                <a:gd name="connsiteY46" fmla="*/ 208481 h 336550"/>
                <a:gd name="connsiteX47" fmla="*/ 204082 w 281869"/>
                <a:gd name="connsiteY47" fmla="*/ 213762 h 336550"/>
                <a:gd name="connsiteX48" fmla="*/ 204082 w 281869"/>
                <a:gd name="connsiteY48" fmla="*/ 319386 h 336550"/>
                <a:gd name="connsiteX49" fmla="*/ 186979 w 281869"/>
                <a:gd name="connsiteY49" fmla="*/ 336550 h 336550"/>
                <a:gd name="connsiteX50" fmla="*/ 171193 w 281869"/>
                <a:gd name="connsiteY50" fmla="*/ 319386 h 336550"/>
                <a:gd name="connsiteX51" fmla="*/ 171193 w 281869"/>
                <a:gd name="connsiteY51" fmla="*/ 121342 h 336550"/>
                <a:gd name="connsiteX52" fmla="*/ 155406 w 281869"/>
                <a:gd name="connsiteY52" fmla="*/ 199239 h 336550"/>
                <a:gd name="connsiteX53" fmla="*/ 140934 w 281869"/>
                <a:gd name="connsiteY53" fmla="*/ 211122 h 336550"/>
                <a:gd name="connsiteX54" fmla="*/ 126463 w 281869"/>
                <a:gd name="connsiteY54" fmla="*/ 199239 h 336550"/>
                <a:gd name="connsiteX55" fmla="*/ 110676 w 281869"/>
                <a:gd name="connsiteY55" fmla="*/ 125303 h 336550"/>
                <a:gd name="connsiteX56" fmla="*/ 110676 w 281869"/>
                <a:gd name="connsiteY56" fmla="*/ 319386 h 336550"/>
                <a:gd name="connsiteX57" fmla="*/ 93574 w 281869"/>
                <a:gd name="connsiteY57" fmla="*/ 336550 h 336550"/>
                <a:gd name="connsiteX58" fmla="*/ 77787 w 281869"/>
                <a:gd name="connsiteY58" fmla="*/ 319386 h 336550"/>
                <a:gd name="connsiteX59" fmla="*/ 77787 w 281869"/>
                <a:gd name="connsiteY59" fmla="*/ 213762 h 336550"/>
                <a:gd name="connsiteX60" fmla="*/ 71209 w 281869"/>
                <a:gd name="connsiteY60" fmla="*/ 208481 h 336550"/>
                <a:gd name="connsiteX61" fmla="*/ 65947 w 281869"/>
                <a:gd name="connsiteY61" fmla="*/ 213762 h 336550"/>
                <a:gd name="connsiteX62" fmla="*/ 65947 w 281869"/>
                <a:gd name="connsiteY62" fmla="*/ 319386 h 336550"/>
                <a:gd name="connsiteX63" fmla="*/ 48845 w 281869"/>
                <a:gd name="connsiteY63" fmla="*/ 336550 h 336550"/>
                <a:gd name="connsiteX64" fmla="*/ 33058 w 281869"/>
                <a:gd name="connsiteY64" fmla="*/ 319386 h 336550"/>
                <a:gd name="connsiteX65" fmla="*/ 33058 w 281869"/>
                <a:gd name="connsiteY65" fmla="*/ 121342 h 336550"/>
                <a:gd name="connsiteX66" fmla="*/ 27796 w 281869"/>
                <a:gd name="connsiteY66" fmla="*/ 199239 h 336550"/>
                <a:gd name="connsiteX67" fmla="*/ 12009 w 281869"/>
                <a:gd name="connsiteY67" fmla="*/ 211122 h 336550"/>
                <a:gd name="connsiteX68" fmla="*/ 169 w 281869"/>
                <a:gd name="connsiteY68" fmla="*/ 196599 h 336550"/>
                <a:gd name="connsiteX69" fmla="*/ 6746 w 281869"/>
                <a:gd name="connsiteY69" fmla="*/ 83053 h 336550"/>
                <a:gd name="connsiteX70" fmla="*/ 21218 w 281869"/>
                <a:gd name="connsiteY70" fmla="*/ 69850 h 336550"/>
                <a:gd name="connsiteX71" fmla="*/ 210785 w 281869"/>
                <a:gd name="connsiteY71" fmla="*/ 0 h 336550"/>
                <a:gd name="connsiteX72" fmla="*/ 241742 w 281869"/>
                <a:gd name="connsiteY72" fmla="*/ 30163 h 336550"/>
                <a:gd name="connsiteX73" fmla="*/ 210785 w 281869"/>
                <a:gd name="connsiteY73" fmla="*/ 60326 h 336550"/>
                <a:gd name="connsiteX74" fmla="*/ 179828 w 281869"/>
                <a:gd name="connsiteY74" fmla="*/ 30163 h 336550"/>
                <a:gd name="connsiteX75" fmla="*/ 210785 w 281869"/>
                <a:gd name="connsiteY75" fmla="*/ 0 h 336550"/>
                <a:gd name="connsiteX76" fmla="*/ 71085 w 281869"/>
                <a:gd name="connsiteY76" fmla="*/ 0 h 336550"/>
                <a:gd name="connsiteX77" fmla="*/ 102042 w 281869"/>
                <a:gd name="connsiteY77" fmla="*/ 30163 h 336550"/>
                <a:gd name="connsiteX78" fmla="*/ 71085 w 281869"/>
                <a:gd name="connsiteY78" fmla="*/ 60326 h 336550"/>
                <a:gd name="connsiteX79" fmla="*/ 40128 w 281869"/>
                <a:gd name="connsiteY79" fmla="*/ 30163 h 336550"/>
                <a:gd name="connsiteX80" fmla="*/ 71085 w 281869"/>
                <a:gd name="connsiteY80"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81869" h="336550">
                  <a:moveTo>
                    <a:pt x="206816" y="79120"/>
                  </a:moveTo>
                  <a:cubicBezTo>
                    <a:pt x="206816" y="79120"/>
                    <a:pt x="206816" y="79120"/>
                    <a:pt x="201824" y="85782"/>
                  </a:cubicBezTo>
                  <a:cubicBezTo>
                    <a:pt x="198878" y="88447"/>
                    <a:pt x="198878" y="89779"/>
                    <a:pt x="201824" y="92444"/>
                  </a:cubicBezTo>
                  <a:cubicBezTo>
                    <a:pt x="201824" y="92444"/>
                    <a:pt x="201824" y="92444"/>
                    <a:pt x="205493" y="96441"/>
                  </a:cubicBezTo>
                  <a:cubicBezTo>
                    <a:pt x="205493" y="96441"/>
                    <a:pt x="205493" y="96441"/>
                    <a:pt x="198878" y="133748"/>
                  </a:cubicBezTo>
                  <a:cubicBezTo>
                    <a:pt x="198878" y="135080"/>
                    <a:pt x="198878" y="136413"/>
                    <a:pt x="198878" y="137745"/>
                  </a:cubicBezTo>
                  <a:cubicBezTo>
                    <a:pt x="198878" y="137745"/>
                    <a:pt x="198878" y="137745"/>
                    <a:pt x="206816" y="149736"/>
                  </a:cubicBezTo>
                  <a:cubicBezTo>
                    <a:pt x="208139" y="152401"/>
                    <a:pt x="212107" y="152401"/>
                    <a:pt x="213430" y="149736"/>
                  </a:cubicBezTo>
                  <a:cubicBezTo>
                    <a:pt x="213430" y="149736"/>
                    <a:pt x="213430" y="149736"/>
                    <a:pt x="221368" y="137745"/>
                  </a:cubicBezTo>
                  <a:cubicBezTo>
                    <a:pt x="222691" y="136413"/>
                    <a:pt x="222691" y="135080"/>
                    <a:pt x="221368" y="133748"/>
                  </a:cubicBezTo>
                  <a:cubicBezTo>
                    <a:pt x="221368" y="133748"/>
                    <a:pt x="221368" y="133748"/>
                    <a:pt x="214753" y="96441"/>
                  </a:cubicBezTo>
                  <a:cubicBezTo>
                    <a:pt x="214753" y="96441"/>
                    <a:pt x="214753" y="96441"/>
                    <a:pt x="220045" y="92444"/>
                  </a:cubicBezTo>
                  <a:cubicBezTo>
                    <a:pt x="221368" y="89779"/>
                    <a:pt x="221368" y="88447"/>
                    <a:pt x="220045" y="85782"/>
                  </a:cubicBezTo>
                  <a:cubicBezTo>
                    <a:pt x="220045" y="85782"/>
                    <a:pt x="220045" y="85782"/>
                    <a:pt x="213430" y="79120"/>
                  </a:cubicBezTo>
                  <a:cubicBezTo>
                    <a:pt x="212107" y="77788"/>
                    <a:pt x="209462" y="77788"/>
                    <a:pt x="206816" y="79120"/>
                  </a:cubicBezTo>
                  <a:close/>
                  <a:moveTo>
                    <a:pt x="68439" y="79120"/>
                  </a:moveTo>
                  <a:cubicBezTo>
                    <a:pt x="68439" y="79120"/>
                    <a:pt x="68439" y="79120"/>
                    <a:pt x="61824" y="85782"/>
                  </a:cubicBezTo>
                  <a:cubicBezTo>
                    <a:pt x="60501" y="88447"/>
                    <a:pt x="60501" y="89779"/>
                    <a:pt x="61824" y="92444"/>
                  </a:cubicBezTo>
                  <a:cubicBezTo>
                    <a:pt x="61824" y="92444"/>
                    <a:pt x="61824" y="92444"/>
                    <a:pt x="67116" y="96441"/>
                  </a:cubicBezTo>
                  <a:cubicBezTo>
                    <a:pt x="67116" y="96441"/>
                    <a:pt x="67116" y="96441"/>
                    <a:pt x="60501" y="133748"/>
                  </a:cubicBezTo>
                  <a:cubicBezTo>
                    <a:pt x="59178" y="135080"/>
                    <a:pt x="59178" y="136413"/>
                    <a:pt x="60501" y="137745"/>
                  </a:cubicBezTo>
                  <a:cubicBezTo>
                    <a:pt x="60501" y="137745"/>
                    <a:pt x="60501" y="137745"/>
                    <a:pt x="68439" y="149736"/>
                  </a:cubicBezTo>
                  <a:cubicBezTo>
                    <a:pt x="69762" y="152401"/>
                    <a:pt x="73730" y="152401"/>
                    <a:pt x="75053" y="149736"/>
                  </a:cubicBezTo>
                  <a:cubicBezTo>
                    <a:pt x="75053" y="149736"/>
                    <a:pt x="75053" y="149736"/>
                    <a:pt x="82991" y="137745"/>
                  </a:cubicBezTo>
                  <a:cubicBezTo>
                    <a:pt x="82991" y="136413"/>
                    <a:pt x="82991" y="135080"/>
                    <a:pt x="82991" y="133748"/>
                  </a:cubicBezTo>
                  <a:cubicBezTo>
                    <a:pt x="82991" y="133748"/>
                    <a:pt x="82991" y="133748"/>
                    <a:pt x="76376" y="96441"/>
                  </a:cubicBezTo>
                  <a:cubicBezTo>
                    <a:pt x="76376" y="96441"/>
                    <a:pt x="76376" y="96441"/>
                    <a:pt x="80345" y="92444"/>
                  </a:cubicBezTo>
                  <a:cubicBezTo>
                    <a:pt x="82991" y="89779"/>
                    <a:pt x="82991" y="88447"/>
                    <a:pt x="80345" y="85782"/>
                  </a:cubicBezTo>
                  <a:cubicBezTo>
                    <a:pt x="80345" y="85782"/>
                    <a:pt x="80345" y="85782"/>
                    <a:pt x="75053" y="79120"/>
                  </a:cubicBezTo>
                  <a:cubicBezTo>
                    <a:pt x="72407" y="77788"/>
                    <a:pt x="69762" y="77788"/>
                    <a:pt x="68439" y="79120"/>
                  </a:cubicBezTo>
                  <a:close/>
                  <a:moveTo>
                    <a:pt x="21218" y="69850"/>
                  </a:moveTo>
                  <a:cubicBezTo>
                    <a:pt x="21218" y="69850"/>
                    <a:pt x="21218" y="69850"/>
                    <a:pt x="121201" y="69850"/>
                  </a:cubicBezTo>
                  <a:cubicBezTo>
                    <a:pt x="129094" y="69850"/>
                    <a:pt x="135672" y="76451"/>
                    <a:pt x="135672" y="83053"/>
                  </a:cubicBezTo>
                  <a:cubicBezTo>
                    <a:pt x="135672" y="83053"/>
                    <a:pt x="135672" y="83053"/>
                    <a:pt x="140934" y="113420"/>
                  </a:cubicBezTo>
                  <a:cubicBezTo>
                    <a:pt x="140934" y="113420"/>
                    <a:pt x="140934" y="113420"/>
                    <a:pt x="146197" y="83053"/>
                  </a:cubicBezTo>
                  <a:cubicBezTo>
                    <a:pt x="146197" y="76451"/>
                    <a:pt x="152775" y="69850"/>
                    <a:pt x="160668" y="69850"/>
                  </a:cubicBezTo>
                  <a:cubicBezTo>
                    <a:pt x="160668" y="69850"/>
                    <a:pt x="160668" y="69850"/>
                    <a:pt x="260651" y="69850"/>
                  </a:cubicBezTo>
                  <a:cubicBezTo>
                    <a:pt x="267229" y="69850"/>
                    <a:pt x="273807" y="76451"/>
                    <a:pt x="275123" y="83053"/>
                  </a:cubicBezTo>
                  <a:cubicBezTo>
                    <a:pt x="275123" y="83053"/>
                    <a:pt x="275123" y="83053"/>
                    <a:pt x="281700" y="196599"/>
                  </a:cubicBezTo>
                  <a:cubicBezTo>
                    <a:pt x="283016" y="204520"/>
                    <a:pt x="276438" y="211122"/>
                    <a:pt x="269860" y="211122"/>
                  </a:cubicBezTo>
                  <a:cubicBezTo>
                    <a:pt x="261967" y="212442"/>
                    <a:pt x="255389" y="205841"/>
                    <a:pt x="254073" y="199239"/>
                  </a:cubicBezTo>
                  <a:cubicBezTo>
                    <a:pt x="254073" y="199239"/>
                    <a:pt x="254073" y="199239"/>
                    <a:pt x="250127" y="125303"/>
                  </a:cubicBezTo>
                  <a:cubicBezTo>
                    <a:pt x="250127" y="125303"/>
                    <a:pt x="250127" y="125303"/>
                    <a:pt x="248811" y="319386"/>
                  </a:cubicBezTo>
                  <a:cubicBezTo>
                    <a:pt x="248811" y="329949"/>
                    <a:pt x="240918" y="336550"/>
                    <a:pt x="231709" y="336550"/>
                  </a:cubicBezTo>
                  <a:cubicBezTo>
                    <a:pt x="222500" y="336550"/>
                    <a:pt x="215922" y="328628"/>
                    <a:pt x="215922" y="319386"/>
                  </a:cubicBezTo>
                  <a:cubicBezTo>
                    <a:pt x="215922" y="319386"/>
                    <a:pt x="215922" y="319386"/>
                    <a:pt x="215922" y="213762"/>
                  </a:cubicBezTo>
                  <a:cubicBezTo>
                    <a:pt x="215922" y="211122"/>
                    <a:pt x="213291" y="208481"/>
                    <a:pt x="210660" y="208481"/>
                  </a:cubicBezTo>
                  <a:cubicBezTo>
                    <a:pt x="206713" y="208481"/>
                    <a:pt x="204082" y="211122"/>
                    <a:pt x="204082" y="213762"/>
                  </a:cubicBezTo>
                  <a:cubicBezTo>
                    <a:pt x="204082" y="213762"/>
                    <a:pt x="204082" y="213762"/>
                    <a:pt x="204082" y="319386"/>
                  </a:cubicBezTo>
                  <a:cubicBezTo>
                    <a:pt x="204082" y="329949"/>
                    <a:pt x="196188" y="336550"/>
                    <a:pt x="186979" y="336550"/>
                  </a:cubicBezTo>
                  <a:cubicBezTo>
                    <a:pt x="177770" y="336550"/>
                    <a:pt x="171193" y="328628"/>
                    <a:pt x="171193" y="319386"/>
                  </a:cubicBezTo>
                  <a:cubicBezTo>
                    <a:pt x="171193" y="319386"/>
                    <a:pt x="171193" y="319386"/>
                    <a:pt x="171193" y="121342"/>
                  </a:cubicBezTo>
                  <a:cubicBezTo>
                    <a:pt x="171193" y="121342"/>
                    <a:pt x="171193" y="121342"/>
                    <a:pt x="155406" y="199239"/>
                  </a:cubicBezTo>
                  <a:cubicBezTo>
                    <a:pt x="154090" y="205841"/>
                    <a:pt x="148828" y="212442"/>
                    <a:pt x="140934" y="211122"/>
                  </a:cubicBezTo>
                  <a:cubicBezTo>
                    <a:pt x="133041" y="212442"/>
                    <a:pt x="127779" y="205841"/>
                    <a:pt x="126463" y="199239"/>
                  </a:cubicBezTo>
                  <a:cubicBezTo>
                    <a:pt x="126463" y="199239"/>
                    <a:pt x="126463" y="199239"/>
                    <a:pt x="110676" y="125303"/>
                  </a:cubicBezTo>
                  <a:cubicBezTo>
                    <a:pt x="110676" y="125303"/>
                    <a:pt x="110676" y="125303"/>
                    <a:pt x="110676" y="319386"/>
                  </a:cubicBezTo>
                  <a:cubicBezTo>
                    <a:pt x="110676" y="329949"/>
                    <a:pt x="102783" y="336550"/>
                    <a:pt x="93574" y="336550"/>
                  </a:cubicBezTo>
                  <a:cubicBezTo>
                    <a:pt x="84365" y="336550"/>
                    <a:pt x="77787" y="328628"/>
                    <a:pt x="77787" y="319386"/>
                  </a:cubicBezTo>
                  <a:cubicBezTo>
                    <a:pt x="77787" y="319386"/>
                    <a:pt x="77787" y="319386"/>
                    <a:pt x="77787" y="213762"/>
                  </a:cubicBezTo>
                  <a:cubicBezTo>
                    <a:pt x="77787" y="211122"/>
                    <a:pt x="75156" y="208481"/>
                    <a:pt x="71209" y="208481"/>
                  </a:cubicBezTo>
                  <a:cubicBezTo>
                    <a:pt x="68578" y="208481"/>
                    <a:pt x="65947" y="211122"/>
                    <a:pt x="65947" y="213762"/>
                  </a:cubicBezTo>
                  <a:cubicBezTo>
                    <a:pt x="65947" y="213762"/>
                    <a:pt x="65947" y="213762"/>
                    <a:pt x="65947" y="319386"/>
                  </a:cubicBezTo>
                  <a:cubicBezTo>
                    <a:pt x="65947" y="329949"/>
                    <a:pt x="58054" y="336550"/>
                    <a:pt x="48845" y="336550"/>
                  </a:cubicBezTo>
                  <a:cubicBezTo>
                    <a:pt x="39636" y="336550"/>
                    <a:pt x="33058" y="328628"/>
                    <a:pt x="33058" y="319386"/>
                  </a:cubicBezTo>
                  <a:cubicBezTo>
                    <a:pt x="33058" y="319386"/>
                    <a:pt x="33058" y="319386"/>
                    <a:pt x="33058" y="121342"/>
                  </a:cubicBezTo>
                  <a:cubicBezTo>
                    <a:pt x="33058" y="121342"/>
                    <a:pt x="33058" y="121342"/>
                    <a:pt x="27796" y="199239"/>
                  </a:cubicBezTo>
                  <a:cubicBezTo>
                    <a:pt x="26480" y="205841"/>
                    <a:pt x="19902" y="212442"/>
                    <a:pt x="12009" y="211122"/>
                  </a:cubicBezTo>
                  <a:cubicBezTo>
                    <a:pt x="5431" y="211122"/>
                    <a:pt x="-1147" y="204520"/>
                    <a:pt x="169" y="196599"/>
                  </a:cubicBezTo>
                  <a:cubicBezTo>
                    <a:pt x="169" y="196599"/>
                    <a:pt x="169" y="196599"/>
                    <a:pt x="6746" y="83053"/>
                  </a:cubicBezTo>
                  <a:cubicBezTo>
                    <a:pt x="8062" y="76451"/>
                    <a:pt x="14640" y="69850"/>
                    <a:pt x="21218" y="69850"/>
                  </a:cubicBezTo>
                  <a:close/>
                  <a:moveTo>
                    <a:pt x="210785" y="0"/>
                  </a:moveTo>
                  <a:cubicBezTo>
                    <a:pt x="227882" y="0"/>
                    <a:pt x="241742" y="13504"/>
                    <a:pt x="241742" y="30163"/>
                  </a:cubicBezTo>
                  <a:cubicBezTo>
                    <a:pt x="241742" y="46822"/>
                    <a:pt x="227882" y="60326"/>
                    <a:pt x="210785" y="60326"/>
                  </a:cubicBezTo>
                  <a:cubicBezTo>
                    <a:pt x="193688" y="60326"/>
                    <a:pt x="179828" y="46822"/>
                    <a:pt x="179828" y="30163"/>
                  </a:cubicBezTo>
                  <a:cubicBezTo>
                    <a:pt x="179828" y="13504"/>
                    <a:pt x="193688" y="0"/>
                    <a:pt x="210785" y="0"/>
                  </a:cubicBezTo>
                  <a:close/>
                  <a:moveTo>
                    <a:pt x="71085" y="0"/>
                  </a:moveTo>
                  <a:cubicBezTo>
                    <a:pt x="88182" y="0"/>
                    <a:pt x="102042" y="13504"/>
                    <a:pt x="102042" y="30163"/>
                  </a:cubicBezTo>
                  <a:cubicBezTo>
                    <a:pt x="102042" y="46822"/>
                    <a:pt x="88182" y="60326"/>
                    <a:pt x="71085" y="60326"/>
                  </a:cubicBezTo>
                  <a:cubicBezTo>
                    <a:pt x="53988" y="60326"/>
                    <a:pt x="40128" y="46822"/>
                    <a:pt x="40128" y="30163"/>
                  </a:cubicBezTo>
                  <a:cubicBezTo>
                    <a:pt x="40128" y="13504"/>
                    <a:pt x="53988" y="0"/>
                    <a:pt x="71085" y="0"/>
                  </a:cubicBez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200">
                <a:solidFill>
                  <a:srgbClr val="80ECDF"/>
                </a:solidFill>
                <a:latin typeface="微软雅黑" panose="020B0503020204020204" pitchFamily="34" charset="-122"/>
                <a:ea typeface="微软雅黑" panose="020B0503020204020204" pitchFamily="34" charset="-122"/>
              </a:endParaRPr>
            </a:p>
          </p:txBody>
        </p:sp>
      </p:grpSp>
      <p:grpSp>
        <p:nvGrpSpPr>
          <p:cNvPr id="157" name="组合 156"/>
          <p:cNvGrpSpPr/>
          <p:nvPr/>
        </p:nvGrpSpPr>
        <p:grpSpPr>
          <a:xfrm>
            <a:off x="6173841" y="1203353"/>
            <a:ext cx="424543" cy="412729"/>
            <a:chOff x="6606142" y="1484406"/>
            <a:chExt cx="424543" cy="412729"/>
          </a:xfrm>
        </p:grpSpPr>
        <p:sp>
          <p:nvSpPr>
            <p:cNvPr id="158" name="椭圆 157"/>
            <p:cNvSpPr/>
            <p:nvPr/>
          </p:nvSpPr>
          <p:spPr>
            <a:xfrm>
              <a:off x="6606142" y="1484406"/>
              <a:ext cx="424543" cy="412729"/>
            </a:xfrm>
            <a:prstGeom prst="ellipse">
              <a:avLst/>
            </a:prstGeom>
            <a:solidFill>
              <a:srgbClr val="230758"/>
            </a:solidFill>
            <a:ln w="12700">
              <a:gradFill flip="none" rotWithShape="1">
                <a:gsLst>
                  <a:gs pos="0">
                    <a:srgbClr val="D441F1"/>
                  </a:gs>
                  <a:gs pos="98230">
                    <a:srgbClr val="80ECDF"/>
                  </a:gs>
                  <a:gs pos="55000">
                    <a:srgbClr val="00A2E9"/>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200" dirty="0">
                <a:solidFill>
                  <a:srgbClr val="80ECDF"/>
                </a:solidFill>
                <a:latin typeface="微软雅黑" panose="020B0503020204020204" pitchFamily="34" charset="-122"/>
                <a:ea typeface="微软雅黑" panose="020B0503020204020204" pitchFamily="34" charset="-122"/>
              </a:endParaRPr>
            </a:p>
          </p:txBody>
        </p:sp>
        <p:sp>
          <p:nvSpPr>
            <p:cNvPr id="159" name="椭圆 46"/>
            <p:cNvSpPr/>
            <p:nvPr/>
          </p:nvSpPr>
          <p:spPr>
            <a:xfrm>
              <a:off x="6693162" y="1558252"/>
              <a:ext cx="258276" cy="258276"/>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8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8"/>
                  </a:cubicBezTo>
                  <a:cubicBezTo>
                    <a:pt x="282803" y="232018"/>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200">
                <a:solidFill>
                  <a:srgbClr val="80ECDF"/>
                </a:solidFill>
                <a:latin typeface="微软雅黑" panose="020B0503020204020204" pitchFamily="34" charset="-122"/>
                <a:ea typeface="微软雅黑" panose="020B0503020204020204" pitchFamily="34" charset="-122"/>
              </a:endParaRPr>
            </a:p>
          </p:txBody>
        </p:sp>
      </p:grpSp>
      <p:grpSp>
        <p:nvGrpSpPr>
          <p:cNvPr id="173" name="组合 172"/>
          <p:cNvGrpSpPr/>
          <p:nvPr/>
        </p:nvGrpSpPr>
        <p:grpSpPr>
          <a:xfrm>
            <a:off x="115280" y="4555354"/>
            <a:ext cx="9216348" cy="823467"/>
            <a:chOff x="-57705" y="4083544"/>
            <a:chExt cx="9216348" cy="1122465"/>
          </a:xfrm>
        </p:grpSpPr>
        <p:sp>
          <p:nvSpPr>
            <p:cNvPr id="174" name="Line 7"/>
            <p:cNvSpPr>
              <a:spLocks noChangeShapeType="1"/>
            </p:cNvSpPr>
            <p:nvPr/>
          </p:nvSpPr>
          <p:spPr bwMode="auto">
            <a:xfrm flipV="1">
              <a:off x="34536" y="4084760"/>
              <a:ext cx="3168886" cy="1015787"/>
            </a:xfrm>
            <a:prstGeom prst="line">
              <a:avLst/>
            </a:prstGeom>
            <a:solidFill>
              <a:srgbClr val="150D3E"/>
            </a:solidFill>
            <a:ln w="9525">
              <a:gradFill flip="none" rotWithShape="1">
                <a:gsLst>
                  <a:gs pos="0">
                    <a:srgbClr val="61E1EA">
                      <a:alpha val="0"/>
                    </a:srgbClr>
                  </a:gs>
                  <a:gs pos="98230">
                    <a:srgbClr val="80ECDF">
                      <a:alpha val="0"/>
                    </a:srgbClr>
                  </a:gs>
                  <a:gs pos="55000">
                    <a:srgbClr val="E27FF6">
                      <a:alpha val="27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175" name="Line 8"/>
            <p:cNvSpPr>
              <a:spLocks noChangeShapeType="1"/>
            </p:cNvSpPr>
            <p:nvPr/>
          </p:nvSpPr>
          <p:spPr bwMode="auto">
            <a:xfrm flipV="1">
              <a:off x="1942771" y="4084760"/>
              <a:ext cx="1839164" cy="988625"/>
            </a:xfrm>
            <a:prstGeom prst="line">
              <a:avLst/>
            </a:prstGeom>
            <a:solidFill>
              <a:srgbClr val="150D3E"/>
            </a:solidFill>
            <a:ln w="9525">
              <a:gradFill flip="none" rotWithShape="1">
                <a:gsLst>
                  <a:gs pos="0">
                    <a:srgbClr val="61E1EA">
                      <a:alpha val="11000"/>
                    </a:srgbClr>
                  </a:gs>
                  <a:gs pos="98230">
                    <a:srgbClr val="80ECDF">
                      <a:alpha val="0"/>
                    </a:srgbClr>
                  </a:gs>
                  <a:gs pos="55000">
                    <a:srgbClr val="00A2E9">
                      <a:alpha val="40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176" name="Line 9"/>
            <p:cNvSpPr>
              <a:spLocks noChangeShapeType="1"/>
            </p:cNvSpPr>
            <p:nvPr/>
          </p:nvSpPr>
          <p:spPr bwMode="auto">
            <a:xfrm flipV="1">
              <a:off x="3669682" y="4171672"/>
              <a:ext cx="535343" cy="918011"/>
            </a:xfrm>
            <a:prstGeom prst="line">
              <a:avLst/>
            </a:prstGeom>
            <a:solidFill>
              <a:srgbClr val="150D3E"/>
            </a:solidFill>
            <a:ln w="9525">
              <a:gradFill flip="none" rotWithShape="1">
                <a:gsLst>
                  <a:gs pos="0">
                    <a:srgbClr val="61E1EA">
                      <a:alpha val="11000"/>
                    </a:srgbClr>
                  </a:gs>
                  <a:gs pos="98230">
                    <a:srgbClr val="80ECDF">
                      <a:alpha val="0"/>
                    </a:srgbClr>
                  </a:gs>
                  <a:gs pos="55000">
                    <a:srgbClr val="E27FF6">
                      <a:alpha val="38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177" name="Line 10"/>
            <p:cNvSpPr>
              <a:spLocks noChangeShapeType="1"/>
            </p:cNvSpPr>
            <p:nvPr/>
          </p:nvSpPr>
          <p:spPr bwMode="auto">
            <a:xfrm flipH="1" flipV="1">
              <a:off x="4731822" y="4171672"/>
              <a:ext cx="526711" cy="918011"/>
            </a:xfrm>
            <a:prstGeom prst="line">
              <a:avLst/>
            </a:prstGeom>
            <a:solidFill>
              <a:srgbClr val="150D3E"/>
            </a:solidFill>
            <a:ln w="9525">
              <a:gradFill flip="none" rotWithShape="1">
                <a:gsLst>
                  <a:gs pos="0">
                    <a:srgbClr val="61E1EA">
                      <a:alpha val="11000"/>
                    </a:srgbClr>
                  </a:gs>
                  <a:gs pos="98230">
                    <a:srgbClr val="80ECDF">
                      <a:alpha val="0"/>
                    </a:srgbClr>
                  </a:gs>
                  <a:gs pos="55000">
                    <a:srgbClr val="61E1EA">
                      <a:alpha val="61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178" name="Line 11"/>
            <p:cNvSpPr>
              <a:spLocks noChangeShapeType="1"/>
            </p:cNvSpPr>
            <p:nvPr/>
          </p:nvSpPr>
          <p:spPr bwMode="auto">
            <a:xfrm flipH="1" flipV="1">
              <a:off x="5464433" y="4223722"/>
              <a:ext cx="1965759" cy="982287"/>
            </a:xfrm>
            <a:prstGeom prst="line">
              <a:avLst/>
            </a:prstGeom>
            <a:solidFill>
              <a:srgbClr val="150D3E"/>
            </a:solidFill>
            <a:ln w="9525">
              <a:gradFill flip="none" rotWithShape="1">
                <a:gsLst>
                  <a:gs pos="0">
                    <a:srgbClr val="61E1EA">
                      <a:alpha val="11000"/>
                    </a:srgbClr>
                  </a:gs>
                  <a:gs pos="98230">
                    <a:srgbClr val="80ECDF">
                      <a:alpha val="0"/>
                    </a:srgbClr>
                  </a:gs>
                  <a:gs pos="55000">
                    <a:srgbClr val="61E1EA">
                      <a:alpha val="61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179" name="Line 12"/>
            <p:cNvSpPr>
              <a:spLocks noChangeShapeType="1"/>
            </p:cNvSpPr>
            <p:nvPr/>
          </p:nvSpPr>
          <p:spPr bwMode="auto">
            <a:xfrm flipH="1" flipV="1">
              <a:off x="6121897" y="4083544"/>
              <a:ext cx="2832134" cy="1006140"/>
            </a:xfrm>
            <a:prstGeom prst="line">
              <a:avLst/>
            </a:prstGeom>
            <a:solidFill>
              <a:srgbClr val="150D3E"/>
            </a:solidFill>
            <a:ln w="9525">
              <a:gradFill flip="none" rotWithShape="1">
                <a:gsLst>
                  <a:gs pos="0">
                    <a:srgbClr val="61E1EA">
                      <a:alpha val="11000"/>
                    </a:srgbClr>
                  </a:gs>
                  <a:gs pos="98230">
                    <a:srgbClr val="80ECDF">
                      <a:alpha val="0"/>
                    </a:srgbClr>
                  </a:gs>
                  <a:gs pos="55000">
                    <a:srgbClr val="E27FF6">
                      <a:alpha val="55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180" name="Line 13"/>
            <p:cNvSpPr>
              <a:spLocks noChangeShapeType="1"/>
            </p:cNvSpPr>
            <p:nvPr/>
          </p:nvSpPr>
          <p:spPr bwMode="auto">
            <a:xfrm flipH="1" flipV="1">
              <a:off x="7381306" y="4171671"/>
              <a:ext cx="1777337" cy="492811"/>
            </a:xfrm>
            <a:prstGeom prst="line">
              <a:avLst/>
            </a:prstGeom>
            <a:solidFill>
              <a:srgbClr val="150D3E"/>
            </a:solidFill>
            <a:ln w="9525">
              <a:gradFill flip="none" rotWithShape="1">
                <a:gsLst>
                  <a:gs pos="0">
                    <a:srgbClr val="61E1EA">
                      <a:alpha val="11000"/>
                    </a:srgbClr>
                  </a:gs>
                  <a:gs pos="98230">
                    <a:srgbClr val="80ECDF">
                      <a:alpha val="0"/>
                    </a:srgbClr>
                  </a:gs>
                  <a:gs pos="55000">
                    <a:srgbClr val="00A2E9">
                      <a:alpha val="40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sp>
          <p:nvSpPr>
            <p:cNvPr id="181" name="Line 13"/>
            <p:cNvSpPr>
              <a:spLocks noChangeShapeType="1"/>
            </p:cNvSpPr>
            <p:nvPr/>
          </p:nvSpPr>
          <p:spPr bwMode="auto">
            <a:xfrm flipV="1">
              <a:off x="-57705" y="4117718"/>
              <a:ext cx="1964362" cy="502123"/>
            </a:xfrm>
            <a:prstGeom prst="line">
              <a:avLst/>
            </a:prstGeom>
            <a:solidFill>
              <a:srgbClr val="150D3E"/>
            </a:solidFill>
            <a:ln w="9525">
              <a:gradFill flip="none" rotWithShape="1">
                <a:gsLst>
                  <a:gs pos="0">
                    <a:srgbClr val="61E1EA">
                      <a:alpha val="11000"/>
                    </a:srgbClr>
                  </a:gs>
                  <a:gs pos="98230">
                    <a:srgbClr val="80ECDF">
                      <a:alpha val="0"/>
                    </a:srgbClr>
                  </a:gs>
                  <a:gs pos="55000">
                    <a:srgbClr val="00A2E9">
                      <a:alpha val="40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p>
          </p:txBody>
        </p:sp>
      </p:grpSp>
      <p:sp>
        <p:nvSpPr>
          <p:cNvPr id="182" name="Line 11"/>
          <p:cNvSpPr>
            <a:spLocks noChangeShapeType="1"/>
          </p:cNvSpPr>
          <p:nvPr/>
        </p:nvSpPr>
        <p:spPr bwMode="auto">
          <a:xfrm flipH="1">
            <a:off x="-108287" y="4828435"/>
            <a:ext cx="9349566" cy="56606"/>
          </a:xfrm>
          <a:prstGeom prst="line">
            <a:avLst/>
          </a:prstGeom>
          <a:solidFill>
            <a:srgbClr val="150D3E"/>
          </a:solidFill>
          <a:ln w="9525">
            <a:gradFill flip="none" rotWithShape="1">
              <a:gsLst>
                <a:gs pos="0">
                  <a:srgbClr val="61E1EA">
                    <a:alpha val="11000"/>
                  </a:srgbClr>
                </a:gs>
                <a:gs pos="98230">
                  <a:srgbClr val="80ECDF">
                    <a:alpha val="0"/>
                  </a:srgbClr>
                </a:gs>
                <a:gs pos="55000">
                  <a:srgbClr val="00A2E9">
                    <a:alpha val="40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183" name="Line 11"/>
          <p:cNvSpPr>
            <a:spLocks noChangeShapeType="1"/>
          </p:cNvSpPr>
          <p:nvPr/>
        </p:nvSpPr>
        <p:spPr bwMode="auto">
          <a:xfrm flipH="1">
            <a:off x="-108287" y="4618078"/>
            <a:ext cx="9349566" cy="56606"/>
          </a:xfrm>
          <a:prstGeom prst="line">
            <a:avLst/>
          </a:prstGeom>
          <a:solidFill>
            <a:srgbClr val="150D3E"/>
          </a:solidFill>
          <a:ln w="9525">
            <a:gradFill flip="none" rotWithShape="1">
              <a:gsLst>
                <a:gs pos="0">
                  <a:srgbClr val="61E1EA">
                    <a:alpha val="11000"/>
                  </a:srgbClr>
                </a:gs>
                <a:gs pos="98230">
                  <a:srgbClr val="80ECDF">
                    <a:alpha val="0"/>
                  </a:srgbClr>
                </a:gs>
                <a:gs pos="51000">
                  <a:srgbClr val="61E1EA">
                    <a:alpha val="6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184" name="Line 11"/>
          <p:cNvSpPr>
            <a:spLocks noChangeShapeType="1"/>
          </p:cNvSpPr>
          <p:nvPr/>
        </p:nvSpPr>
        <p:spPr bwMode="auto">
          <a:xfrm flipH="1">
            <a:off x="-108287" y="5122407"/>
            <a:ext cx="9349566" cy="56606"/>
          </a:xfrm>
          <a:prstGeom prst="line">
            <a:avLst/>
          </a:prstGeom>
          <a:solidFill>
            <a:srgbClr val="150D3E"/>
          </a:solidFill>
          <a:ln w="9525">
            <a:gradFill flip="none" rotWithShape="1">
              <a:gsLst>
                <a:gs pos="0">
                  <a:srgbClr val="61E1EA">
                    <a:alpha val="11000"/>
                  </a:srgbClr>
                </a:gs>
                <a:gs pos="98230">
                  <a:srgbClr val="80ECDF">
                    <a:alpha val="0"/>
                  </a:srgbClr>
                </a:gs>
                <a:gs pos="55000">
                  <a:srgbClr val="61E1EA">
                    <a:alpha val="27000"/>
                  </a:srgb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dirty="0"/>
          </a:p>
        </p:txBody>
      </p:sp>
      <p:sp>
        <p:nvSpPr>
          <p:cNvPr id="2" name="文本框 1"/>
          <p:cNvSpPr txBox="1"/>
          <p:nvPr/>
        </p:nvSpPr>
        <p:spPr>
          <a:xfrm>
            <a:off x="370898" y="255791"/>
            <a:ext cx="3657600" cy="368935"/>
          </a:xfrm>
          <a:prstGeom prst="rect">
            <a:avLst/>
          </a:prstGeom>
          <a:noFill/>
        </p:spPr>
        <p:txBody>
          <a:bodyPr wrap="none" lIns="0" tIns="0" rIns="0" bIns="0" rtlCol="0">
            <a:spAutoFit/>
          </a:bodyPr>
          <a:p>
            <a:pPr algn="l"/>
            <a:r>
              <a:rPr lang="zh-CN" sz="2400" dirty="0">
                <a:solidFill>
                  <a:srgbClr val="00B0F0"/>
                </a:solidFill>
                <a:latin typeface="微软雅黑" panose="020B0503020204020204" pitchFamily="34" charset="-122"/>
                <a:ea typeface="微软雅黑" panose="020B0503020204020204" pitchFamily="34" charset="-122"/>
              </a:rPr>
              <a:t>外观检测的崎岖之路与突围</a:t>
            </a:r>
            <a:endParaRPr lang="zh-CN" altLang="en-US" sz="2400" dirty="0">
              <a:solidFill>
                <a:srgbClr val="00B0F0"/>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7086881" y="3014645"/>
            <a:ext cx="1529080" cy="1607820"/>
            <a:chOff x="7240417" y="1132253"/>
            <a:chExt cx="1529080" cy="1607820"/>
          </a:xfrm>
        </p:grpSpPr>
        <p:sp>
          <p:nvSpPr>
            <p:cNvPr id="4" name="TextBox 38"/>
            <p:cNvSpPr txBox="1"/>
            <p:nvPr/>
          </p:nvSpPr>
          <p:spPr>
            <a:xfrm>
              <a:off x="7257562" y="1355138"/>
              <a:ext cx="1511935" cy="1384935"/>
            </a:xfrm>
            <a:prstGeom prst="rect">
              <a:avLst/>
            </a:prstGeom>
            <a:noFill/>
          </p:spPr>
          <p:txBody>
            <a:bodyPr wrap="square" lIns="0" tIns="0" rIns="0" bIns="0" rtlCol="0">
              <a:spAutoFit/>
            </a:bodyPr>
            <a:lstStyle>
              <a:defPPr>
                <a:defRPr lang="zh-CN"/>
              </a:defPPr>
              <a:lvl1pPr algn="just">
                <a:lnSpc>
                  <a:spcPct val="130000"/>
                </a:lnSpc>
                <a:defRPr sz="1100">
                  <a:solidFill>
                    <a:schemeClr val="tx1">
                      <a:lumMod val="65000"/>
                      <a:lumOff val="35000"/>
                    </a:schemeClr>
                  </a:solidFill>
                  <a:latin typeface="+mn-ea"/>
                </a:defRPr>
              </a:lvl1pPr>
            </a:lstStyle>
            <a:p>
              <a:pPr algn="just">
                <a:lnSpc>
                  <a:spcPct val="150000"/>
                </a:lnSpc>
                <a:spcAft>
                  <a:spcPts val="0"/>
                </a:spcAft>
                <a:buClrTx/>
                <a:buSzTx/>
                <a:buNone/>
              </a:pPr>
              <a:r>
                <a:rPr 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Lato"/>
                </a:rPr>
                <a:t>让机器持续自我学习</a:t>
              </a:r>
              <a:endParaRPr 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Lato"/>
              </a:endParaRPr>
            </a:p>
            <a:p>
              <a:pPr algn="just">
                <a:lnSpc>
                  <a:spcPct val="150000"/>
                </a:lnSpc>
                <a:spcAft>
                  <a:spcPts val="0"/>
                </a:spcAft>
                <a:buClrTx/>
                <a:buSzTx/>
                <a:buNone/>
              </a:pPr>
              <a:r>
                <a:rPr 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Lato"/>
                </a:rPr>
                <a:t>直通率逼近</a:t>
              </a:r>
              <a:r>
                <a:rPr lang="en-US"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Lato"/>
                </a:rPr>
                <a:t>95%</a:t>
              </a:r>
              <a:endParaRPr lang="en-US"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Lato"/>
              </a:endParaRPr>
            </a:p>
            <a:p>
              <a:pPr algn="just">
                <a:lnSpc>
                  <a:spcPct val="150000"/>
                </a:lnSpc>
                <a:spcAft>
                  <a:spcPts val="0"/>
                </a:spcAft>
                <a:buClrTx/>
                <a:buSzTx/>
                <a:buNone/>
              </a:pPr>
              <a:r>
                <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Lato"/>
                </a:rPr>
                <a:t>基于此，我终于有信心并自豪地站在这跟各位分享！</a:t>
              </a:r>
              <a:endPar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Lato"/>
              </a:endParaRPr>
            </a:p>
          </p:txBody>
        </p:sp>
        <p:sp>
          <p:nvSpPr>
            <p:cNvPr id="5" name="TextBox 39"/>
            <p:cNvSpPr txBox="1"/>
            <p:nvPr/>
          </p:nvSpPr>
          <p:spPr>
            <a:xfrm>
              <a:off x="7240417" y="1132253"/>
              <a:ext cx="617220" cy="215265"/>
            </a:xfrm>
            <a:prstGeom prst="rect">
              <a:avLst/>
            </a:prstGeom>
            <a:noFill/>
          </p:spPr>
          <p:txBody>
            <a:bodyPr wrap="none" lIns="0" tIns="0" rIns="0" bIns="0" rtlCol="0">
              <a:spAutoFit/>
            </a:bodyPr>
            <a:lstStyle>
              <a:defPPr>
                <a:defRPr lang="zh-CN"/>
              </a:defPPr>
              <a:lvl1pPr>
                <a:defRPr>
                  <a:gradFill flip="none" rotWithShape="1">
                    <a:gsLst>
                      <a:gs pos="100000">
                        <a:srgbClr val="D49D57"/>
                      </a:gs>
                      <a:gs pos="30000">
                        <a:srgbClr val="F9EDD8"/>
                      </a:gs>
                      <a:gs pos="0">
                        <a:srgbClr val="F4DEBD"/>
                      </a:gs>
                    </a:gsLst>
                    <a:lin ang="5400000" scaled="1"/>
                    <a:tileRect/>
                  </a:gradFill>
                  <a:latin typeface="+mj-lt"/>
                </a:defRPr>
              </a:lvl1pPr>
            </a:lstStyle>
            <a:p>
              <a:r>
                <a:rPr lang="en-US" sz="1400" b="1" kern="2000" dirty="0">
                  <a:solidFill>
                    <a:srgbClr val="80ECDF"/>
                  </a:solidFill>
                  <a:effectLst/>
                  <a:latin typeface="微软雅黑" panose="020B0503020204020204" pitchFamily="34" charset="-122"/>
                  <a:ea typeface="微软雅黑" panose="020B0503020204020204" pitchFamily="34" charset="-122"/>
                </a:rPr>
                <a:t>2019</a:t>
              </a:r>
              <a:r>
                <a:rPr lang="zh-CN" altLang="en-US" sz="1400" b="1" kern="2000" dirty="0">
                  <a:solidFill>
                    <a:srgbClr val="80ECDF"/>
                  </a:solidFill>
                  <a:effectLst/>
                  <a:latin typeface="微软雅黑" panose="020B0503020204020204" pitchFamily="34" charset="-122"/>
                  <a:ea typeface="微软雅黑" panose="020B0503020204020204" pitchFamily="34" charset="-122"/>
                </a:rPr>
                <a:t>年</a:t>
              </a:r>
              <a:endParaRPr lang="zh-CN" altLang="en-US" sz="1400" b="1" kern="2000" dirty="0">
                <a:solidFill>
                  <a:srgbClr val="80ECDF"/>
                </a:solidFill>
                <a:effectLst/>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3"/>
                                        </p:tgtEl>
                                        <p:attrNameLst>
                                          <p:attrName>style.visibility</p:attrName>
                                        </p:attrNameLst>
                                      </p:cBhvr>
                                      <p:to>
                                        <p:strVal val="visible"/>
                                      </p:to>
                                    </p:set>
                                    <p:anim calcmode="lin" valueType="num">
                                      <p:cBhvr>
                                        <p:cTn id="7" dur="500" fill="hold"/>
                                        <p:tgtEl>
                                          <p:spTgt spid="113"/>
                                        </p:tgtEl>
                                        <p:attrNameLst>
                                          <p:attrName>ppt_w</p:attrName>
                                        </p:attrNameLst>
                                      </p:cBhvr>
                                      <p:tavLst>
                                        <p:tav tm="0">
                                          <p:val>
                                            <p:fltVal val="0"/>
                                          </p:val>
                                        </p:tav>
                                        <p:tav tm="100000">
                                          <p:val>
                                            <p:strVal val="#ppt_w"/>
                                          </p:val>
                                        </p:tav>
                                      </p:tavLst>
                                    </p:anim>
                                    <p:anim calcmode="lin" valueType="num">
                                      <p:cBhvr>
                                        <p:cTn id="8" dur="500" fill="hold"/>
                                        <p:tgtEl>
                                          <p:spTgt spid="113"/>
                                        </p:tgtEl>
                                        <p:attrNameLst>
                                          <p:attrName>ppt_h</p:attrName>
                                        </p:attrNameLst>
                                      </p:cBhvr>
                                      <p:tavLst>
                                        <p:tav tm="0">
                                          <p:val>
                                            <p:fltVal val="0"/>
                                          </p:val>
                                        </p:tav>
                                        <p:tav tm="100000">
                                          <p:val>
                                            <p:strVal val="#ppt_h"/>
                                          </p:val>
                                        </p:tav>
                                      </p:tavLst>
                                    </p:anim>
                                    <p:animEffect transition="in" filter="fade">
                                      <p:cBhvr>
                                        <p:cTn id="9" dur="500"/>
                                        <p:tgtEl>
                                          <p:spTgt spid="113"/>
                                        </p:tgtEl>
                                      </p:cBhvr>
                                    </p:animEffect>
                                  </p:childTnLst>
                                  <p:subTnLst>
                                    <p:audio>
                                      <p:cMediaNode>
                                        <p:cTn display="0" masterRel="sameClick">
                                          <p:stCondLst>
                                            <p:cond evt="begin" delay="0">
                                              <p:tn val="5"/>
                                            </p:cond>
                                          </p:stCondLst>
                                          <p:endCondLst>
                                            <p:cond evt="onStopAudio" delay="0">
                                              <p:tgtEl>
                                                <p:sldTgt/>
                                              </p:tgtEl>
                                            </p:cond>
                                          </p:endCondLst>
                                        </p:cTn>
                                        <p:tgtEl>
                                          <p:sndTgt r:embed="rId1" name="button24.wav"/>
                                        </p:tgtEl>
                                      </p:cMediaNode>
                                    </p:audio>
                                  </p:subTnLst>
                                </p:cTn>
                              </p:par>
                              <p:par>
                                <p:cTn id="10" presetID="6" presetClass="emph" presetSubtype="0" autoRev="1" fill="hold" nodeType="withEffect">
                                  <p:stCondLst>
                                    <p:cond delay="500"/>
                                  </p:stCondLst>
                                  <p:childTnLst>
                                    <p:animScale>
                                      <p:cBhvr>
                                        <p:cTn id="11" dur="200" fill="hold"/>
                                        <p:tgtEl>
                                          <p:spTgt spid="113"/>
                                        </p:tgtEl>
                                      </p:cBhvr>
                                      <p:by x="110000" y="110000"/>
                                    </p:animScale>
                                  </p:childTnLst>
                                </p:cTn>
                              </p:par>
                            </p:childTnLst>
                          </p:cTn>
                        </p:par>
                        <p:par>
                          <p:cTn id="12" fill="hold">
                            <p:stCondLst>
                              <p:cond delay="500"/>
                            </p:stCondLst>
                            <p:childTnLst>
                              <p:par>
                                <p:cTn id="13" presetID="8" presetClass="emph" presetSubtype="0" autoRev="1" fill="hold" nodeType="afterEffect">
                                  <p:stCondLst>
                                    <p:cond delay="0"/>
                                  </p:stCondLst>
                                  <p:childTnLst>
                                    <p:animRot by="2700000">
                                      <p:cBhvr>
                                        <p:cTn id="14" dur="300" fill="hold"/>
                                        <p:tgtEl>
                                          <p:spTgt spid="113"/>
                                        </p:tgtEl>
                                        <p:attrNameLst>
                                          <p:attrName>r</p:attrName>
                                        </p:attrNameLst>
                                      </p:cBhvr>
                                    </p:animRot>
                                  </p:childTnLst>
                                </p:cTn>
                              </p:par>
                              <p:par>
                                <p:cTn id="15" presetID="35" presetClass="emph" presetSubtype="0" repeatCount="2000" fill="hold" nodeType="withEffect">
                                  <p:stCondLst>
                                    <p:cond delay="0"/>
                                  </p:stCondLst>
                                  <p:childTnLst>
                                    <p:anim calcmode="discrete" valueType="str">
                                      <p:cBhvr>
                                        <p:cTn id="16" dur="100" fill="hold"/>
                                        <p:tgtEl>
                                          <p:spTgt spid="113"/>
                                        </p:tgtEl>
                                        <p:attrNameLst>
                                          <p:attrName>style.visibility</p:attrName>
                                        </p:attrNameLst>
                                      </p:cBhvr>
                                      <p:tavLst>
                                        <p:tav tm="0">
                                          <p:val>
                                            <p:strVal val="hidden"/>
                                          </p:val>
                                        </p:tav>
                                        <p:tav tm="50000">
                                          <p:val>
                                            <p:strVal val="visible"/>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131"/>
                                        </p:tgtEl>
                                        <p:attrNameLst>
                                          <p:attrName>style.visibility</p:attrName>
                                        </p:attrNameLst>
                                      </p:cBhvr>
                                      <p:to>
                                        <p:strVal val="visible"/>
                                      </p:to>
                                    </p:set>
                                    <p:animEffect transition="in" filter="fade">
                                      <p:cBhvr>
                                        <p:cTn id="19" dur="500"/>
                                        <p:tgtEl>
                                          <p:spTgt spid="131"/>
                                        </p:tgtEl>
                                      </p:cBhvr>
                                    </p:animEffect>
                                  </p:childTnLst>
                                </p:cTn>
                              </p:par>
                              <p:par>
                                <p:cTn id="20" presetID="53" presetClass="entr" presetSubtype="16" fill="hold" nodeType="withEffect">
                                  <p:stCondLst>
                                    <p:cond delay="0"/>
                                  </p:stCondLst>
                                  <p:childTnLst>
                                    <p:set>
                                      <p:cBhvr>
                                        <p:cTn id="21" dur="1" fill="hold">
                                          <p:stCondLst>
                                            <p:cond delay="0"/>
                                          </p:stCondLst>
                                        </p:cTn>
                                        <p:tgtEl>
                                          <p:spTgt spid="125"/>
                                        </p:tgtEl>
                                        <p:attrNameLst>
                                          <p:attrName>style.visibility</p:attrName>
                                        </p:attrNameLst>
                                      </p:cBhvr>
                                      <p:to>
                                        <p:strVal val="visible"/>
                                      </p:to>
                                    </p:set>
                                    <p:anim calcmode="lin" valueType="num">
                                      <p:cBhvr>
                                        <p:cTn id="22" dur="500" fill="hold"/>
                                        <p:tgtEl>
                                          <p:spTgt spid="125"/>
                                        </p:tgtEl>
                                        <p:attrNameLst>
                                          <p:attrName>ppt_w</p:attrName>
                                        </p:attrNameLst>
                                      </p:cBhvr>
                                      <p:tavLst>
                                        <p:tav tm="0">
                                          <p:val>
                                            <p:fltVal val="0"/>
                                          </p:val>
                                        </p:tav>
                                        <p:tav tm="100000">
                                          <p:val>
                                            <p:strVal val="#ppt_w"/>
                                          </p:val>
                                        </p:tav>
                                      </p:tavLst>
                                    </p:anim>
                                    <p:anim calcmode="lin" valueType="num">
                                      <p:cBhvr>
                                        <p:cTn id="23" dur="500" fill="hold"/>
                                        <p:tgtEl>
                                          <p:spTgt spid="125"/>
                                        </p:tgtEl>
                                        <p:attrNameLst>
                                          <p:attrName>ppt_h</p:attrName>
                                        </p:attrNameLst>
                                      </p:cBhvr>
                                      <p:tavLst>
                                        <p:tav tm="0">
                                          <p:val>
                                            <p:fltVal val="0"/>
                                          </p:val>
                                        </p:tav>
                                        <p:tav tm="100000">
                                          <p:val>
                                            <p:strVal val="#ppt_h"/>
                                          </p:val>
                                        </p:tav>
                                      </p:tavLst>
                                    </p:anim>
                                    <p:animEffect transition="in" filter="fade">
                                      <p:cBhvr>
                                        <p:cTn id="24" dur="500"/>
                                        <p:tgtEl>
                                          <p:spTgt spid="125"/>
                                        </p:tgtEl>
                                      </p:cBhvr>
                                    </p:animEffect>
                                  </p:childTnLst>
                                  <p:subTnLst>
                                    <p:audio>
                                      <p:cMediaNode>
                                        <p:cTn display="0" masterRel="sameClick">
                                          <p:stCondLst>
                                            <p:cond evt="begin" delay="0">
                                              <p:tn val="20"/>
                                            </p:cond>
                                          </p:stCondLst>
                                          <p:endCondLst>
                                            <p:cond evt="onStopAudio" delay="0">
                                              <p:tgtEl>
                                                <p:sldTgt/>
                                              </p:tgtEl>
                                            </p:cond>
                                          </p:endCondLst>
                                        </p:cTn>
                                        <p:tgtEl>
                                          <p:sndTgt r:embed="rId1" name="button24.wav"/>
                                        </p:tgtEl>
                                      </p:cMediaNode>
                                    </p:audio>
                                  </p:subTnLst>
                                </p:cTn>
                              </p:par>
                              <p:par>
                                <p:cTn id="25" presetID="6" presetClass="emph" presetSubtype="0" autoRev="1" fill="hold" nodeType="withEffect">
                                  <p:stCondLst>
                                    <p:cond delay="500"/>
                                  </p:stCondLst>
                                  <p:childTnLst>
                                    <p:animScale>
                                      <p:cBhvr>
                                        <p:cTn id="26" dur="200" fill="hold"/>
                                        <p:tgtEl>
                                          <p:spTgt spid="125"/>
                                        </p:tgtEl>
                                      </p:cBhvr>
                                      <p:by x="110000" y="110000"/>
                                    </p:animScale>
                                  </p:childTnLst>
                                </p:cTn>
                              </p:par>
                            </p:childTnLst>
                          </p:cTn>
                        </p:par>
                        <p:par>
                          <p:cTn id="27" fill="hold">
                            <p:stCondLst>
                              <p:cond delay="1000"/>
                            </p:stCondLst>
                            <p:childTnLst>
                              <p:par>
                                <p:cTn id="28" presetID="8" presetClass="emph" presetSubtype="0" autoRev="1" fill="hold" nodeType="afterEffect">
                                  <p:stCondLst>
                                    <p:cond delay="0"/>
                                  </p:stCondLst>
                                  <p:childTnLst>
                                    <p:animRot by="2700000">
                                      <p:cBhvr>
                                        <p:cTn id="29" dur="300" fill="hold"/>
                                        <p:tgtEl>
                                          <p:spTgt spid="125"/>
                                        </p:tgtEl>
                                        <p:attrNameLst>
                                          <p:attrName>r</p:attrName>
                                        </p:attrNameLst>
                                      </p:cBhvr>
                                    </p:animRot>
                                  </p:childTnLst>
                                </p:cTn>
                              </p:par>
                              <p:par>
                                <p:cTn id="30" presetID="35" presetClass="emph" presetSubtype="0" repeatCount="2000" fill="hold" nodeType="withEffect">
                                  <p:stCondLst>
                                    <p:cond delay="0"/>
                                  </p:stCondLst>
                                  <p:childTnLst>
                                    <p:anim calcmode="discrete" valueType="str">
                                      <p:cBhvr>
                                        <p:cTn id="31" dur="100" fill="hold"/>
                                        <p:tgtEl>
                                          <p:spTgt spid="125"/>
                                        </p:tgtEl>
                                        <p:attrNameLst>
                                          <p:attrName>style.visibility</p:attrName>
                                        </p:attrNameLst>
                                      </p:cBhvr>
                                      <p:tavLst>
                                        <p:tav tm="0">
                                          <p:val>
                                            <p:strVal val="hidden"/>
                                          </p:val>
                                        </p:tav>
                                        <p:tav tm="50000">
                                          <p:val>
                                            <p:strVal val="visible"/>
                                          </p:val>
                                        </p:tav>
                                      </p:tavLst>
                                    </p:anim>
                                  </p:childTnLst>
                                </p:cTn>
                              </p:par>
                              <p:par>
                                <p:cTn id="32" presetID="10" presetClass="entr" presetSubtype="0" fill="hold" grpId="0" nodeType="withEffect">
                                  <p:stCondLst>
                                    <p:cond delay="0"/>
                                  </p:stCondLst>
                                  <p:childTnLst>
                                    <p:set>
                                      <p:cBhvr>
                                        <p:cTn id="33" dur="1" fill="hold">
                                          <p:stCondLst>
                                            <p:cond delay="0"/>
                                          </p:stCondLst>
                                        </p:cTn>
                                        <p:tgtEl>
                                          <p:spTgt spid="152"/>
                                        </p:tgtEl>
                                        <p:attrNameLst>
                                          <p:attrName>style.visibility</p:attrName>
                                        </p:attrNameLst>
                                      </p:cBhvr>
                                      <p:to>
                                        <p:strVal val="visible"/>
                                      </p:to>
                                    </p:set>
                                    <p:animEffect transition="in" filter="fade">
                                      <p:cBhvr>
                                        <p:cTn id="34" dur="500"/>
                                        <p:tgtEl>
                                          <p:spTgt spid="152"/>
                                        </p:tgtEl>
                                      </p:cBhvr>
                                    </p:animEffect>
                                  </p:childTnLst>
                                </p:cTn>
                              </p:par>
                              <p:par>
                                <p:cTn id="35" presetID="53" presetClass="entr" presetSubtype="16" fill="hold" nodeType="withEffect">
                                  <p:stCondLst>
                                    <p:cond delay="0"/>
                                  </p:stCondLst>
                                  <p:childTnLst>
                                    <p:set>
                                      <p:cBhvr>
                                        <p:cTn id="36" dur="1" fill="hold">
                                          <p:stCondLst>
                                            <p:cond delay="0"/>
                                          </p:stCondLst>
                                        </p:cTn>
                                        <p:tgtEl>
                                          <p:spTgt spid="117"/>
                                        </p:tgtEl>
                                        <p:attrNameLst>
                                          <p:attrName>style.visibility</p:attrName>
                                        </p:attrNameLst>
                                      </p:cBhvr>
                                      <p:to>
                                        <p:strVal val="visible"/>
                                      </p:to>
                                    </p:set>
                                    <p:anim calcmode="lin" valueType="num">
                                      <p:cBhvr>
                                        <p:cTn id="37" dur="500" fill="hold"/>
                                        <p:tgtEl>
                                          <p:spTgt spid="117"/>
                                        </p:tgtEl>
                                        <p:attrNameLst>
                                          <p:attrName>ppt_w</p:attrName>
                                        </p:attrNameLst>
                                      </p:cBhvr>
                                      <p:tavLst>
                                        <p:tav tm="0">
                                          <p:val>
                                            <p:fltVal val="0"/>
                                          </p:val>
                                        </p:tav>
                                        <p:tav tm="100000">
                                          <p:val>
                                            <p:strVal val="#ppt_w"/>
                                          </p:val>
                                        </p:tav>
                                      </p:tavLst>
                                    </p:anim>
                                    <p:anim calcmode="lin" valueType="num">
                                      <p:cBhvr>
                                        <p:cTn id="38" dur="500" fill="hold"/>
                                        <p:tgtEl>
                                          <p:spTgt spid="117"/>
                                        </p:tgtEl>
                                        <p:attrNameLst>
                                          <p:attrName>ppt_h</p:attrName>
                                        </p:attrNameLst>
                                      </p:cBhvr>
                                      <p:tavLst>
                                        <p:tav tm="0">
                                          <p:val>
                                            <p:fltVal val="0"/>
                                          </p:val>
                                        </p:tav>
                                        <p:tav tm="100000">
                                          <p:val>
                                            <p:strVal val="#ppt_h"/>
                                          </p:val>
                                        </p:tav>
                                      </p:tavLst>
                                    </p:anim>
                                    <p:animEffect transition="in" filter="fade">
                                      <p:cBhvr>
                                        <p:cTn id="39" dur="500"/>
                                        <p:tgtEl>
                                          <p:spTgt spid="117"/>
                                        </p:tgtEl>
                                      </p:cBhvr>
                                    </p:animEffect>
                                  </p:childTnLst>
                                  <p:subTnLst>
                                    <p:audio>
                                      <p:cMediaNode>
                                        <p:cTn display="0" masterRel="sameClick">
                                          <p:stCondLst>
                                            <p:cond evt="begin" delay="0">
                                              <p:tn val="35"/>
                                            </p:cond>
                                          </p:stCondLst>
                                          <p:endCondLst>
                                            <p:cond evt="onStopAudio" delay="0">
                                              <p:tgtEl>
                                                <p:sldTgt/>
                                              </p:tgtEl>
                                            </p:cond>
                                          </p:endCondLst>
                                        </p:cTn>
                                        <p:tgtEl>
                                          <p:sndTgt r:embed="rId1" name="button24.wav"/>
                                        </p:tgtEl>
                                      </p:cMediaNode>
                                    </p:audio>
                                  </p:subTnLst>
                                </p:cTn>
                              </p:par>
                              <p:par>
                                <p:cTn id="40" presetID="6" presetClass="emph" presetSubtype="0" autoRev="1" fill="hold" nodeType="withEffect">
                                  <p:stCondLst>
                                    <p:cond delay="500"/>
                                  </p:stCondLst>
                                  <p:childTnLst>
                                    <p:animScale>
                                      <p:cBhvr>
                                        <p:cTn id="41" dur="200" fill="hold"/>
                                        <p:tgtEl>
                                          <p:spTgt spid="117"/>
                                        </p:tgtEl>
                                      </p:cBhvr>
                                      <p:by x="110000" y="110000"/>
                                    </p:animScale>
                                  </p:childTnLst>
                                </p:cTn>
                              </p:par>
                            </p:childTnLst>
                          </p:cTn>
                        </p:par>
                        <p:par>
                          <p:cTn id="42" fill="hold">
                            <p:stCondLst>
                              <p:cond delay="1500"/>
                            </p:stCondLst>
                            <p:childTnLst>
                              <p:par>
                                <p:cTn id="43" presetID="8" presetClass="emph" presetSubtype="0" autoRev="1" fill="hold" nodeType="afterEffect">
                                  <p:stCondLst>
                                    <p:cond delay="0"/>
                                  </p:stCondLst>
                                  <p:childTnLst>
                                    <p:animRot by="2700000">
                                      <p:cBhvr>
                                        <p:cTn id="44" dur="300" fill="hold"/>
                                        <p:tgtEl>
                                          <p:spTgt spid="117"/>
                                        </p:tgtEl>
                                        <p:attrNameLst>
                                          <p:attrName>r</p:attrName>
                                        </p:attrNameLst>
                                      </p:cBhvr>
                                    </p:animRot>
                                  </p:childTnLst>
                                </p:cTn>
                              </p:par>
                              <p:par>
                                <p:cTn id="45" presetID="35" presetClass="emph" presetSubtype="0" repeatCount="2000" fill="hold" nodeType="withEffect">
                                  <p:stCondLst>
                                    <p:cond delay="0"/>
                                  </p:stCondLst>
                                  <p:childTnLst>
                                    <p:anim calcmode="discrete" valueType="str">
                                      <p:cBhvr>
                                        <p:cTn id="46" dur="100" fill="hold"/>
                                        <p:tgtEl>
                                          <p:spTgt spid="117"/>
                                        </p:tgtEl>
                                        <p:attrNameLst>
                                          <p:attrName>style.visibility</p:attrName>
                                        </p:attrNameLst>
                                      </p:cBhvr>
                                      <p:tavLst>
                                        <p:tav tm="0">
                                          <p:val>
                                            <p:strVal val="hidden"/>
                                          </p:val>
                                        </p:tav>
                                        <p:tav tm="50000">
                                          <p:val>
                                            <p:strVal val="visible"/>
                                          </p:val>
                                        </p:tav>
                                      </p:tavLst>
                                    </p:anim>
                                  </p:childTnLst>
                                </p:cTn>
                              </p:par>
                              <p:par>
                                <p:cTn id="47" presetID="10" presetClass="entr" presetSubtype="0" fill="hold" grpId="0" nodeType="withEffect">
                                  <p:stCondLst>
                                    <p:cond delay="0"/>
                                  </p:stCondLst>
                                  <p:childTnLst>
                                    <p:set>
                                      <p:cBhvr>
                                        <p:cTn id="48" dur="1" fill="hold">
                                          <p:stCondLst>
                                            <p:cond delay="0"/>
                                          </p:stCondLst>
                                        </p:cTn>
                                        <p:tgtEl>
                                          <p:spTgt spid="153"/>
                                        </p:tgtEl>
                                        <p:attrNameLst>
                                          <p:attrName>style.visibility</p:attrName>
                                        </p:attrNameLst>
                                      </p:cBhvr>
                                      <p:to>
                                        <p:strVal val="visible"/>
                                      </p:to>
                                    </p:set>
                                    <p:animEffect transition="in" filter="fade">
                                      <p:cBhvr>
                                        <p:cTn id="49" dur="500"/>
                                        <p:tgtEl>
                                          <p:spTgt spid="153"/>
                                        </p:tgtEl>
                                      </p:cBhvr>
                                    </p:animEffect>
                                  </p:childTnLst>
                                </p:cTn>
                              </p:par>
                              <p:par>
                                <p:cTn id="50" presetID="22" presetClass="entr" presetSubtype="2" fill="hold" nodeType="withEffect">
                                  <p:stCondLst>
                                    <p:cond delay="0"/>
                                  </p:stCondLst>
                                  <p:childTnLst>
                                    <p:set>
                                      <p:cBhvr>
                                        <p:cTn id="51" dur="1" fill="hold">
                                          <p:stCondLst>
                                            <p:cond delay="0"/>
                                          </p:stCondLst>
                                        </p:cTn>
                                        <p:tgtEl>
                                          <p:spTgt spid="116"/>
                                        </p:tgtEl>
                                        <p:attrNameLst>
                                          <p:attrName>style.visibility</p:attrName>
                                        </p:attrNameLst>
                                      </p:cBhvr>
                                      <p:to>
                                        <p:strVal val="visible"/>
                                      </p:to>
                                    </p:set>
                                    <p:animEffect transition="in" filter="wipe(right)">
                                      <p:cBhvr>
                                        <p:cTn id="52" dur="500"/>
                                        <p:tgtEl>
                                          <p:spTgt spid="116"/>
                                        </p:tgtEl>
                                      </p:cBhvr>
                                    </p:animEffect>
                                  </p:childTnLst>
                                </p:cTn>
                              </p:par>
                              <p:par>
                                <p:cTn id="53" presetID="22" presetClass="entr" presetSubtype="8" fill="hold" nodeType="withEffect">
                                  <p:stCondLst>
                                    <p:cond delay="0"/>
                                  </p:stCondLst>
                                  <p:childTnLst>
                                    <p:set>
                                      <p:cBhvr>
                                        <p:cTn id="54" dur="1" fill="hold">
                                          <p:stCondLst>
                                            <p:cond delay="0"/>
                                          </p:stCondLst>
                                        </p:cTn>
                                        <p:tgtEl>
                                          <p:spTgt spid="122"/>
                                        </p:tgtEl>
                                        <p:attrNameLst>
                                          <p:attrName>style.visibility</p:attrName>
                                        </p:attrNameLst>
                                      </p:cBhvr>
                                      <p:to>
                                        <p:strVal val="visible"/>
                                      </p:to>
                                    </p:set>
                                    <p:animEffect transition="in" filter="wipe(left)">
                                      <p:cBhvr>
                                        <p:cTn id="55" dur="500"/>
                                        <p:tgtEl>
                                          <p:spTgt spid="122"/>
                                        </p:tgtEl>
                                      </p:cBhvr>
                                    </p:animEffect>
                                  </p:childTnLst>
                                </p:cTn>
                              </p:par>
                              <p:par>
                                <p:cTn id="56" presetID="22" presetClass="entr" presetSubtype="2" fill="hold" nodeType="withEffect">
                                  <p:stCondLst>
                                    <p:cond delay="0"/>
                                  </p:stCondLst>
                                  <p:childTnLst>
                                    <p:set>
                                      <p:cBhvr>
                                        <p:cTn id="57" dur="1" fill="hold">
                                          <p:stCondLst>
                                            <p:cond delay="0"/>
                                          </p:stCondLst>
                                        </p:cTn>
                                        <p:tgtEl>
                                          <p:spTgt spid="128"/>
                                        </p:tgtEl>
                                        <p:attrNameLst>
                                          <p:attrName>style.visibility</p:attrName>
                                        </p:attrNameLst>
                                      </p:cBhvr>
                                      <p:to>
                                        <p:strVal val="visible"/>
                                      </p:to>
                                    </p:set>
                                    <p:animEffect transition="in" filter="wipe(right)">
                                      <p:cBhvr>
                                        <p:cTn id="58" dur="500"/>
                                        <p:tgtEl>
                                          <p:spTgt spid="128"/>
                                        </p:tgtEl>
                                      </p:cBhvr>
                                    </p:animEffect>
                                  </p:childTnLst>
                                </p:cTn>
                              </p:par>
                              <p:par>
                                <p:cTn id="59" presetID="22" presetClass="entr" presetSubtype="8" fill="hold" nodeType="withEffect">
                                  <p:stCondLst>
                                    <p:cond delay="0"/>
                                  </p:stCondLst>
                                  <p:childTnLst>
                                    <p:set>
                                      <p:cBhvr>
                                        <p:cTn id="60" dur="1" fill="hold">
                                          <p:stCondLst>
                                            <p:cond delay="0"/>
                                          </p:stCondLst>
                                        </p:cTn>
                                        <p:tgtEl>
                                          <p:spTgt spid="129"/>
                                        </p:tgtEl>
                                        <p:attrNameLst>
                                          <p:attrName>style.visibility</p:attrName>
                                        </p:attrNameLst>
                                      </p:cBhvr>
                                      <p:to>
                                        <p:strVal val="visible"/>
                                      </p:to>
                                    </p:set>
                                    <p:animEffect transition="in" filter="wipe(left)">
                                      <p:cBhvr>
                                        <p:cTn id="61" dur="500"/>
                                        <p:tgtEl>
                                          <p:spTgt spid="129"/>
                                        </p:tgtEl>
                                      </p:cBhvr>
                                    </p:animEffect>
                                  </p:childTnLst>
                                </p:cTn>
                              </p:par>
                              <p:par>
                                <p:cTn id="62" presetID="22" presetClass="entr" presetSubtype="2" fill="hold" nodeType="withEffect">
                                  <p:stCondLst>
                                    <p:cond delay="0"/>
                                  </p:stCondLst>
                                  <p:childTnLst>
                                    <p:set>
                                      <p:cBhvr>
                                        <p:cTn id="63" dur="1" fill="hold">
                                          <p:stCondLst>
                                            <p:cond delay="0"/>
                                          </p:stCondLst>
                                        </p:cTn>
                                        <p:tgtEl>
                                          <p:spTgt spid="120"/>
                                        </p:tgtEl>
                                        <p:attrNameLst>
                                          <p:attrName>style.visibility</p:attrName>
                                        </p:attrNameLst>
                                      </p:cBhvr>
                                      <p:to>
                                        <p:strVal val="visible"/>
                                      </p:to>
                                    </p:set>
                                    <p:animEffect transition="in" filter="wipe(right)">
                                      <p:cBhvr>
                                        <p:cTn id="64" dur="500"/>
                                        <p:tgtEl>
                                          <p:spTgt spid="120"/>
                                        </p:tgtEl>
                                      </p:cBhvr>
                                    </p:animEffect>
                                  </p:childTnLst>
                                </p:cTn>
                              </p:par>
                              <p:par>
                                <p:cTn id="65" presetID="22" presetClass="entr" presetSubtype="8" fill="hold" nodeType="withEffect">
                                  <p:stCondLst>
                                    <p:cond delay="0"/>
                                  </p:stCondLst>
                                  <p:childTnLst>
                                    <p:set>
                                      <p:cBhvr>
                                        <p:cTn id="66" dur="1" fill="hold">
                                          <p:stCondLst>
                                            <p:cond delay="0"/>
                                          </p:stCondLst>
                                        </p:cTn>
                                        <p:tgtEl>
                                          <p:spTgt spid="124"/>
                                        </p:tgtEl>
                                        <p:attrNameLst>
                                          <p:attrName>style.visibility</p:attrName>
                                        </p:attrNameLst>
                                      </p:cBhvr>
                                      <p:to>
                                        <p:strVal val="visible"/>
                                      </p:to>
                                    </p:set>
                                    <p:animEffect transition="in" filter="wipe(left)">
                                      <p:cBhvr>
                                        <p:cTn id="67" dur="500"/>
                                        <p:tgtEl>
                                          <p:spTgt spid="124"/>
                                        </p:tgtEl>
                                      </p:cBhvr>
                                    </p:animEffect>
                                  </p:childTnLst>
                                </p:cTn>
                              </p:par>
                            </p:childTnLst>
                          </p:cTn>
                        </p:par>
                        <p:par>
                          <p:cTn id="68" fill="hold">
                            <p:stCondLst>
                              <p:cond delay="2000"/>
                            </p:stCondLst>
                            <p:childTnLst>
                              <p:par>
                                <p:cTn id="69" presetID="10" presetClass="entr" presetSubtype="0" fill="hold" grpId="0" nodeType="afterEffect">
                                  <p:stCondLst>
                                    <p:cond delay="0"/>
                                  </p:stCondLst>
                                  <p:childTnLst>
                                    <p:set>
                                      <p:cBhvr>
                                        <p:cTn id="70" dur="1" fill="hold">
                                          <p:stCondLst>
                                            <p:cond delay="0"/>
                                          </p:stCondLst>
                                        </p:cTn>
                                        <p:tgtEl>
                                          <p:spTgt spid="133"/>
                                        </p:tgtEl>
                                        <p:attrNameLst>
                                          <p:attrName>style.visibility</p:attrName>
                                        </p:attrNameLst>
                                      </p:cBhvr>
                                      <p:to>
                                        <p:strVal val="visible"/>
                                      </p:to>
                                    </p:set>
                                    <p:animEffect transition="in" filter="fade">
                                      <p:cBhvr>
                                        <p:cTn id="71" dur="500"/>
                                        <p:tgtEl>
                                          <p:spTgt spid="133"/>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32"/>
                                        </p:tgtEl>
                                        <p:attrNameLst>
                                          <p:attrName>style.visibility</p:attrName>
                                        </p:attrNameLst>
                                      </p:cBhvr>
                                      <p:to>
                                        <p:strVal val="visible"/>
                                      </p:to>
                                    </p:set>
                                    <p:animEffect transition="in" filter="fade">
                                      <p:cBhvr>
                                        <p:cTn id="74" dur="500"/>
                                        <p:tgtEl>
                                          <p:spTgt spid="132"/>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34"/>
                                        </p:tgtEl>
                                        <p:attrNameLst>
                                          <p:attrName>style.visibility</p:attrName>
                                        </p:attrNameLst>
                                      </p:cBhvr>
                                      <p:to>
                                        <p:strVal val="visible"/>
                                      </p:to>
                                    </p:set>
                                    <p:animEffect transition="in" filter="fade">
                                      <p:cBhvr>
                                        <p:cTn id="77" dur="500"/>
                                        <p:tgtEl>
                                          <p:spTgt spid="134"/>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42"/>
                                        </p:tgtEl>
                                        <p:attrNameLst>
                                          <p:attrName>style.visibility</p:attrName>
                                        </p:attrNameLst>
                                      </p:cBhvr>
                                      <p:to>
                                        <p:strVal val="visible"/>
                                      </p:to>
                                    </p:set>
                                    <p:animEffect transition="in" filter="fade">
                                      <p:cBhvr>
                                        <p:cTn id="80" dur="500"/>
                                        <p:tgtEl>
                                          <p:spTgt spid="142"/>
                                        </p:tgtEl>
                                      </p:cBhvr>
                                    </p:animEffect>
                                  </p:childTnLst>
                                </p:cTn>
                              </p:par>
                            </p:childTnLst>
                          </p:cTn>
                        </p:par>
                        <p:par>
                          <p:cTn id="81" fill="hold">
                            <p:stCondLst>
                              <p:cond delay="2500"/>
                            </p:stCondLst>
                            <p:childTnLst>
                              <p:par>
                                <p:cTn id="82" presetID="22" presetClass="entr" presetSubtype="4" fill="hold" nodeType="afterEffect">
                                  <p:stCondLst>
                                    <p:cond delay="0"/>
                                  </p:stCondLst>
                                  <p:childTnLst>
                                    <p:set>
                                      <p:cBhvr>
                                        <p:cTn id="83" dur="1" fill="hold">
                                          <p:stCondLst>
                                            <p:cond delay="0"/>
                                          </p:stCondLst>
                                        </p:cTn>
                                        <p:tgtEl>
                                          <p:spTgt spid="121"/>
                                        </p:tgtEl>
                                        <p:attrNameLst>
                                          <p:attrName>style.visibility</p:attrName>
                                        </p:attrNameLst>
                                      </p:cBhvr>
                                      <p:to>
                                        <p:strVal val="visible"/>
                                      </p:to>
                                    </p:set>
                                    <p:animEffect transition="in" filter="wipe(down)">
                                      <p:cBhvr>
                                        <p:cTn id="84" dur="500"/>
                                        <p:tgtEl>
                                          <p:spTgt spid="121"/>
                                        </p:tgtEl>
                                      </p:cBhvr>
                                    </p:animEffect>
                                  </p:childTnLst>
                                </p:cTn>
                              </p:par>
                              <p:par>
                                <p:cTn id="85" presetID="22" presetClass="entr" presetSubtype="4" fill="hold" nodeType="withEffect">
                                  <p:stCondLst>
                                    <p:cond delay="0"/>
                                  </p:stCondLst>
                                  <p:childTnLst>
                                    <p:set>
                                      <p:cBhvr>
                                        <p:cTn id="86" dur="1" fill="hold">
                                          <p:stCondLst>
                                            <p:cond delay="0"/>
                                          </p:stCondLst>
                                        </p:cTn>
                                        <p:tgtEl>
                                          <p:spTgt spid="123"/>
                                        </p:tgtEl>
                                        <p:attrNameLst>
                                          <p:attrName>style.visibility</p:attrName>
                                        </p:attrNameLst>
                                      </p:cBhvr>
                                      <p:to>
                                        <p:strVal val="visible"/>
                                      </p:to>
                                    </p:set>
                                    <p:animEffect transition="in" filter="wipe(down)">
                                      <p:cBhvr>
                                        <p:cTn id="87" dur="500"/>
                                        <p:tgtEl>
                                          <p:spTgt spid="123"/>
                                        </p:tgtEl>
                                      </p:cBhvr>
                                    </p:animEffect>
                                  </p:childTnLst>
                                </p:cTn>
                              </p:par>
                              <p:par>
                                <p:cTn id="88" presetID="22" presetClass="entr" presetSubtype="1" fill="hold" nodeType="withEffect">
                                  <p:stCondLst>
                                    <p:cond delay="0"/>
                                  </p:stCondLst>
                                  <p:childTnLst>
                                    <p:set>
                                      <p:cBhvr>
                                        <p:cTn id="89" dur="1" fill="hold">
                                          <p:stCondLst>
                                            <p:cond delay="0"/>
                                          </p:stCondLst>
                                        </p:cTn>
                                        <p:tgtEl>
                                          <p:spTgt spid="130"/>
                                        </p:tgtEl>
                                        <p:attrNameLst>
                                          <p:attrName>style.visibility</p:attrName>
                                        </p:attrNameLst>
                                      </p:cBhvr>
                                      <p:to>
                                        <p:strVal val="visible"/>
                                      </p:to>
                                    </p:set>
                                    <p:animEffect transition="in" filter="wipe(up)">
                                      <p:cBhvr>
                                        <p:cTn id="90" dur="500"/>
                                        <p:tgtEl>
                                          <p:spTgt spid="130"/>
                                        </p:tgtEl>
                                      </p:cBhvr>
                                    </p:animEffect>
                                  </p:childTnLst>
                                </p:cTn>
                              </p:par>
                            </p:childTnLst>
                          </p:cTn>
                        </p:par>
                        <p:par>
                          <p:cTn id="91" fill="hold">
                            <p:stCondLst>
                              <p:cond delay="3000"/>
                            </p:stCondLst>
                            <p:childTnLst>
                              <p:par>
                                <p:cTn id="92" presetID="53" presetClass="entr" presetSubtype="16" fill="hold" nodeType="afterEffect">
                                  <p:stCondLst>
                                    <p:cond delay="0"/>
                                  </p:stCondLst>
                                  <p:childTnLst>
                                    <p:set>
                                      <p:cBhvr>
                                        <p:cTn id="93" dur="1" fill="hold">
                                          <p:stCondLst>
                                            <p:cond delay="0"/>
                                          </p:stCondLst>
                                        </p:cTn>
                                        <p:tgtEl>
                                          <p:spTgt spid="154"/>
                                        </p:tgtEl>
                                        <p:attrNameLst>
                                          <p:attrName>style.visibility</p:attrName>
                                        </p:attrNameLst>
                                      </p:cBhvr>
                                      <p:to>
                                        <p:strVal val="visible"/>
                                      </p:to>
                                    </p:set>
                                    <p:anim calcmode="lin" valueType="num">
                                      <p:cBhvr>
                                        <p:cTn id="94" dur="500" fill="hold"/>
                                        <p:tgtEl>
                                          <p:spTgt spid="154"/>
                                        </p:tgtEl>
                                        <p:attrNameLst>
                                          <p:attrName>ppt_w</p:attrName>
                                        </p:attrNameLst>
                                      </p:cBhvr>
                                      <p:tavLst>
                                        <p:tav tm="0">
                                          <p:val>
                                            <p:fltVal val="0"/>
                                          </p:val>
                                        </p:tav>
                                        <p:tav tm="100000">
                                          <p:val>
                                            <p:strVal val="#ppt_w"/>
                                          </p:val>
                                        </p:tav>
                                      </p:tavLst>
                                    </p:anim>
                                    <p:anim calcmode="lin" valueType="num">
                                      <p:cBhvr>
                                        <p:cTn id="95" dur="500" fill="hold"/>
                                        <p:tgtEl>
                                          <p:spTgt spid="154"/>
                                        </p:tgtEl>
                                        <p:attrNameLst>
                                          <p:attrName>ppt_h</p:attrName>
                                        </p:attrNameLst>
                                      </p:cBhvr>
                                      <p:tavLst>
                                        <p:tav tm="0">
                                          <p:val>
                                            <p:fltVal val="0"/>
                                          </p:val>
                                        </p:tav>
                                        <p:tav tm="100000">
                                          <p:val>
                                            <p:strVal val="#ppt_h"/>
                                          </p:val>
                                        </p:tav>
                                      </p:tavLst>
                                    </p:anim>
                                    <p:animEffect transition="in" filter="fade">
                                      <p:cBhvr>
                                        <p:cTn id="96" dur="500"/>
                                        <p:tgtEl>
                                          <p:spTgt spid="154"/>
                                        </p:tgtEl>
                                      </p:cBhvr>
                                    </p:animEffect>
                                  </p:childTnLst>
                                </p:cTn>
                              </p:par>
                              <p:par>
                                <p:cTn id="97" presetID="53" presetClass="entr" presetSubtype="16" fill="hold" nodeType="withEffect">
                                  <p:stCondLst>
                                    <p:cond delay="0"/>
                                  </p:stCondLst>
                                  <p:childTnLst>
                                    <p:set>
                                      <p:cBhvr>
                                        <p:cTn id="98" dur="1" fill="hold">
                                          <p:stCondLst>
                                            <p:cond delay="0"/>
                                          </p:stCondLst>
                                        </p:cTn>
                                        <p:tgtEl>
                                          <p:spTgt spid="157"/>
                                        </p:tgtEl>
                                        <p:attrNameLst>
                                          <p:attrName>style.visibility</p:attrName>
                                        </p:attrNameLst>
                                      </p:cBhvr>
                                      <p:to>
                                        <p:strVal val="visible"/>
                                      </p:to>
                                    </p:set>
                                    <p:anim calcmode="lin" valueType="num">
                                      <p:cBhvr>
                                        <p:cTn id="99" dur="500" fill="hold"/>
                                        <p:tgtEl>
                                          <p:spTgt spid="157"/>
                                        </p:tgtEl>
                                        <p:attrNameLst>
                                          <p:attrName>ppt_w</p:attrName>
                                        </p:attrNameLst>
                                      </p:cBhvr>
                                      <p:tavLst>
                                        <p:tav tm="0">
                                          <p:val>
                                            <p:fltVal val="0"/>
                                          </p:val>
                                        </p:tav>
                                        <p:tav tm="100000">
                                          <p:val>
                                            <p:strVal val="#ppt_w"/>
                                          </p:val>
                                        </p:tav>
                                      </p:tavLst>
                                    </p:anim>
                                    <p:anim calcmode="lin" valueType="num">
                                      <p:cBhvr>
                                        <p:cTn id="100" dur="500" fill="hold"/>
                                        <p:tgtEl>
                                          <p:spTgt spid="157"/>
                                        </p:tgtEl>
                                        <p:attrNameLst>
                                          <p:attrName>ppt_h</p:attrName>
                                        </p:attrNameLst>
                                      </p:cBhvr>
                                      <p:tavLst>
                                        <p:tav tm="0">
                                          <p:val>
                                            <p:fltVal val="0"/>
                                          </p:val>
                                        </p:tav>
                                        <p:tav tm="100000">
                                          <p:val>
                                            <p:strVal val="#ppt_h"/>
                                          </p:val>
                                        </p:tav>
                                      </p:tavLst>
                                    </p:anim>
                                    <p:animEffect transition="in" filter="fade">
                                      <p:cBhvr>
                                        <p:cTn id="101" dur="500"/>
                                        <p:tgtEl>
                                          <p:spTgt spid="157"/>
                                        </p:tgtEl>
                                      </p:cBhvr>
                                    </p:animEffect>
                                  </p:childTnLst>
                                </p:cTn>
                              </p:par>
                              <p:par>
                                <p:cTn id="102" presetID="53" presetClass="entr" presetSubtype="16" fill="hold" nodeType="withEffect">
                                  <p:stCondLst>
                                    <p:cond delay="0"/>
                                  </p:stCondLst>
                                  <p:childTnLst>
                                    <p:set>
                                      <p:cBhvr>
                                        <p:cTn id="103" dur="1" fill="hold">
                                          <p:stCondLst>
                                            <p:cond delay="0"/>
                                          </p:stCondLst>
                                        </p:cTn>
                                        <p:tgtEl>
                                          <p:spTgt spid="135"/>
                                        </p:tgtEl>
                                        <p:attrNameLst>
                                          <p:attrName>style.visibility</p:attrName>
                                        </p:attrNameLst>
                                      </p:cBhvr>
                                      <p:to>
                                        <p:strVal val="visible"/>
                                      </p:to>
                                    </p:set>
                                    <p:anim calcmode="lin" valueType="num">
                                      <p:cBhvr>
                                        <p:cTn id="104" dur="500" fill="hold"/>
                                        <p:tgtEl>
                                          <p:spTgt spid="135"/>
                                        </p:tgtEl>
                                        <p:attrNameLst>
                                          <p:attrName>ppt_w</p:attrName>
                                        </p:attrNameLst>
                                      </p:cBhvr>
                                      <p:tavLst>
                                        <p:tav tm="0">
                                          <p:val>
                                            <p:fltVal val="0"/>
                                          </p:val>
                                        </p:tav>
                                        <p:tav tm="100000">
                                          <p:val>
                                            <p:strVal val="#ppt_w"/>
                                          </p:val>
                                        </p:tav>
                                      </p:tavLst>
                                    </p:anim>
                                    <p:anim calcmode="lin" valueType="num">
                                      <p:cBhvr>
                                        <p:cTn id="105" dur="500" fill="hold"/>
                                        <p:tgtEl>
                                          <p:spTgt spid="135"/>
                                        </p:tgtEl>
                                        <p:attrNameLst>
                                          <p:attrName>ppt_h</p:attrName>
                                        </p:attrNameLst>
                                      </p:cBhvr>
                                      <p:tavLst>
                                        <p:tav tm="0">
                                          <p:val>
                                            <p:fltVal val="0"/>
                                          </p:val>
                                        </p:tav>
                                        <p:tav tm="100000">
                                          <p:val>
                                            <p:strVal val="#ppt_h"/>
                                          </p:val>
                                        </p:tav>
                                      </p:tavLst>
                                    </p:anim>
                                    <p:animEffect transition="in" filter="fade">
                                      <p:cBhvr>
                                        <p:cTn id="106" dur="500"/>
                                        <p:tgtEl>
                                          <p:spTgt spid="135"/>
                                        </p:tgtEl>
                                      </p:cBhvr>
                                    </p:animEffect>
                                  </p:childTnLst>
                                </p:cTn>
                              </p:par>
                            </p:childTnLst>
                          </p:cTn>
                        </p:par>
                        <p:par>
                          <p:cTn id="107" fill="hold">
                            <p:stCondLst>
                              <p:cond delay="3500"/>
                            </p:stCondLst>
                            <p:childTnLst>
                              <p:par>
                                <p:cTn id="108" presetID="22" presetClass="entr" presetSubtype="8" fill="hold" nodeType="afterEffect">
                                  <p:stCondLst>
                                    <p:cond delay="0"/>
                                  </p:stCondLst>
                                  <p:childTnLst>
                                    <p:set>
                                      <p:cBhvr>
                                        <p:cTn id="109" dur="1" fill="hold">
                                          <p:stCondLst>
                                            <p:cond delay="0"/>
                                          </p:stCondLst>
                                        </p:cTn>
                                        <p:tgtEl>
                                          <p:spTgt spid="143"/>
                                        </p:tgtEl>
                                        <p:attrNameLst>
                                          <p:attrName>style.visibility</p:attrName>
                                        </p:attrNameLst>
                                      </p:cBhvr>
                                      <p:to>
                                        <p:strVal val="visible"/>
                                      </p:to>
                                    </p:set>
                                    <p:animEffect transition="in" filter="wipe(left)">
                                      <p:cBhvr>
                                        <p:cTn id="110" dur="500"/>
                                        <p:tgtEl>
                                          <p:spTgt spid="143"/>
                                        </p:tgtEl>
                                      </p:cBhvr>
                                    </p:animEffect>
                                  </p:childTnLst>
                                </p:cTn>
                              </p:par>
                              <p:par>
                                <p:cTn id="111" presetID="22" presetClass="entr" presetSubtype="8" fill="hold" nodeType="withEffect">
                                  <p:stCondLst>
                                    <p:cond delay="0"/>
                                  </p:stCondLst>
                                  <p:childTnLst>
                                    <p:set>
                                      <p:cBhvr>
                                        <p:cTn id="112" dur="1" fill="hold">
                                          <p:stCondLst>
                                            <p:cond delay="0"/>
                                          </p:stCondLst>
                                        </p:cTn>
                                        <p:tgtEl>
                                          <p:spTgt spid="149"/>
                                        </p:tgtEl>
                                        <p:attrNameLst>
                                          <p:attrName>style.visibility</p:attrName>
                                        </p:attrNameLst>
                                      </p:cBhvr>
                                      <p:to>
                                        <p:strVal val="visible"/>
                                      </p:to>
                                    </p:set>
                                    <p:animEffect transition="in" filter="wipe(left)">
                                      <p:cBhvr>
                                        <p:cTn id="113" dur="500"/>
                                        <p:tgtEl>
                                          <p:spTgt spid="149"/>
                                        </p:tgtEl>
                                      </p:cBhvr>
                                    </p:animEffect>
                                  </p:childTnLst>
                                </p:cTn>
                              </p:par>
                              <p:par>
                                <p:cTn id="114" presetID="22" presetClass="entr" presetSubtype="8" fill="hold" nodeType="withEffect">
                                  <p:stCondLst>
                                    <p:cond delay="0"/>
                                  </p:stCondLst>
                                  <p:childTnLst>
                                    <p:set>
                                      <p:cBhvr>
                                        <p:cTn id="115" dur="1" fill="hold">
                                          <p:stCondLst>
                                            <p:cond delay="0"/>
                                          </p:stCondLst>
                                        </p:cTn>
                                        <p:tgtEl>
                                          <p:spTgt spid="146"/>
                                        </p:tgtEl>
                                        <p:attrNameLst>
                                          <p:attrName>style.visibility</p:attrName>
                                        </p:attrNameLst>
                                      </p:cBhvr>
                                      <p:to>
                                        <p:strVal val="visible"/>
                                      </p:to>
                                    </p:set>
                                    <p:animEffect transition="in" filter="wipe(left)">
                                      <p:cBhvr>
                                        <p:cTn id="116" dur="500"/>
                                        <p:tgtEl>
                                          <p:spTgt spid="146"/>
                                        </p:tgtEl>
                                      </p:cBhvr>
                                    </p:animEffect>
                                  </p:childTnLst>
                                </p:cTn>
                              </p:par>
                            </p:childTnLst>
                          </p:cTn>
                        </p:par>
                        <p:par>
                          <p:cTn id="117" fill="hold">
                            <p:stCondLst>
                              <p:cond delay="4000"/>
                            </p:stCondLst>
                            <p:childTnLst>
                              <p:par>
                                <p:cTn id="118" presetID="16" presetClass="entr" presetSubtype="42" fill="hold" grpId="0" nodeType="afterEffect">
                                  <p:stCondLst>
                                    <p:cond delay="0"/>
                                  </p:stCondLst>
                                  <p:childTnLst>
                                    <p:set>
                                      <p:cBhvr>
                                        <p:cTn id="119" dur="1" fill="hold">
                                          <p:stCondLst>
                                            <p:cond delay="0"/>
                                          </p:stCondLst>
                                        </p:cTn>
                                        <p:tgtEl>
                                          <p:spTgt spid="2"/>
                                        </p:tgtEl>
                                        <p:attrNameLst>
                                          <p:attrName>style.visibility</p:attrName>
                                        </p:attrNameLst>
                                      </p:cBhvr>
                                      <p:to>
                                        <p:strVal val="visible"/>
                                      </p:to>
                                    </p:set>
                                    <p:animEffect transition="in" filter="barn(outHorizontal)">
                                      <p:cBhvr>
                                        <p:cTn id="120" dur="500"/>
                                        <p:tgtEl>
                                          <p:spTgt spid="2"/>
                                        </p:tgtEl>
                                      </p:cBhvr>
                                    </p:animEffect>
                                  </p:childTnLst>
                                </p:cTn>
                              </p:par>
                              <p:par>
                                <p:cTn id="121" presetID="22" presetClass="entr" presetSubtype="8" fill="hold" nodeType="withEffect">
                                  <p:stCondLst>
                                    <p:cond delay="0"/>
                                  </p:stCondLst>
                                  <p:childTnLst>
                                    <p:set>
                                      <p:cBhvr>
                                        <p:cTn id="122" dur="1" fill="hold">
                                          <p:stCondLst>
                                            <p:cond delay="0"/>
                                          </p:stCondLst>
                                        </p:cTn>
                                        <p:tgtEl>
                                          <p:spTgt spid="3"/>
                                        </p:tgtEl>
                                        <p:attrNameLst>
                                          <p:attrName>style.visibility</p:attrName>
                                        </p:attrNameLst>
                                      </p:cBhvr>
                                      <p:to>
                                        <p:strVal val="visible"/>
                                      </p:to>
                                    </p:set>
                                    <p:animEffect transition="in" filter="wipe(left)">
                                      <p:cBhvr>
                                        <p:cTn id="1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P spid="132" grpId="0" bldLvl="0" animBg="1"/>
      <p:bldP spid="133" grpId="0" bldLvl="0" animBg="1"/>
      <p:bldP spid="134" grpId="0" bldLvl="0" animBg="1"/>
      <p:bldP spid="142" grpId="0" bldLvl="0" animBg="1"/>
      <p:bldP spid="152" grpId="0"/>
      <p:bldP spid="153" grpId="0"/>
      <p:bldP spid="2" grpId="0"/>
    </p:bldLst>
  </p:timing>
</p:sld>
</file>

<file path=ppt/tags/tag1.xml><?xml version="1.0" encoding="utf-8"?>
<p:tagLst xmlns:p="http://schemas.openxmlformats.org/presentationml/2006/main">
  <p:tag name="ISPRING_ULTRA_SCORM_COURSE_ID" val="64FD7496-B6D9-48DD-B4E5-D34913FD2158"/>
  <p:tag name="ISPRING_SCORM_RATE_SLIDES" val="1"/>
  <p:tag name="ISPRINGONLINEFOLDERID" val="0"/>
  <p:tag name="ISPRINGONLINEFOLDERPATH" val="内容列表"/>
  <p:tag name="ISPRINGCLOUDFOLDERID" val="0"/>
  <p:tag name="ISPRINGCLOUDFOLDERPATH" val="资源库"/>
  <p:tag name="ISPRING_PRESENTER_PHOTO_0" val="png|iVBORw0KGgoAAAANSUhEUgAABHgAAACjCAYAAADxRKm8AAAACXBIWXMAAC4jAAAuIwF4pT92AAAA&#10;GXRFWHRTb2Z0d2FyZQBBZG9iZSBJbWFnZVJlYWR5ccllPAAAL0NJREFUeNrsnf1V28rWhyd35X94&#10;K8CnApwKUCrApwJEBXEqQFQQpwJMBTEVRFQQqCCmggsV8GrjrYviGKwZzUgj6XnW0jInx5blrZFm&#10;9k/748Pz87MBAAAAAAAAAID+8h9MAAAAAAAAAADQbxB4AAAAAAAAAAB6DgIPAAAAAAAAAEDPQeAp&#10;+PDhQ1JszzYbVoM9Y+rZcsuxGgAAAAx0XXRYbHcO6yPZHottihUBAPaDwAMAAAB1nbS1hVOWYTEA&#10;EHGneMmL7djh40/Fljw/P99hSQCA/SDwAAAAtOvsZBYiSRLZ4a85gwBgcb+TyBsRZ44ddzFD3AEA&#10;qM9HTAAAAAAAAD5RcScvtgPHXZw/Pz/nWBIAoD5E8AAAAECMzuFSa3ZQewOgf9evD3FniSUBAOxA&#10;4AEAAIDYnENx7M7MJq0jL/57jlUAenP9zgziDgBAJyDwAAAAQEzOoTh2Z5V/EifxW/HvKy3WCgDx&#10;Xr9p8fLDIO4AAHQCNXgAAAAgFudQHLuzN/73abFJylZURVe1W9gFZw+Uy2J8ZiO9fpteC4g7AAAN&#10;IYIHAAAA6rIO6ByKY3e2521HxfaLlC2AuNDrF3EHAKBjEHgAAACgLuuAzuGZxUdI2QKIALkGpRi6&#10;5fW7DeIOAIAnEHgAAACgSwdx6egclilbdNkC6ObaLTtlHTfYDeIOAIBHqMEDAAAAXTmITSNwJGXr&#10;pcsWTiJAq9duUrysjHsxZQFxp/3zlhcvJxEe2q2+SjTYo9kIh3fF+HjEzuOyc2G7Z65Ut3NbnEe5&#10;LyPwAEDUE2RmKF4K9flcTG45ZugPuqhMNcXjm+NuxMG8Eoez2F+KVQGCz83zBtdrCeIOVDnZer3Q&#10;sfZgNiLEy1aMmTWmws7wPqRoAQAAQAhqp04Vi8lF8fK52J4afN+ZCEXFNsH0AP7RejtLg7gD7SFR&#10;mpLCe1Vsv/UeP+c+j53hbRB4AAAAoC42YdxW6VcafSWi0H2D45NaIHeaPgIAnlBHLzfNiimLgPsJ&#10;cQca3uNFYBQRYsm9HjvD3yDwAAAAQF3uQu5cw8JlIXnTYDeSsvWzWJCmnC6A5hTX0kyv/eOGu5Jr&#10;85fU2GCjzogHzvRenyNAYGd4BYEHAADG6rQkHS3qbepK/Wz5+LKuz4vU5Sk2cSgvG+7qStNJAMD9&#10;Pinpkz9Ms2LKACE50bly5aFwP2Dn3kORZfcJb9TKe7H4/sAoAACAgPNMVsy1a7OpCeDKmbZyTgJ2&#10;CVmaTerK2BDHv25Ex/+6e0Bv1rniwK1MnJ2AAHZxWmxrid4s7jcrzIGdxwoCDwAAAESJ1OrQDlu5&#10;cY8gKOvyzIr93QU4xrUsdkcoADwyQgd7biWCbmmI2oH+IWP2RzGGr4vXeV/brGNnaAIpWgAAABAt&#10;KsokplnxZekQQv0AgD2QkgUD4Uzv+aQSYefRgcADAAAAdenkKZ0nkYfiywBvIKmMGi33BWvAQJDo&#10;TcQH7Dw6EHgAAACgFiFSnCy+W8SlxDTrsCVcaZQCAJgXcWduNmmQx1gDBgbiA3YeHQg8AAAAEALv&#10;C71Kh63rhrv6EkPHMIAuKa6BibQ+Lv78ZkjJguGC+ICdRwUCDwAAAIRa7AXh+fk5Nc1Engez6QIF&#10;7ZBjgrjQQsoSkUeXLBjLfMQ9HzuPArpoAUC0SJvk4iUb+CI7d1hgX6ptAMZ8f0j1+rFto/5UbDO6&#10;fsAY0afrS7NpdQxQl9vinpk4jrmp+Tuic1LZpqad9MAzqTNV/I4Fdo7XzsXnPnR8j3x2/Gg0a3ME&#10;HgAAGKtAIOJA6wsJTQ26qPn2z3qcsPscSht1+bOuyCPiTtJlLSGADh0Xn+3P5VqS2j3rkZlRbPjF&#10;g+1mI7pP39Ucn4nZ1FkT24QSIrLie1bFMa2xM3YeKgg80PViw8bRGTInDRTj2CecD5xegEEh6U1H&#10;Ed1j6oo8iDsw1rXWxGyEnROP94DZmK4ljXySNWtTcedebYfj+/e9PDebdM5Mx6wIiKnxWx9K9iWR&#10;JTPsjJ2HCjV4GjitY94YAQAAoyU6x0REnuLl/J23IO7AKNEOWT5r7dwW23Rk4s5UHeKm4s613ofW&#10;jMy99/R1scnYFQHi0vPuTzWKBTtj50GCwAMAAABDWKguzW6RB3EHRoeIElIHw/jtkPVd6oOMqX6V&#10;xxby51I3jNpf1vf1R61r8slsop98kWFd7DxUEHgAAAAgmJPZ8iJ1af4UeRB3YGzX3GGxSWrEL+Ov&#10;voZcR+f6pH9MdlyZ5gKZpLN90nsTuN/bpWivzCfXnnZ5oulJgJ0HBzV4AAAAIBSHHSxQy5o84uRG&#10;Je5ouPrPEY6Di+K397beXl9S0z0XUS6Rp/npyFKyfNnxRm1H1I6/azHV+/uZh93NdQPsPCiI4AEA&#10;AAAbondWROQptkMid2AMaDpWXvz5w/gVd0SgGE0EXCVqx4cdvxZ2myHuBLm/p8ZPhEmKNbHzEEHg&#10;AQAAABsQTQAiYCsd68Tz7kclUGjUzrrYThvuqkzJWjBCgzJXWzfhQM87YOdBgcADAAAAANAjtPjv&#10;2jTv7LSNpGSNRqDwHLUj0Q5TIgfDo8Jj6mFXCdbEzkMDgQcAAABCMcEEAP6QOk7FtjZ+u2OVfDfj&#10;SsnyFbUjRaj/pUtWuxS2zk3zFKIES2LnoYHAAwAAAKGYYAKA5kgnGq2zI0W6jzzvvhQo5mMQKCq2&#10;9BG1c2s2UTsrRmknNI00O5YoLsyInYcEAg8AAAAAQISoGLEs/vxt/NfZEaSQ8sRWoNBIosdiy3pm&#10;TzneO0+2vCzsJhFPa0ZqN2i02X3D3UyxJHYeEgg80PUNI5P2o0PbHExxO0Q79KW1LABYkWMCgOBC&#10;xGFFjDgL8BUSteNUSFnr/0gkkUS/XKgAFbs9y9S2C9M8aqesU5QxUqOg6fhDeMDOg+IjJgAAgIE7&#10;Sok6I33kZ3H8fTa/OH8XPT7+z1p/AKCt+5WkMcx1Owj0NZJWlLpEnqiYsy04ncl9Stsqx2bPidmk&#10;l5x62uV3SWVjpEZF03s0qUPYeVAg8AAAAAAAxEFm/HfGKpGoncylQ5YKT+LgHb/xluhEHo2A8iWU&#10;SavoFME3PiR9qDjXTw3Oc4IVsfOQQOABAAAAiJPPER+bTVTcZWzpLIWj8hypEzVXMcV3WlaTqB1J&#10;rchrOHZRiDzaHUtELF/FqKW7WEaHrKjxVVcJsHPvQeABAAAAiNPZz2M9tp6nDsZ+3lNNLfLhSMkT&#10;99S1y1NxHGnxcmXxkc5EHhWiFh4dUKm1Mydqpxc0ER5IHcLOg4IiywAAAAAAcSFRKE271lwbhw5Z&#10;JZX6NbactVl4udJp7JfxJ+5I1NkUcac3NImuOsZ82HlIIPAAAAAAAESEpgOJyPPk8HERhqRAeNok&#10;rUjTuRLHYwgu8lQ6jUkLeV8pbZLKRocsAOgtCDwAAAAAAJFREVjqIkKM18gTKaxqIhN5KsKO2MdX&#10;l76ybXyivxn6xRoTYGfY4L0Gj95wL4ZuuFiL8zlO3iTSAwzjviT5zRMWpwAAg1mjSeear8Wf3/a8&#10;9cZs6sWsAx1DYuoVWt7Ga00erQkkvsaRx58otkspotxr1pgAO8MGIngAAIbDsth+yRNTFXsAAKDn&#10;aFvz6zf+d5mONQsh7lSOodNIHhF2ik1+nxR89iXuPFRsh7jTb6aYADvDBrpoAQAMgGLhOy9eTsvF&#10;dLHNJKJSHYOxO0e5mIhR4nW8iU3rFjP9RFQZQGPkHp+YV3FDhBaJ2Fm2eC9tPZInUMSO2G5BnZ1B&#10;0eSh1gPmw85DgggeAID+O9vyRGU7fF8W39/EEdf/D92dn1WxPWpk1YwFIQDYUim6LFyaTTrusoPj&#10;aBrJk9W8b4aI2BEkHWuKuAMV1pgAOw8JBB4AgH6LB+I8v9cCV6IsJG1rQdpWJ+dnYjaRVSK4SWTV&#10;DxV7VurA9PWc5JxdsID0Fw+IuCJ1E0Wc6DKlqKHIc6FROTvns4DCTiupbNAZPMjCzqAg8AAA9JtV&#10;zUXwl2Jbv7WwhmBkO/5NxJ5TdWD+q1FWcxWDAIYIKXoDQ0Ue14jEq+pctNUVy7ewU3bH8tZZDKKk&#10;yfzJ/Qk7DwoEHgCAnqIL4hOLjxzowpq0rXbOjyyEzmq8Vc6hpNj9HmgKV8JoABgeKpicO378SoVt&#10;mcfWZtOB98DzIZapbAvO1uA5bvDZNebDzkOCIssAAP0UDxJdELtQpm3J4ndB95BgzC3f/1Cci1VP&#10;fhsLNQAQkUdqi8mfVw4f/xbosIK1jIco10NNH4wQWYKdBwURPAAA/WNf3Z26iEB0N9LCv6EXQnKO&#10;UsuPZT36iThOAPCCFns+j+BQbg11dsZI0vDzCA/YeVAg8AAA9A+pp+MrlF1qHfzQor8TTOuNueU5&#10;euiiI05LkA4IMHA6Fnmk/fK/xTEk1NkZJWmDz94TxYydh0YMAs+tdgRg87AV9vzMsAYAB6Tor0Tz&#10;zDFFMzR6x9aOWc9+ps1Cje5tACNARZ7rFr9ShJ3z4nsnPUpvBb/zrYgOTR545VgROw8NavAAAPSP&#10;7/r6xfN+ZfL+phP5nCehzthG79z2LXpHOuho3Q0Iu6h+HshP+cl4GQ1yL5sZ/wWTq0hnrIziyWCa&#10;PxxBGMTOg4MULQCA/vFYLGxFRPhUbPcB9n+sDtlCo1GgvkM+hugdW0jRAhj4fU8eDBSb1Nj4acKJ&#10;OyLs0BkLynGXmk2auSsPPMjCzkMEgQcAoKdIFEWxifP8VRe+vpEIoTVFmK1wid7p68Lnoeb7DkIf&#10;iLRaLra1viJKArTj+E2LbWk2Rdeli9ZxoK+qCjtZtZaHCkuPEu3msGWcxd6OPbnPNxX5iCrBzoME&#10;gQcAoOfok0wRem4C7F6cc4ow118I2Ubv9Lnm0TqiY0nN5gmjdIYrhR7GK0CA+1wlWudXsZ2ZdiJ2&#10;su0irSrQXDl+v9TuyTijvWXlYdwRBYadBwkCDwDAAJCWsNIatvjzX1M/ssIGijDvxzZ651qisEbi&#10;FCYB952aP8PH5RyI0PNbogsQegD8XMMtResI+4SdQz2WC8f9nw+4a+EYxqKcu5OGu7mRdRPWxM5D&#10;BIEHAGBAaCcRieb5HmD3ZRFmEXqoq/LnQmji4GxkPf/ZsYhT74mOEl3wWyPQEkYqgN19rUx/NJva&#10;OiGjdYSXrljmDWGncq/N9VhcQNzpv+hw5mFXRJVg58GCwAMAMDBkUdxCEeZffa13Uhxz7liv4c1N&#10;RASHQ/nt+zgCbO+JIjat0qeBzmVi6kUSSASaFA7PuUMAvHtNlSlYud7XRLg+Cvy11Xbny13CTuV6&#10;vzNu0UMSFfQJcafX4zL3JDrcUPQXOw8Z2qRDqBvEM1aw4mTkNpNCswnDwC+a/jPVOgUXAb5C9imO&#10;QMokPkrWFu8NJQRmAY8ZYEzrNknxnXly7GrP/cW20MjTfccnDy2+OX6PiDvJWFJiBzg2ZX24NH6E&#10;RhkLpJpj50FDBA8AwMDRQpL/6GLaN7IQoKX6OFlbvHcSYDEqUUG29QEyThvA/66hmdapkoiZH6Y9&#10;cUcaAnyWBzv7xJ1KvR1XcUeiWCeIO70cn5IiKOPjp/EXRbagJgx2HjoIPAAAI0CLMCeGlurgD5sU&#10;rUmA77d9OkixR8CZ27Q2X2yJOgctfLXMO9fF9o80BKgT9akibm7chSd5qJG8lfIF0Y7RmQoOkiJ4&#10;6nHXt3ROw85jgBQtAIARIS3VdUJfeJ7QjXltqS5PZ1MW1YMfS1Jsu+7bJ54XphMHp6+PxR4/R3pc&#10;4nh/sxgrH2L7AWNKi1bhPTGbFKyjlr/+Qa+9pc2coN3xFsZdfJIuhSl36l6Mz8PK+JyZMIKjCIwp&#10;dsbOYwCBBwBgfI75WiZ3XfQvA0zyIhyttTbPCotDAKcys3z/bR/rRMV6zBbCHnR3jmaBHbm915yp&#10;WV9nhxMqwk6TdLGv8jCDURDFOBQxeDt9O6m8Tkw7ouNsyBGc2BmqIPAAAIwUWXhrJMTShIvmkUV+&#10;yoQ/WOT81qqDI2PNxzhwjN7JOFVemWCC6Bw8ce6qkTpdiDry9F4EnczlWlcnVeaj4wbfP6PofxD6&#10;3AzkvEdjAjtDY6jBAwAwYrSlujgD/5owtXnE+b/TDigwPLqow5NZvv+WRad3bM7lPeYKgxZHnWva&#10;7X+L7cq0V1Nn+xyfm00x49RR3EnNpt7OcYNjSLjWYQsRHZaYATuPCSJ4AACgjWieb5oyQDTPsLiz&#10;GC9lwdRGDq0heqdvUIvLI9rKuIzUOe7wUMponUWTDlUaeeRj3hFb/BpQ+uBnxKrGIDpg51GCwAMA&#10;AC9oAcyQtXnKaJ6s4/oIEk3k2tL90ME2/wxY1Hq0tF1TMsv3E70DvUZFzcS8ijoHHR+SRMrI/XvV&#10;tJC+ilVyPz3iTINnEB2w82hB4AEAgD8YejRPw6fNmaWDdTnwiCUbWyYenEGid+JgYvFeInjcxnoM&#10;UTolTzofLJvcP3fcSy842xBgrCa+xilg5z6CwAMAAH8xomgeG4dkYumQlO2Bh8w6kCiwi8zy/UTv&#10;hMPmXOIA7L+3SPpiottpRId2Yzaizsrzb5U55ZgzD56Rov+zppFlgJ37DgIPhHIOR91D1aECvjgi&#10;CSMHIryW24rm6cNiYWn5/nToCyCJTrKoeeGchqERDSeWH8u4gqEH6wURgb9EdEj35jVa59Hzb5Vr&#10;kqgd8I1Ek/TmYRF2htDQRQsAAPY58W102lqr0BOrEzY3dgLDTd3oEREvRBSus0VqnnsLO04dv8N2&#10;QXlN9E5QJhbvXWOud++vcm+56fgwJNrwu9nUC5uKA+dT3NFuXxLJhbgDvpFokimiA3aGVxB4AACg&#10;riMiYfpTneh9I9E8P6Tdr3ZViQaNYMosPiIiWDqioWHjwE8d7C+2tE3nyLhig3IUaHyMFRnjDy1/&#10;ZynqfCru7dLefB6iXphG7fw2pGSB//ErncYSOnNiZ/gTBB4AAKiNTPCaTvjVhInmkTSwtabkxMLS&#10;2NUgmo8sN92mxsrE0jkUsS+zPJ5rFqJRQZ2G/ffVl5pnLXyV3LOvi+3fiqgTpEaSROsRtQMBuK2M&#10;3xxzYGf4GwQeAABwcUgkTDcxFuk5FoiY8lNqU3QdzaPRIzapWbcjbBkaspOWpK/YRIs86Wcg3DWR&#10;WN4rKLJc306XAXZdFXUOiy31WTT5jTGSFS+/DFE74G8Ml9FmSejxi52xc9+hyDIAADRxSKYBC2dK&#10;4dGXTl5dOImammWTbz621KyStcV7p5b2txVrFnT2iM5hgPr31ExrkTUVRiStQpyzZZv3ThX/lqZB&#10;QXUARR4e5TKOiSDBzmAHAg8AAPhwSvJAC3vZ369i/5fyPS3/NPk9NqlZ2RhTg8SBtOikdSBRWTVF&#10;mMzS/iImUAAyPInFe4nesSc1m+gXV0dt2bYgrpGWcu2dedhdKZT3WagVIftbw32MRagWMXJd2WQM&#10;3yHUY2dwB4EHAAB8OPm5dkjytcjf5kIKMLfluDh0zbodeXcJcS7rRh1MdXH5nv0Th3E0uNpHEXdO&#10;q8vJAH5D2/dSEUwlTaJO6/Qb8/r0fd3RGJV7ZWbsxNg376PFNuvzdazzYNZwN+cRpjbeav09wM4Q&#10;OdTgAQAAX46JtFNPTZh26pctiju2C/SxpmZV8V2Hx1Ysux9h7SMYLtkb91B5Cn+t99j/K8b8TFua&#10;r9s+QBFhtYiyRKr4EHcute5H38WdvKE9LrmXAUATYojg4ekOAMCAkMJ8utCVGhA+imzetJyetTSk&#10;Ztkijl7diJtkj5OUOYwbCivDkO6hjxoZc2U2US1yL81jiOrwnI4liGg163sxbk/iznUHqcgAMDCI&#10;4AEAgBAOirRTlwVv064wkvqTtrhIX1iKC2NPzSqxcc6m79h/YuzFmhuKQ8IA76FSS+eDRrUsIhF3&#10;MrOp3+FL3JFopOkAxJ3E+BF3UkY+ADQFgQcAAEI6KeIQfDZuKVsvqU9thexr95ovtsfHWd7UYLJ4&#10;+4E+7d7FwtgXViZ6ByDwvbHY1mbTLdFHOpZct/9qy/bHnttG5oCfBnEHACIBgQdimiQln/vZcsuw&#10;XPDzkluekxyrwQ7nf2I2qQY2zFusuyPHt7T8GKlZf3Jv8d7pLieyeDm1/M4F5wAg6LpM7t8/jL8O&#10;iTIPTCSVdwD2Sc0mja4JiDsA4BUEHgAACI4WYE6KP7/W/Mj3lgtNirNh8wT2htSsv3AutKx1PWzP&#10;9wP1KgD8I4J3scn1KJEpJ552K1E7X/teSLliI7EP4g4ARAdt0gEAoDVEFNEnwiKovPVEWOratJ12&#10;Y1vU97SLBgFtfqfU/7D8SJNCy+Is2aY44BgB+L2/iNCaGbtU1TpI1E46hGi7ihh92nBXX3lIAAAh&#10;IIIHAABaRdOuJEXnZsf/lqe8M6zUS3KL9x5pWpxrahaFlQE8IaJFpYCyT3GnGrWzHoCdJnqfayru&#10;nCPuAEAoEHgAAKB1NGVLHPvtLluDCN8f6Tm1rZeUOKZmUdwawANbwo6vAsolErUzHYqQoYXh5R53&#10;3HBX5y2nHwPAyCBFCwAAuhQFskrK1rzv7XLhxamrW7MjMZtoLVunMuurCKhRR3tT3zRSYKXO5L/F&#10;FsPvFQf3m8X7P8V8PXeRYhnRbxdhda7bgefdP+m9fDkge6Wmeb2dwdkFAOIEgQcAAGJweg+xxCCQ&#10;c1lX4HERd26HntqgzmS1XfxcC5R3fVw2qZNPiLVRjq2Qwo5wreP1cUD2kmvxrOGuRNxJuCYAoA1i&#10;EHhuY1i4DGjyFlv+xBIAANABudmketTB1sEcdGrWO8VbT6RjTwTddhLLcQBxja2Qws6D2RRRzgdk&#10;s6lej8cebDND3AGAtqAGDwAAAHghsIOXDaFQ6zvOpDiAbxVvPdPInq6Ob2Lp6OZcDVGMq5A1dkou&#10;i+tyMjBxZ6ZjuKm4c282dYgQdwCgNRB4AAAAwCe3AfZ5P9TULHXAfxXb0Z63XmmUbhfYdrbLuQw6&#10;HVMTifoq/vyvCSfsyHX+j9RRczzGtNgeuxQudxzTodrthwebSboaTQMAoHUQeAAAAMAnK8/7k9Ss&#10;2RANpc7khY1tNdqnbWyc8AciFjobT4mOqd+med2YN89vsX12bX1eEVGkaLGIKFcxiDx6XeWe7PZd&#10;UioRdwCgCyiyDAAAo6dYiH/o6rttaqd1eZwW5J73N9jULLOp8WHjUIpDnMuYaUtEIT0rflQgke0k&#10;4NeI0LpwjdjR43yrro2IPKarDlMaRXfhaXe0QQeATkHgAQAAAG+I8FA4TPKU/8jD7gbdNUvqlhS2&#10;urR0LkuRZ9JShMDc8v2rntj+Q5/HTqVwcurpWnuPxt2xtK7N0ryd+tS6yKPipXyfD2GMTlkAEAXe&#10;U7RE2ZdJ02JLOA1+F4uW9v+A1QAAwDO5J4cpHcG8nRUvN5YfK0WewxZEBJtzIO3RVwz/oOdkulVf&#10;J6S4I3V2PjVNNyqOV0TaOnVtWkvXKr5HxDERY3yIO1JMeYK4AwAxQA0eAAAA8I0PJz8dcGrWX79V&#10;nUQbJM3lLnBNnpmxKzaLuBMArVsjRYlFQJCC3GeBv7JaZ+euwXFP9Ji/WHxsEXJMq0CWF39+M36K&#10;T0u9nSn1dgAgFhB4AAAAwCseojiuxxQJos6hiClPlh+V6I08oEOcWb5/yegPgkTASFHi48DfI8LO&#10;uce25wuHYz4INaYrHet8pWSJreYMTwCICQSegOjTFul48ax5vl0ey0vLTG1JecjZAQCAwNw4fk6c&#10;zGBOkzh5xbbWOTqa+VCjlRJjL/IEcYg1VcYm/efBkygAfzPX6yIUMuYuVdhZetyvjKF7h895HdPa&#10;XUyuL1+FlOU3JRRTBoAY8S7wqJDwrAuo1hdO+v1zCQkVMaOj71/od8vTllP9X1kXJ7gUdsxry0yZ&#10;NBcMfQAAiJRZ4HQHWZsc6Ry91ocf0xh+uKbDuIhbMrf/8ly/xHbdwtoi3LgoI7x88yLsmE39mCzQ&#10;cSfGXeRZNfEldA0skYA/jb9aRVJwmmLKABAtISJ4ygleVPK7NoqlVXKT5SYuQobk1UpI6EHL33+n&#10;3//F/J3Xe9am4KXHJJO1HNPZjmNJGP4AABBoDpL559Tho19bcJymW06kzJG/9MHQvOuIW40KOHf8&#10;+JUWtPVx/mwd4iUjP+i4kOviq6fd/SHshBRUG4o8ZQrioeMYvnO8D71ls3+bFpwGAAiNV4FHRYPT&#10;rRuzLDZC5dLOKp0Ert64iYcM8070+9emXm508DzdirAjx3Rh3i4gtyRVCwAAAsxDqXFPhWjDcZq8&#10;8e8yh8sDot8VsaeTebKhyPNF112Hjudv4rBeucbpbWVciHh302AXrQk7W8fdROSR6zK39A32rYFt&#10;kW5iUzrEAUAf8B3B89ZTIylm9kvDoBsvlspaMmbTcnFfJ4HjgNEqc/Oa9lTr/SEXi7qovqs5qR2Z&#10;FgQnAAAYD/ow56rBLrIWDrNOZEop9nSWuqUiz3fHj8u6a+24/lk6OMYZo781ZK1nW6epE2Fnazw3&#10;Enn0gep7955Eu2P9MH5bx19qN7E1Qw8A+oA3gUfFhX0RLGe64GgqLEwtFx9pIPstLd9/EOpYKotq&#10;m0ntIpa6AwAA0G90Pskb7uYoZAqxw747rbOhHXquHT8ua46fNilbGgFs22HoGue31TFhU49HCjN3&#10;KuzsOPbEuBWMPts1liu1Jn8aP92xSkSI+hSiNhEAQEi8CDwalVJ3ASELjm8a/jxx/Erb/PKzEDn1&#10;GqppO0kFiZrR3OzrFmwJAACwax2wMn5SIkI6VDZRtE8xpB1JzQ/jLvIIX3TNlew5hyIaXER2vmD3&#10;mMjN+9Fd1XbnWUzpcxWB6slxLKc6XrebiPhEonamFFIGgD7iK4Inc1jUTYx7rr1LDmwayIa2AslR&#10;wMLPmcOEedJGIWoAAOgOdYYS3Wba6bLc8sr2qJ0wnzWao86+RTQRh9NXWsRJwCgem6jVaJw7FXnO&#10;G+xCIqx/apfPwx3nUOyydNgv0TvdIdfn9kNGqRXzb4B2577Hs1xbiXETea4CCjtE7QBA7/noYdEo&#10;i4IvDh+duz5RkM8V3ytF5mwq46cmzFOmpbEXuOYmQLcJWWRp+KrtEzhZ8K0okAgAED8675ZO+sS8&#10;Fg2Wf6sKGLbpzC7HUoo7x553nakD6JteCjw6x0v9wRcHt8FuZL0mXT/npQBQSa2zHStPhlp+XY6H&#10;R31AJ6lJEuG16FPEiRyrHv8Ph4+fBTikS4QdABgCHz3swyXF58HDkwX5vI3AI5EzM98V8HWCXVlO&#10;Ni+FnzXE1jcLXXDZLNQO9HMplwQAQHi2IlSmFp97juynyFx8HGC/J4HmyYnFe9cROsWlyLMw7uKd&#10;fO5K6yEuGuwr48FQ5+NBro8PPT7+VTEOJTLtqsPDkKinlEg0ABgKjQQezdd2KWjWWEjQSeHJ2Bdb&#10;DtHiMDP2TxPkWHwvXEvBae4wWUqdomUg0QkAYFDsSCGqRtW89d8HA7PB0tg9aHGZWxPP+7QRo6KM&#10;hlCR5864Rd1s28LVsb7Vlt0APsazazZAE14i0GJOZQMAcMFZ4LEsrLy9KPAlIthGzpxKHQLfKr2m&#10;RskTABuxSwSVLMQTA50s58b+qerCdNgSFgAgJDpvbd/jdv3btjhzaMJEqcRO/o4tlyZMmkSVlxpx&#10;vhwwh66R0aa7aHrLVNdBbY9NcYxT7ijgcTzPdTyftPSVUqCaCDQAGCRNIngy41ZQ0We+9sK4Rc5k&#10;AWy5dJiY5iZc/rrs96flZ441L5+ncgAwRA4d7ouwRUNxxzbyNvNYI25i8d6H2J0/fbiUOK6FmkA6&#10;C/i+p8i1eWfCCzzyMHZOdywAGDJOXbQahFJe+7yp6r5s25SngRZaS2PfDSANdWI1SurW4aPZrg4b&#10;AAB9R53SByzRyBFbNhATXgrBWn5GHiT5ehDS2wLL74zpRw8dtmz47ruWIYz6fjLTOpa/TdgUrbJt&#10;fIK4AwBDx7VNukuER6huC7YLjSOtHRQCW7scBG5R7mJvebKacWkAwEBhce/ujC1NA3FHhYiFsX8Y&#10;cuGQXrWLZKjjRB8yfTKbNs+huJdUGq4EaHgfmUiJgmJbm00HrZB1vORec1lsU2rtAMBYsBZ4tLaL&#10;SwjlIlC4s8sNO5TA43IswRZL+pTi2uGjXzwtpgEAYiPHBNbz/qFDt8gqtyruGF0HuDwk8pE6PLF4&#10;b++EQJ3zE7OpLxICSeOWRg7LgA/KYLj3kWq0zoVxK/Ngg6x/pe4mtXYAYFRYCTyaI5s5fI/ksmch&#10;foBjmtZZiDQkDf+/cVgwhRRTxO5PDp+jDg8ADBEieOzmfZkrc+P+lF0iSmY75hfbeUkKLmcNf8fR&#10;0MeJOrJip9tAXyFRviL0/aiIPSmp3fDGdTcttoWMFRM+WqdEhJ1/RFRG2AGAMWJbZHlh3FpypoF/&#10;hzwRsM3dlQXnMsCxLB0msLkJVxtIijDKebtwWEzPyLUHgCEh9cmKe9vYfraIKduChfx31flZ62a2&#10;/i037l2aRNxJtp0s+W/HeelCCy67iC+Jjb36WERYRZayecNBC19Zij2yXWk3URkvK+qcjBd9GJzq&#10;dtTiV1NAGQDAWAg8Go7rorz7bIv+FktjL/CkJoDAI4JIYSvbLiEStnoY8EnDwnHBJ59D4AGAoSGO&#10;wEmPj13miqoT89d/N3VyNLI0b+Cg7RR3tuYXFwdQ5tipw3w5uALLW+crNe4P4XxxotuFroPycsPp&#10;HjYq6sz0mj5u+evlnpi14GsAAPSCWgKPPhVaOn5HGvpHyMKhOMYHy4WiRKhMAj2lE1vZCE4HJlxE&#10;UZOnpUe0TQeAAZKbbgQemafWW0KCCBXiHNWqbyNdYFpw1kpxx1Us2CfulPNSVvx5ZTsv6VxpWwMm&#10;sRwffXCq247YsUGO51Q3o1FzZYSPjPs7Wq33G71PzHQ77uAQEHYAAHZQN4Jn6bh4uGxxAndN0woh&#10;XiwcjmVuAgk8upjO9Amf7dNS+dySPGYAGBA+oglut/ZX3iPXpiLi1HE+inusiA9nMRhG54mrBrvY&#10;K+5UbLPU77MV205FHKpb20+FEJvviNph1GiJMrX7oEfX3Un1PGiUz515FX3WRPrEjUbzJ7p+Puro&#10;MKTGzoKx4uwPJFgBO8O75673efx7BZ4GqVnypLLNyI+lcUvTWgQYGFL3Rha5Nk80jjXsPOSElTks&#10;3A90IZlxyQPAQMh3iBK7BJrq349Ddyg0ouaiwS5qiztb8/Bvh++SNKB1zdbHttE+d5GenzIF5nQg&#10;Q07WF9uiTzmO1noe7vTay7ltdTLmJuZV0ElMt4KiCDsZkV8AAHvu3cWN8r0b+6FOsi439H/bLtAr&#10;iz1j/0ThnxCTheNT0OuylWxkNgpmp61jk8XDTy7L3nPLkwurcZ8b+wiGy1CdCaGTMVD73hfiyVIl&#10;DbuJcOAi7pTfL2PZVVg6f0/k0d92ZzHv3Rf7m0Y0NsTBTk3YgrXyQO7QxB8NVEb8PG6/Es3h9V6Q&#10;mO6jdKrnXB7ELogkBwCox74InqXjhH/bUfelmNK05FiuHI4lNJlxC7/PTAv1lAAAoFWHbqpzfZMa&#10;Gs7ijqApxK51PK5UIJu/8f0L07P26Opkl9E6IWtFPanjnFW+c266qadSh4OKPU63bFYdi4/mz8Lj&#10;azOiSDyHsZZUtljO/b2OzSVnCQDA8t7+VgSPLrZ+OO73ny5CKHWh+st2Egn1tE7auRr7J6LnoSc0&#10;x4iB4OeVCJ7BQARP+OuRCJ5hjYHa9z6fETw6zy9Ns8iNRuJO5Vgm6pC7HsuT/pby4VJZgNj22jrv&#10;wqmsCCyuafG23JiNKLZ+Yy0112M5GPjlV03PNObvjnT7/n0fUQlKep3J+U1MXIJOiaRhLUnJAwBw&#10;5+M7Cw3XBc5lV/mxjt20jgN307JdqAXrplUhM25CysK0E2UEAABhHT2XZgC7nOPER+qE1q4TUcG1&#10;wPOB/p6mvylv8RyUjnbaoqO9t/OQChKpHmMpOp0N9FLYZfdTz+e5/LP1h58qHpfjbGq6T7naxYOu&#10;e0nDAgDwwFspWivj9tTmIYKnytGkaUmamnaJsLHlaUDBqTyuvPgOWeS5dC5JeLICANBP9An+yoOg&#10;IE/a5z4dMu2qlXQoJtwHjlKdmD/TYdp0tsWJzmyjkzTdfqXiW2Jeo4wOuJqs+N5SHcNpZTuO3CZE&#10;6wAABODjjgnCJaS5JI3gN8lEEUU3LWXlsFidmfAdyDLjFsWT6SIPAAB6hKeUrBfHLGBDgHmHzunK&#10;s70n5lXM6eo3OQk726iQtyptpGJC2VnpmKvrXZ6Mx06klTSrcpv06Bzc6/p2RbQOAEAYPm5NGjJR&#10;fHPc1/cYVHjHqJmQaVouAs/cBBZ4GkTxnBDFAwDQHzTtWhzMLx5297W4/webn8TpU/FgbdqPElk2&#10;tHNi4kmH8SLsvLeGMJrO1nFkUh/IHLvLiS0PzauQc2jCFt0OORZlLbygxTkAQHg+bi0AXRcCXp9O&#10;eEAWHS61b2JJ0zoMnaZVLjoMUTwAAENn5cExlHls3kYB4orIk5v2RJ7bunOurpdKIWdi4kqH2Vtj&#10;J8D5Wuv6can2mZhXkSsx447webAVRD3Vx+r8d+t9Z0nXMgCAdvm45bS7TsJpZKGWLt2rZBHSdZqW&#10;dLVYtdXBgygeAIBRUKZmuRaPFXEnadNR06YJMi/LPNOGyJP12Pl+0nVGFkOEREXwqdpNzmWf6sO0&#10;Oq52fEau2b5FQpWizor1IQBAd/yn8vedLhJsudEifDHhcjyn+lSu7eORCfHSbLorzDpoz5q1/DkA&#10;AGjX4ZZWzeIwnjt8XGpmTLp4Cq/fmTiuTWy4tXBIM7VJDNzrOZXzk8ac/iL2lUgWPc5psUlrqc96&#10;/N/NJvLoaWCX3q3Lmk4fmKY9+Y0Pev4+Fcct43COuAMA0C0fKxOKdK/IjV13jacYJyEN7763+B0S&#10;ObMMFYX0RppW+Z2rjm3lEsUjv4UJHACgR+g8vzb1O2V675TlcMyhI3ms1jG6vpD3/+rIJHK8SzOA&#10;1JddQkAl/W1iXtPf+lp7Jmu4NhPhJMZUrVvzGqmz5s4KABAXH7cmFLlRTy1CkNOIq+DLAui9gtE3&#10;lQmqjd8g3yWL1IUJKCY1WITUrcUTbMGvi70PXJZxocLvCZYA6D/qOMpcJNf1e4LJeQcRpW8d853W&#10;dZFj9p3aM7d1UvV4vhr3phS2PFXWK6uBj89H88YDpIr4U74a81oPMLY56tZDJIuszWJI1XrQcyJj&#10;L6f7FQBA3Hx8Y4KdFxNp2Q7zrQXgTeQLjV0Tqzx1WJoO2jMGbCnra8G/L4rnxmUhDAAA0d3z34uK&#10;EWduFlt0iM7ZU881cK5dRSxJN9K286GEhdGIOpZjoFzb7bSJCoET/c9EX6uCkPzdRv2fzMfvLX6P&#10;dFX90bKpyyjt3BClAwDQOz7ucfonZnf3DVkApj1YwMpxyoJgySRVazGyK4qn9Y4cAADQyhyZmD9F&#10;HhHyY47MrT6AykwzceW77Kvh4cg66M74Sx17qDjViDpu40PWeeVab++6pRhLZURQSbL1lol5FYxK&#10;9olEt77WTJrif2vCRihVBZ2crlcAAP3m456JRRZ5iT5BqIYip30I0ZSCb5zi2rbajuKRhWYWS4g+&#10;AAB4v+/faRSKiPtfbds5dzlf6dpEjn1u6fzK3Db3IaCImFAcQ2aapWpJvcAyUgfHuoNrYOuf8ggP&#10;My223x73VwqJst0x7gAAhsXHmhPgolKAeUk0x2DJ9BxLp4sMcwAADN7Blfn8Q0+P/UUY0WjjmW4S&#10;kbEdUVNGKKx8P7RwSNWingnYjrF1g4LLMvbvzJ+CDmMOAGDAfKz7RlX4J5hs8Av9QywBAAB9coDN&#10;poFBVxFIqXk7VasaLZGTKg6OZDrO3ksHfNBx+L+N8QYAMD4+FDd/rAAAAADgupjapGpdmE3KVa4O&#10;NoIOhBhjZVSObDK+7oisBwCA/80XCDwAAAAAAAAAAP3mP5gAAAAAAAAAAKDfIPAAAAAAAAAAAPQc&#10;BB4AAAAAAAAAgJ6DwAMAAAAAAAAA0HMQeAAAAAAAAAAAeg4CDwAAAAAAAABAz0HgAQAAAAAAAADo&#10;OQg8AAAAAAAAAAA9B4EHAAAAAAAAAKDnIPAAAAAAAAAAAPQcBB4AAAAAAAAAgJ6DwAMAAAAAAAAA&#10;0HMQeAAAAAAAAAAAeg4CDwAAAAAAAABAz0HgAQAAAAAAAADoOQg8AAAAAAAAAAA95/8FGABx9K4H&#10;qQ/XQAAAAABJRU5ErkJggg=="/>
  <p:tag name="ISPRING_COMPANY_LOGO" val="ISPRING_PRESENTER_PHOTO_0"/>
  <p:tag name="ISPRING_COMPANY_WEBSITE" val="http://hi.ooopic.com/QQF5E41748/"/>
  <p:tag name="ISPRING_PLAYERS_CUSTOMIZATION" val="UEsDBBQAAgAIAIJgvUw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CCYL1M3lsiXIYDAABgDQAAJwAAAHVuaXZlcnNhbC9mbGFzaF9wdWJsaXNoaW5nX3NldHRpbmdzLnhtbNVXX08bORB/z6ewfOpjs0CBcmgTRCFRo0KSkpw4npCznuy6eO3t2ps0feqn6Qe7T9LxOn8PDhbaSNdIKPF45jf/Z0x48iWVZAK5EVo16G59hxJQkeZCxQ3617D9+ogSY5niTGoFDao0JSfNWpgVIylMMgBrkdUQhFHmOLMNmlibHQfBdDqtC5Pl7lbLwiK+qUc6DbIcDCgLeZBJNsMvO8vA0DlCBQD8S7WaizVrNUJCj3SpeSGBCI6WK+GcYrItmUlo4NlGLLqLc10ofqalzkkejxr0j3b5WfB4qHORgnIxMU0kOrI9ZpwLZwWTA/EVSAIiTtDct/uUTAW3SYPu7TsU5A7uo5TY3nXmUM40xkDZOXwKlnFmmT96fRa+WLMgeBKfKZaKaIg3xPnfoOfD27PeZf+0e3N73Xo36Axb3oQnZN7f9FtXF53uh9thr3cx7PRXUmj8hu4w2DQuRCd0kUewtC3EjGRMzS50rP9lsAGL9SRZHsNQtwWGa8ykAUo+ZRB/LJgUdoZlt4NldweQnZoMInvlAtSgNi+AruA8INqFUVsGf/fgcBX9w6MN3wOvf+XXQ2aGzFoWJZgn9Le0LQzWSQu2sVYbyXBnMtKSLz2CdAS8y1JYq77BnVBt5NylZIxJkOjraS6YpERY9D1aCptiZKywZZW31zkJYmE7Arkc3ItFlLAcHTTr9HnYXY1FzWtdSE5muiBS3AGxmmDuihR/JUDWi5GMc52WVGwXS4wUqHEiYAr8xMfRA/6XohtUkRYo6UIswXoNnwvxlYxgrHPEBTbBTka6MB6//izgjBmzAmULG18NLjrnrdtO97z19yvnIOMTpqJngmPCIc3sVvDZjChtF3IYjogVBsqkcMHLuyq+1V+eBiPSQvo0/+pkrEFvMSXb0fKcxDxpQWW1CZuUjeiaq4TGFhSYEo+JFxGOC6EKqAoYMUW0kjPCIhzJxrX1ROjCIMU3sIc2L7fQyxOhylOMow015hzySpA7u3tv9g8O3x79eVwP/vn2/fWjQvNl1ZfMqfPb6uzRFfeE5COLbrkk7s/RMHDz/eFxX66l/+O0v2kNqiSk26vC1ftQhevKr5P+2iqpZAKOn9i3Ew4gKVJhgf/KYnpBWn9qi/ua2E5at+jzz5Tyb+OyPy0fsxuv1zB48EnublKhRIqBcMNv+Y5vHuzv4Hv4wataDdE2/ytq1n4AUEsDBBQAAgAIAIJgvUzOieAsqwIAAFoKAAAhAAAAdW5pdmVyc2FsL2ZsYXNoX3NraW5fc2V0dGluZ3MueG1slVZRb+IwDH7fr0Dc+6pxm7STMiTohjRpd5tu097T1rQRaYISlx3//pImpaHQtVAhkc/fFzuO7UL0hon51WRCUsmlegdEJnJtkQabsOxhmlSIUlynUiAIvBZSlZRP5z9+xrPlzR2JauaQSu5AjdWsaQqtm1X9GSPxPlareDaL+wSpLLdU7F9kLq8Tmm5yJSuRDfop9ltQnImNYS5W9uljcqbxGaHsxPT0uLgdJ9kq0BpsSLeP9hlUcZoAbzxdpGldfX/6jmzHNMNatrz/Fd/f9Mm2NIdLkmwuxux+sQDhHw5TOd2Dumhzua22HcGdfXoFSuY2ocea2Y19BjVc0sy032CtHAT2QNZRrbhf9Fe8T89JYfifYd8T265K8jeb185AsJeecJivKddAombpjLqQX68VmgY5EEKoJb2ZqN9opWGOqvKsFmt5f+GLiSzcyyMt5VPyqoTYRRxsd4y3/Dhe1sMi3PSABREq2J0SA7Sl/jGZ9WDrPgBb5jtnGbwKvj+hdy1O09zykvr7DC7AaY/yb6wgqFlm3tqsGqv19GJ7VweuPdBwSpnBXNtwPlgJ9t5IVGMupOgkJiLojuUUmRS/LS/Z14fRJOoYfLGdLy2CDDmcq7g6RjOnw5Dt8mooHcS9FdqjufUEzRB/mFJEmhaleSvp6cTrHqb1XU+j8xI7Jw0f1LNYy7GikqoNqA8p+Wg/QiKMJkvXXH10EgVZINH5LBO/ybn0i6pMQD2ZW2Ogm144Bh2xYHnBzRc/GXxB1lH0WJ0UC7OfoOxQlwHgiwCoSotDK7qVM5UVR8ZhB033B0B95r7DEW3KtK/iFvgCawx73yOdogwIQVX6WdFWS2eIBIYzgk8T13mFs4yYxEgTXR/tqPeHZnMz0Gz9hSQH+Ho62trYT5NoQPuf8j9QSwMEFAACAAgAgmC9TCL+5RZZAwAAcQwAACYAAAB1bml2ZXJzYWwvaHRtbF9wdWJsaXNoaW5nX3NldHRpbmdzLnhtbM1XX2/TMBB/76ewjHik2WBsY0o7ja0T1cpa1iLY0+TG18TMsUPstJQnPg0fjE/COe5fNrps2hCVqsZn3+9+d+e7S8PDb6kkY8iN0KpBt+tblICKNBcqbtCPg9MX+5QYyxRnUitoUKUpOWzWwqwYSmGSPliLRw1BGGUOMtugibXZQRBMJpO6MFnudrUsLOKbeqTTIMvBgLKQB5lkU/yx0wwMnSFUAMBvqtVMrVmrERJ6pPeaFxKI4MhcCecUk+9sKmngTw1ZdB3nulD8WEudkzweNuiz0/IzP+ORTkQKyoXENFHoxPaAcS4cCSb74juQBEScINu9HUomgtukQV/uOBQ8HdxEKbG958yhHGsMgbIz+BQs48wyv/T2LHyzZi7wIj5VLBXRAHeIc79BTwZXx933vaPzy6tPrbf99qDlKdyh8+6y17rotM/PrgbdbmfQ7i21kPya7TBYJxeiE7rII1hwCzEhGVPTjo71H4QNWLxOkuUxDPSpwHCNmDRAyZcM4g8Fk8JO8dZt4a27BsiOTAaRvXABalCbF0CXcB4QeWHUFsHffr27jP7u/prvgbe/9Os2miGzlkUJ5gn9LbmFwapofmyk1Voy3JoMteQLj0YYZYnOHOWCSUqEReeixa51IbCnQmL8ne52faTsDe+ihOVI2azKZ4F0tyZqftKF5GSqCyLFNRCrCWajSPEpAbJ6vcgo12kplcxYYqTgQMYCJsAPfWQ84N8MXaKJtEBNFzQJ1lv4WojvZAgjnSMusDGWJsqF8fj1ewFnzJglKJtzfN7vtE9aV+3zk9bn585BxsdMRfcExxRCmtknwWdTorSd62E4IlYYKJPCBS/3qvhWf3gajEgL6dP82MlYgX7ClDyNlfsk5k4Glc0mbFwWoiuuEhpLUGBKPCZuRFjuQhVQFTBiimglp4RF2GSNK+ux0IVBiS9gD20eztDrE6HKVYyTEi3mHPJKkFvbL1/tvN7d239zUA9+/fj5YqPSbPz0JHPm/Pw53ji07tDcMLoWbf9mHw0D13Vvb+DloPk3/fuy1a8S4vNulVPdsyqnLvyA6K0Mh0oUsKHEvkCwpUiRCgv8Ma/HAxK1edL6ND5Sop7Qi43X7f91wq8WL4Vrb4FhcOurbQ3l638TmrXfUEsDBBQAAgAIAIJgvUwwG4y2gAEAAAUGAAAfAAAAdW5pdmVyc2FsL2h0bWxfc2tpbl9zZXR0aW5ncy5qc42Uz2/CIBTH7/4VDbsuJnaauN202mSJhyXbbdmB1mdtpNAA7eyM//tK/QUUonAp33z4wnv0vcMgaAdKUfAWHLrvbv1hrjsNlCZ5Bc+mTjx6oXQkSL6Gr7wAklNAFlJftl7l4404GW8wEZozop1r0nwqX6EZIubCy/7lEHdowrW5dom/jt17F/hnBHcO7BSUlumkkpLRYcqoBCqHlPECdwx6eonC+Wiih2jBrAZ+B93gFAzTuBs+8uYYx1EYRjqXsqLEtFmxjA0TnO4yziq69rlumxJ4++a7EzCL1dQBkgv5LqHoH7xczMZ+suQgBJzPHS/UdMIEJ0A037uoYdwPyKLrXOTyQs+nr9F0pNMlzuCBLLUJbb0e5STspZcguAH+iBUrq7LPTdQ0OM4ylZEeGo7UdKKE4XVOM99DXjl1WWV7Aacz81e7BXp+NaOEmFVCW1f1FY4ypS7QWfnSWbvCOnjl2urvWrbob1j+RmTcR9q9RK2/gx/7NlYazK57HBz/AVBLAwQUAAIACACCYL1MPTwv0cEAAADlAQAAGgAAAHVuaXZlcnNhbC9pMThuX3ByZXNldHMueG1snZGxCsIwEIb3PkW43cRupSR1E9wcdJaaphppLyWXWh/flIp0kYBDIP/xfT8kJ3evvmNP48k6VJDzLTCD2jUWbwrOp/2mAEahxqbuHBoF6IDtqkzavMCjN2QCsViBpOAewlAKMU0TtzT42ECuG0MsJq5dL+LpHYrZFMOiwuKW9i/7M4MqyxiT19F24YBVvMe0IIy8VjA7F43cYutA/AIakwBMqsFQAmh9AngMCcCPK0CK75vnpEcK8aNikGK1nip7A1BLAwQUAAIACACCYL1MGudXVHUAAAB0AAAAHAAAAHVuaXZlcnNhbC9sb2NhbF9zZXR0aW5ncy54bWyzsa/IzVEoSy0qzszPs1Uy1DNQUkjNS85PycxLt1UKDXHTtVBSKC5JzEtJzMnPS7VVystXUrC347LJyU9OzAlOLSkBKixWKMhJrEwtCknNBTJKUv0Sc4Eqn+2Z8nzJrmfT2p+v2K+gq/Bk/7pnU3Yq6dtxAQB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gmC9TBep4UFvAQAA+wIAACkAAAB1bml2ZXJzYWwvc2tpbl9jdXN0b21pemF0aW9uX3NldHRpbmdzLnhtbI1S22rcMBB9z1eI/MBKGt0M7oJuLn5JQrKQZ3etFtNELpZCS9HHV06ybLbZ0GqeZs6ZM8zotOn7FO1TyvPj9HvI0xzvQs5T/Ja2Fwi1+/lhXm6WkEJOm2Plforj/LOPX+e1VqspD3EcltGuaNpi1D0/pKRWTtWMGUaRZJ56hZzntmINuAZsxRwltt38JfGiu4R9iPm8ars5Qd839DGFJfdxDL+2cMp+C51u8HkZxqny0lawNcphanFsDcQIl9wXqgFAIMsdcbhI2UhNkMeMYyhGUaCACOekEYVIyqFmXSOqCvONQEwyRl2hntZupLVx1BYJDSG6TvOqsaXrjMQYEUKAucIFdAajyoaqoUGtBwQHBkTRRhMFqLOd6VjxzgvLkaJeYFyYMYDx8bjH7d6e61j973UO5/yH4NkvOIuu3tqcMVe7f1qWSt6Fxx8PQw7oy5BCP366vLn1d/5qp3f99dXlqzeffXxgroatm3/o7z9QSwMEFAACAAgAg2C9TNRTZ9YFCwAAxyEAABcAAAB1bml2ZXJzYWwvdW5pdmVyc2FsLnBuZ+2WfVATZx7Hgy9tbaStxxUcRLDW6tXDF4yIISGpDoq2Fs7WtvIOAokKiLhCjCGJ0lq1oNGplgRCttVaPFsTMApGXqInJVVD9nqcrDHAquiuNC8rrmQJm5cLMzcD07mZu5n7N7Ozs8/nmefl9/ye73z3d/QvyUnBr4a/SqPRgjduSPyIRpv2CY02dd8rL/l7pjjhi/5PEPBR0lqa2hQx5Idp/DUfrqHRmmR0d+50P8/YvSEVoNFeuzn+BhlKzufTaG9lbExcs2Vflr2fJVuQfuX8r8TLTcO/e6idu3ZEHlr7Y+RwWXGyYCDm+786jPvy83mFH1jfvjAKlviXXmaL07u66wjQ5zbMJnxmpTe9kTh1fgqN1na55287sMsPVnS1OSf3ZkbXh37WNZvx9gX/9Igji7vksvVbgmi01W98Uh0TdWx80O55F2bnccI3+2N/8N6WmK6KlWf8h79+Y0dQQXVMg/D98eFZ93c8zP+f6QVSK/VRCOIdg/US6maU99kdt71EynLwq10x6LvjO+3b0XCoR5MwPkzvGUqRjiG+pJNWpTOuyz174kRDsFzqsWYj3uc1+gqqH5cIqt9lOT6NQQ31DYlv+uM9Vx+anM0M2YgmiZKDnqzU4kPsLrmPmhRKOwFJvURNFO7yRyCauSiqu+/uJX1hgWOXYjkhk7oHR9P8MwbY74wnaJn98u7FWv1eJ6n3eWJOtcVS9J3YqNgxvsSyXPQaYvqilsk70z2t5uiSkNxkOL/adX/SXvkD1DltSbc76/SM+eTsS5jCToyeRfR7wBnxcGt6Z2heR7nqD34xHagpT1stXgl6zmlJxfYVs9C9JoW5mTIhmKnGOpzCd+xUsLKSNSO9xrkMgLxjYnPs5PsMBOuBhmCVTkV6L7pb0LGSXOwyIpacsvp+mxTDALv9zwWOSMXq5+bVTd+h4ydcVuWhXCqT+0+/DpUlE72yCM/2Gw9/5E8xy5z0Smy/EwBXl3o8bKLkcXgcOqZBYJvIQ5b74li+SIFFRPTq9f0ceDmsgyCrrVnocbX4dm52TNxiOvHp3qtQ9E7+wdRtnYknEvxNzLAP1aW2ZYX1gvWpu8EsjANc1G7VI5mNGha8R+w9jSZVLSbmFs2sg8Qcn5VccaO448d+DkLEnjJ64UHNLJ5X6eES4l1GZnGdgjBdKVqtgJ6FD6vxwU8m6UdEZN2Tr3uSeKKnFKzPXAApK3+JzuHnsqueQp3fiBYIC9X0YavRmonAbBWsKqzTdSA6p5BNGUGtWFXHtHPxPJ66tMU+Rcxv6e7DG+WYGuvogPvL+6VZ1rExlhZP2lyAQMYMgwhmUlnZ2P5jDGAunIcDx9JDWh3wKgvaWq+HXOjxE1ansD14v9YjcUew4OWU0WkVKQAcq4gv5x+vJzJk9YPOa+XosEc0qsAmHYDxMDf0K5aWpvoZ+2xpBOlbsx1fP2o0PioPva1tbPdeNSxVI3WZ88DKm2LU9EXwcqIDCxfM4mi4MjIMNYEMrY+tB/vXH2JKWnCdGheq6ooJCYoDJqGnvwMvPW4Wx603xpAbVlKnz19qenDRKsfQYbcOL4XikDsdGv+9unrJPcELS7qVeZwWF9XmyIAj4jDQDOXwsvjcGlcfn2KrrLUKwjgMi0lGLQAZrd2Uwozv4nxN8VdZHDAHA+E2DsmAPh63jWf/SKY3kLxHt6Ij+JKLPz+K3knGls+i8tUGsBnhh92EW19LZtCJzBM4ANg4LZg5pxG8u75GkXoEx1ZJk4uuqkqaS/4on+6J5fSF2QnSKmis8rkoZZ6p3aL2S9BuZDoO5vCdIKwY1EDdOlQXPAsmTGW4Sw1fJgas3c3BCxvMZNPDPBODggpNTcR+GM9RF565xY5jGLK4WnOJCoQKIa0FJSwespYPMjHOgJjv8F/zkMdnnOQ9ZxXrHkVHauh/1ygzf4FsmdNSeKFtgC12cVvcHG6yRQ2kbYCMTdpvOUsuCCwc1SDGJkgX4OtgyPhvdciw+wvnGYk5L5dbPH1aaGQM9WRP7R5pg3VRgvoeUa2ZHO6dO4fqcwgQSTxmbDO0eDOLo1u9dXICufnPIgSXmGJz87mHxXYxWyt41AcxqCz8em0xoDb7XijqB2Aby5ABUpPFlAS0hzy+9tR923xgOZD5VMLjNbEM/WHteHd0BX9zxf1V9EGz89MKOVxrb1g3sstiANzrv3QRkRFqTRP9+YyphHvgUBM1AIkTynlOECo9+2s6ctdz1aoc6DF2yHqaACOnhepvAU1M4L6U5+u2z13M0vqGRkg3gXkqCF3G1B6HlAvtcI6hrTpkM7A/G2+HwdLJjgezNibTH2jkuq9zsvNCGxvEA7WpNk57c4vjxL15MTCDPkb1L4NzStPegwaFkqjsszfcwnbrNl4kVCmFRJ5hMJhOjUocTCR2ppHpNH1FVt7wB2gTJGDXOFzwZgZUsZSE8lUIUXxPV6KP0mqDhsb6bFx8cCzVVrTvGkeQ4CuqM8B24EORWET6JeHb5byCeUwcEu4j25GREYApPq5FPGMSdJKlKhSHnkcvRtIipLhxm9DEJXorfRfNg6pOefAb2vPgoWemEbIoQ+rOi4KwRriFbk/AjGwVRg7bWul+RZhaLBgkZMN7PJlR2uJskapODwEkAIaOAB5ibqa07wkH6LMxpFn8vE4lMIB1OL6sFrbBsRYsbdWBDO7X/jYTt4cvczD85nTYk+WUWzNa8JFubJWMvB/3je0KRMBQWVZhdgmXaO91bUJbQVhuIMIBRwJchOSR8Q68MBLc1g/Fpxxd7P+xf8BaouQwtM+U058al+boBbzc+KrfUn9y6PgO+l2SF9bFaF3ttfmVvUGCX+GDqd9DzamJUKUwzCxyl/mEbAgfTH2MY7GYCrC7eGrwSUUo5a5YCKiOcfz+52CWm/QyUsd0jvWJeSATFjszCC9aRqbxLCNlmKjOTrjdTEM3IqCmVbt+cor7NMPxflXj4Wuc+x1AAg/iAp6ZfBQYKNYiL532p0+riWWArrbDfncyWAUMKQjfF+OWFLywGdFgfNVEIQDWH4uCpzt6FNPt0fGaKmd96gnTfHJvXzqD/iTBe43mncUPpRDCLObxvuMKtiqbxT8b+RWvpxC1cxbeNo50rD0ih9Cz345ouyesDDJFqwqvy1uXOA3vOiMYxD6VfmDGcL5a8I6y2beBKFx/2lWBUQqIGJrLSuGduSfhE/Giz26TiSeZ2LQrPc3gDpQhDJ8ufTFJT2bFiUtBgy/Ovk6aW8Odr9VYN2WMftUawnurFWMV+07y5ndqypK6lALO51DFMoQVct1pkHb8JlLObuL+QDBM7nRQWtVQzCUmapb9K7RHVEdiBIuUzbiMtElgxdUVJwvwPYp1L6IT+Ygn2wUOFDRpiASuZFs1c5JTL2LcyH/71shrh4IXtNrjxx1g+ZqCR7eGHKetRueMhSG56L3gGNLs4et7yvM2gRO5TuE5EnWHZR/PM2fHs6hsGRJ1UPHKJe7aPVxnu7k1DR0t7HQppHs75VFlEwaQUN/i2OBS+WcIzmzardi6Qh/2+OJWoretbFFVzA+TwmpgBOVNuf3SsRnzsofvvI/Uyhy7hFd8hjfzJKcm8riFh0eXHj4So2FN6Lo6Bl35f5LFN+dRz5Tbs/N4Tn3Iv/tC/luxfPD8tmrX9vHsHPjcX3Kjl6/+vhD/T+U57Y0j/uVptIMBCEAAAhCAAAQgAAEIQAACEIAABCAAAQhAAAIQgN+BTEw5fbSeo/MrN75ScG68Z+O65ET12pzKfwFQSwMEFAACAAgAg2C9TL3mp+JNAAAAawAAABsAAAB1bml2ZXJzYWwvdW5pdmVyc2FsLnBuZy54bWyzsa/IzVEoSy0qzszPs1Uy1DNQsrfj5bIpKEoty0wtV6gAihnpGUCAkkKlrZIZErc8M6UkA6jCwMIUIZiRmpmeUWKrZGFoAhfUB5oJAFBLAQIAABQAAgAIAIJgvUwVDq0oZAQAAAcRAAAdAAAAAAAAAAEAAAAAAAAAAAB1bml2ZXJzYWwvY29tbW9uX21lc3NhZ2VzLmxuZ1BLAQIAABQAAgAIAIJgvUzeWyJchgMAAGANAAAnAAAAAAAAAAEAAAAAAJ8EAAB1bml2ZXJzYWwvZmxhc2hfcHVibGlzaGluZ19zZXR0aW5ncy54bWxQSwECAAAUAAIACACCYL1MzongLKsCAABaCgAAIQAAAAAAAAABAAAAAABqCAAAdW5pdmVyc2FsL2ZsYXNoX3NraW5fc2V0dGluZ3MueG1sUEsBAgAAFAACAAgAgmC9TCL+5RZZAwAAcQwAACYAAAAAAAAAAQAAAAAAVAsAAHVuaXZlcnNhbC9odG1sX3B1Ymxpc2hpbmdfc2V0dGluZ3MueG1sUEsBAgAAFAACAAgAgmC9TDAbjLaAAQAABQYAAB8AAAAAAAAAAQAAAAAA8Q4AAHVuaXZlcnNhbC9odG1sX3NraW5fc2V0dGluZ3MuanNQSwECAAAUAAIACACCYL1MPTwv0cEAAADlAQAAGgAAAAAAAAABAAAAAACuEAAAdW5pdmVyc2FsL2kxOG5fcHJlc2V0cy54bWxQSwECAAAUAAIACACCYL1MGudXVHUAAAB0AAAAHAAAAAAAAAABAAAAAACnEQAAdW5pdmVyc2FsL2xvY2FsX3NldHRpbmdzLnhtbFBLAQIAABQAAgAIAESUV0cjtE77+wIAALAIAAAUAAAAAAAAAAEAAAAAAFYSAAB1bml2ZXJzYWwvcGxheWVyLnhtbFBLAQIAABQAAgAIAIJgvUwXqeFBbwEAAPsCAAApAAAAAAAAAAEAAAAAAIMVAAB1bml2ZXJzYWwvc2tpbl9jdXN0b21pemF0aW9uX3NldHRpbmdzLnhtbFBLAQIAABQAAgAIAINgvUzUU2fWBQsAAMchAAAXAAAAAAAAAAAAAAAAADkXAAB1bml2ZXJzYWwvdW5pdmVyc2FsLnBuZ1BLAQIAABQAAgAIAINgvUy95qfiTQAAAGsAAAAbAAAAAAAAAAEAAAAAAHMiAAB1bml2ZXJzYWwvdW5pdmVyc2FsLnBuZy54bWxQSwUGAAAAAAsACwBJAwAA+SIAAAAA"/>
  <p:tag name="ISPRING_SCORM_ENDPOINT" val="&lt;endpoint&gt;&lt;enable&gt;0&lt;/enable&gt;&lt;lrs&gt;http://&lt;/lrs&gt;&lt;auth&gt;0&lt;/auth&gt;&lt;login&gt;&lt;/login&gt;&lt;password&gt;&lt;/password&gt;&lt;key&gt;&lt;/key&gt;&lt;name&gt;&lt;/name&gt;&lt;email&gt;&lt;/email&gt;&lt;/endpoint&gt;&#10;"/>
  <p:tag name="ISPRING_PRESENTATION_TITLE" val="智能32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1811</Words>
  <Application>WPS 演示</Application>
  <PresentationFormat>全屏显示(16:9)</PresentationFormat>
  <Paragraphs>231</Paragraphs>
  <Slides>15</Slides>
  <Notes>38</Notes>
  <HiddenSlides>0</HiddenSlides>
  <MMClips>1</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15</vt:i4>
      </vt:variant>
    </vt:vector>
  </HeadingPairs>
  <TitlesOfParts>
    <vt:vector size="38" baseType="lpstr">
      <vt:lpstr>Arial</vt:lpstr>
      <vt:lpstr>宋体</vt:lpstr>
      <vt:lpstr>Wingdings</vt:lpstr>
      <vt:lpstr>Adobe Gothic Std B</vt:lpstr>
      <vt:lpstr>Yu Gothic UI Semibold</vt:lpstr>
      <vt:lpstr>微软雅黑</vt:lpstr>
      <vt:lpstr>Mobitale Versalete (正文)</vt:lpstr>
      <vt:lpstr>经典中宋简</vt:lpstr>
      <vt:lpstr>Wingdings</vt:lpstr>
      <vt:lpstr>Arial Unicode MS</vt:lpstr>
      <vt:lpstr>Lato</vt:lpstr>
      <vt:lpstr>Segoe Print</vt:lpstr>
      <vt:lpstr>Swis721 BlkCn BT</vt:lpstr>
      <vt:lpstr>DFGothic-EB</vt:lpstr>
      <vt:lpstr>Mobitale Versalete</vt:lpstr>
      <vt:lpstr>Calibri</vt:lpstr>
      <vt:lpstr>Tw Cen MT</vt:lpstr>
      <vt:lpstr>Lato Light</vt:lpstr>
      <vt:lpstr>Arial Unicode MS</vt:lpstr>
      <vt:lpstr>等线</vt:lpstr>
      <vt:lpstr>MS UI Gothic</vt:lpstr>
      <vt:lpstr>华文楷体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熊猫办公</dc:title>
  <dc:creator/>
  <cp:lastModifiedBy>liqiang</cp:lastModifiedBy>
  <cp:revision>27</cp:revision>
  <dcterms:created xsi:type="dcterms:W3CDTF">2019-05-21T12:40:00Z</dcterms:created>
  <dcterms:modified xsi:type="dcterms:W3CDTF">2019-05-23T18:17:30Z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2052-11.1.0.8661</vt:lpwstr>
  </property>
</Properties>
</file>