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4"/>
  </p:sldMasterIdLst>
  <p:notesMasterIdLst>
    <p:notesMasterId r:id="rId20"/>
  </p:notesMasterIdLst>
  <p:sldIdLst>
    <p:sldId id="256" r:id="rId5"/>
    <p:sldId id="320" r:id="rId6"/>
    <p:sldId id="318" r:id="rId7"/>
    <p:sldId id="338" r:id="rId8"/>
    <p:sldId id="323" r:id="rId9"/>
    <p:sldId id="325" r:id="rId10"/>
    <p:sldId id="327" r:id="rId11"/>
    <p:sldId id="345" r:id="rId12"/>
    <p:sldId id="340" r:id="rId13"/>
    <p:sldId id="339" r:id="rId14"/>
    <p:sldId id="341" r:id="rId15"/>
    <p:sldId id="344" r:id="rId16"/>
    <p:sldId id="342" r:id="rId17"/>
    <p:sldId id="337" r:id="rId18"/>
    <p:sldId id="30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11366-06C5-41D5-8569-246142F834F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56375-20A9-407D-8854-EC052795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E838-76A7-42AA-85A5-57D0EA6CB459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9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6103-0B8A-4ECD-A553-B8428366347D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0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2D17-0EBE-4567-AEC8-76A3BACEEA71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2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E670-5696-4C93-B12A-A752AE839C75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2F0-CEFE-486E-8ECA-012FB3EABBE8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7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6F3A-0977-4289-B01A-859ED92F14C0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1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22D8-DE5F-4004-B052-2FF8EA0A74F7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3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16B-3543-4837-B38D-AC82B334B0EA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2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6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66D2-99D4-4625-897A-52BDB7A3C976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6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22FA-4654-470F-A0A6-1678E437BC59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3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aemcomponent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64D8-78F3-4C92-826D-CFE40EA067CB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E:\AEM Logo\20171106 AEM R\AEM US Logo Transparent background.png">
            <a:extLst>
              <a:ext uri="{FF2B5EF4-FFF2-40B4-BE49-F238E27FC236}">
                <a16:creationId xmlns="" xmlns:a16="http://schemas.microsoft.com/office/drawing/2014/main" id="{2094D2E7-1CCA-4342-A023-EBA783BF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1" y="283009"/>
            <a:ext cx="1560945" cy="47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>
            <a:extLst>
              <a:ext uri="{FF2B5EF4-FFF2-40B4-BE49-F238E27FC236}">
                <a16:creationId xmlns="" xmlns:a16="http://schemas.microsoft.com/office/drawing/2014/main" id="{5A3935DF-773E-406E-B1F8-EAF99CC7D65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0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4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hlinkClick r:id="rId14"/>
              </a:rPr>
              <a:t>www.aemcomponents.com</a:t>
            </a:r>
            <a:endParaRPr lang="en-US" altLang="zh-CN" sz="1400" i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3F0D8DD5-A8B7-423D-8867-F31573EBF3F6}"/>
              </a:ext>
            </a:extLst>
          </p:cNvPr>
          <p:cNvSpPr txBox="1">
            <a:spLocks/>
          </p:cNvSpPr>
          <p:nvPr/>
        </p:nvSpPr>
        <p:spPr>
          <a:xfrm>
            <a:off x="547253" y="760620"/>
            <a:ext cx="2355603" cy="1776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0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Circuit Protection</a:t>
            </a:r>
          </a:p>
        </p:txBody>
      </p:sp>
      <p:cxnSp>
        <p:nvCxnSpPr>
          <p:cNvPr id="10" name="Straight Connector 6">
            <a:extLst>
              <a:ext uri="{FF2B5EF4-FFF2-40B4-BE49-F238E27FC236}">
                <a16:creationId xmlns="" xmlns:a16="http://schemas.microsoft.com/office/drawing/2014/main" id="{C53A2399-A3CE-4193-B55D-47344A73D9A1}"/>
              </a:ext>
            </a:extLst>
          </p:cNvPr>
          <p:cNvCxnSpPr>
            <a:cxnSpLocks/>
          </p:cNvCxnSpPr>
          <p:nvPr/>
        </p:nvCxnSpPr>
        <p:spPr>
          <a:xfrm>
            <a:off x="600363" y="1043709"/>
            <a:ext cx="10991273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74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6A501B-B50D-488E-B89C-A886E3760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650" y="1764405"/>
            <a:ext cx="10306878" cy="12040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 smtClean="0">
                <a:latin typeface="+mj-ea"/>
                <a:cs typeface="Arial" panose="020B0604020202020204" pitchFamily="34" charset="0"/>
              </a:rPr>
              <a:t>电机过流保护器件的选择</a:t>
            </a:r>
            <a:endParaRPr lang="en-US" sz="4400" b="1" dirty="0">
              <a:latin typeface="+mj-ea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A6FCEA6-A1AE-41B1-9D9D-63E8C5B62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7621" y="4553695"/>
            <a:ext cx="5696755" cy="1439173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AEM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科技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苏州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股份有限公司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产品经理：何一品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电话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微信：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185 5028 6766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58081E-12C2-4725-925F-778072E6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3775" y="6338308"/>
            <a:ext cx="5124450" cy="365125"/>
          </a:xfrm>
        </p:spPr>
        <p:txBody>
          <a:bodyPr/>
          <a:lstStyle/>
          <a:p>
            <a:pPr algn="ctr"/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7426422-7F39-4181-A2E7-0F536EFE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757269" y="1996972"/>
            <a:ext cx="9659445" cy="4120661"/>
            <a:chOff x="757269" y="1751308"/>
            <a:chExt cx="9659445" cy="4120661"/>
          </a:xfrm>
        </p:grpSpPr>
        <p:sp>
          <p:nvSpPr>
            <p:cNvPr id="5" name="椭圆 4"/>
            <p:cNvSpPr/>
            <p:nvPr/>
          </p:nvSpPr>
          <p:spPr>
            <a:xfrm>
              <a:off x="1112437" y="2325939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55503" y="4170203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166437" y="2379939"/>
              <a:ext cx="5976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1559926" y="2233906"/>
              <a:ext cx="638629" cy="285176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203047" y="4212171"/>
              <a:ext cx="594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加号 9"/>
            <p:cNvSpPr/>
            <p:nvPr/>
          </p:nvSpPr>
          <p:spPr>
            <a:xfrm>
              <a:off x="757269" y="2190409"/>
              <a:ext cx="328168" cy="306902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减号 10"/>
            <p:cNvSpPr/>
            <p:nvPr/>
          </p:nvSpPr>
          <p:spPr>
            <a:xfrm>
              <a:off x="764897" y="4116253"/>
              <a:ext cx="328168" cy="2159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590440" y="2376494"/>
              <a:ext cx="1" cy="81481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597697" y="3300207"/>
              <a:ext cx="1" cy="900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1314046" y="1751308"/>
              <a:ext cx="1516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F1206HC</a:t>
              </a:r>
              <a:endParaRPr lang="zh-CN" altLang="en-US" sz="2400" b="1" dirty="0"/>
            </a:p>
          </p:txBody>
        </p:sp>
        <p:grpSp>
          <p:nvGrpSpPr>
            <p:cNvPr id="15" name="组合 14"/>
            <p:cNvGrpSpPr/>
            <p:nvPr/>
          </p:nvGrpSpPr>
          <p:grpSpPr>
            <a:xfrm rot="929544">
              <a:off x="9264714" y="2589950"/>
              <a:ext cx="1152000" cy="1188000"/>
              <a:chOff x="7933386" y="1973167"/>
              <a:chExt cx="1368000" cy="1368000"/>
            </a:xfrm>
          </p:grpSpPr>
          <p:sp>
            <p:nvSpPr>
              <p:cNvPr id="142" name="椭圆 141"/>
              <p:cNvSpPr/>
              <p:nvPr/>
            </p:nvSpPr>
            <p:spPr>
              <a:xfrm>
                <a:off x="7933386" y="1973167"/>
                <a:ext cx="1368000" cy="1368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任意多边形 142"/>
              <p:cNvSpPr/>
              <p:nvPr/>
            </p:nvSpPr>
            <p:spPr>
              <a:xfrm>
                <a:off x="7985760" y="2655569"/>
                <a:ext cx="624840" cy="286111"/>
              </a:xfrm>
              <a:custGeom>
                <a:avLst/>
                <a:gdLst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291607 w 588787"/>
                  <a:gd name="connsiteY11" fmla="*/ 110490 h 297180"/>
                  <a:gd name="connsiteX12" fmla="*/ 379237 w 588787"/>
                  <a:gd name="connsiteY12" fmla="*/ 179070 h 297180"/>
                  <a:gd name="connsiteX13" fmla="*/ 390667 w 588787"/>
                  <a:gd name="connsiteY13" fmla="*/ 10287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291607 w 588787"/>
                  <a:gd name="connsiteY11" fmla="*/ 11049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1159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93537 w 588787"/>
                  <a:gd name="connsiteY14" fmla="*/ 12954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73497 w 588787"/>
                  <a:gd name="connsiteY6" fmla="*/ 24384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23967 w 588787"/>
                  <a:gd name="connsiteY4" fmla="*/ 278130 h 297180"/>
                  <a:gd name="connsiteX5" fmla="*/ 104917 w 588787"/>
                  <a:gd name="connsiteY5" fmla="*/ 160020 h 297180"/>
                  <a:gd name="connsiteX6" fmla="*/ 173497 w 588787"/>
                  <a:gd name="connsiteY6" fmla="*/ 24384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90"/>
                  <a:gd name="connsiteX1" fmla="*/ 5857 w 588787"/>
                  <a:gd name="connsiteY1" fmla="*/ 179070 h 297190"/>
                  <a:gd name="connsiteX2" fmla="*/ 51577 w 588787"/>
                  <a:gd name="connsiteY2" fmla="*/ 297180 h 297190"/>
                  <a:gd name="connsiteX3" fmla="*/ 63007 w 588787"/>
                  <a:gd name="connsiteY3" fmla="*/ 171450 h 297190"/>
                  <a:gd name="connsiteX4" fmla="*/ 123967 w 588787"/>
                  <a:gd name="connsiteY4" fmla="*/ 278130 h 297190"/>
                  <a:gd name="connsiteX5" fmla="*/ 104917 w 588787"/>
                  <a:gd name="connsiteY5" fmla="*/ 160020 h 297190"/>
                  <a:gd name="connsiteX6" fmla="*/ 173497 w 588787"/>
                  <a:gd name="connsiteY6" fmla="*/ 243840 h 297190"/>
                  <a:gd name="connsiteX7" fmla="*/ 165877 w 588787"/>
                  <a:gd name="connsiteY7" fmla="*/ 137160 h 297190"/>
                  <a:gd name="connsiteX8" fmla="*/ 242077 w 588787"/>
                  <a:gd name="connsiteY8" fmla="*/ 220980 h 297190"/>
                  <a:gd name="connsiteX9" fmla="*/ 249697 w 588787"/>
                  <a:gd name="connsiteY9" fmla="*/ 114300 h 297190"/>
                  <a:gd name="connsiteX10" fmla="*/ 318277 w 588787"/>
                  <a:gd name="connsiteY10" fmla="*/ 190500 h 297190"/>
                  <a:gd name="connsiteX11" fmla="*/ 325897 w 588787"/>
                  <a:gd name="connsiteY11" fmla="*/ 83820 h 297190"/>
                  <a:gd name="connsiteX12" fmla="*/ 402097 w 588787"/>
                  <a:gd name="connsiteY12" fmla="*/ 167640 h 297190"/>
                  <a:gd name="connsiteX13" fmla="*/ 402097 w 588787"/>
                  <a:gd name="connsiteY13" fmla="*/ 53340 h 297190"/>
                  <a:gd name="connsiteX14" fmla="*/ 493537 w 588787"/>
                  <a:gd name="connsiteY14" fmla="*/ 129540 h 297190"/>
                  <a:gd name="connsiteX15" fmla="*/ 501157 w 588787"/>
                  <a:gd name="connsiteY15" fmla="*/ 15240 h 297190"/>
                  <a:gd name="connsiteX16" fmla="*/ 565927 w 588787"/>
                  <a:gd name="connsiteY16" fmla="*/ 91440 h 297190"/>
                  <a:gd name="connsiteX17" fmla="*/ 588787 w 588787"/>
                  <a:gd name="connsiteY17" fmla="*/ 0 h 297190"/>
                  <a:gd name="connsiteX0" fmla="*/ 2983 w 589723"/>
                  <a:gd name="connsiteY0" fmla="*/ 259080 h 297190"/>
                  <a:gd name="connsiteX1" fmla="*/ 6793 w 589723"/>
                  <a:gd name="connsiteY1" fmla="*/ 179070 h 297190"/>
                  <a:gd name="connsiteX2" fmla="*/ 67753 w 589723"/>
                  <a:gd name="connsiteY2" fmla="*/ 297180 h 297190"/>
                  <a:gd name="connsiteX3" fmla="*/ 63943 w 589723"/>
                  <a:gd name="connsiteY3" fmla="*/ 171450 h 297190"/>
                  <a:gd name="connsiteX4" fmla="*/ 124903 w 589723"/>
                  <a:gd name="connsiteY4" fmla="*/ 278130 h 297190"/>
                  <a:gd name="connsiteX5" fmla="*/ 105853 w 589723"/>
                  <a:gd name="connsiteY5" fmla="*/ 160020 h 297190"/>
                  <a:gd name="connsiteX6" fmla="*/ 174433 w 589723"/>
                  <a:gd name="connsiteY6" fmla="*/ 243840 h 297190"/>
                  <a:gd name="connsiteX7" fmla="*/ 166813 w 589723"/>
                  <a:gd name="connsiteY7" fmla="*/ 137160 h 297190"/>
                  <a:gd name="connsiteX8" fmla="*/ 243013 w 589723"/>
                  <a:gd name="connsiteY8" fmla="*/ 220980 h 297190"/>
                  <a:gd name="connsiteX9" fmla="*/ 250633 w 589723"/>
                  <a:gd name="connsiteY9" fmla="*/ 114300 h 297190"/>
                  <a:gd name="connsiteX10" fmla="*/ 319213 w 589723"/>
                  <a:gd name="connsiteY10" fmla="*/ 190500 h 297190"/>
                  <a:gd name="connsiteX11" fmla="*/ 326833 w 589723"/>
                  <a:gd name="connsiteY11" fmla="*/ 83820 h 297190"/>
                  <a:gd name="connsiteX12" fmla="*/ 403033 w 589723"/>
                  <a:gd name="connsiteY12" fmla="*/ 167640 h 297190"/>
                  <a:gd name="connsiteX13" fmla="*/ 403033 w 589723"/>
                  <a:gd name="connsiteY13" fmla="*/ 53340 h 297190"/>
                  <a:gd name="connsiteX14" fmla="*/ 494473 w 589723"/>
                  <a:gd name="connsiteY14" fmla="*/ 129540 h 297190"/>
                  <a:gd name="connsiteX15" fmla="*/ 502093 w 589723"/>
                  <a:gd name="connsiteY15" fmla="*/ 15240 h 297190"/>
                  <a:gd name="connsiteX16" fmla="*/ 566863 w 589723"/>
                  <a:gd name="connsiteY16" fmla="*/ 91440 h 297190"/>
                  <a:gd name="connsiteX17" fmla="*/ 589723 w 589723"/>
                  <a:gd name="connsiteY17" fmla="*/ 0 h 297190"/>
                  <a:gd name="connsiteX0" fmla="*/ 2983 w 589723"/>
                  <a:gd name="connsiteY0" fmla="*/ 259080 h 297378"/>
                  <a:gd name="connsiteX1" fmla="*/ 6793 w 589723"/>
                  <a:gd name="connsiteY1" fmla="*/ 201930 h 297378"/>
                  <a:gd name="connsiteX2" fmla="*/ 67753 w 589723"/>
                  <a:gd name="connsiteY2" fmla="*/ 297180 h 297378"/>
                  <a:gd name="connsiteX3" fmla="*/ 63943 w 589723"/>
                  <a:gd name="connsiteY3" fmla="*/ 171450 h 297378"/>
                  <a:gd name="connsiteX4" fmla="*/ 124903 w 589723"/>
                  <a:gd name="connsiteY4" fmla="*/ 278130 h 297378"/>
                  <a:gd name="connsiteX5" fmla="*/ 105853 w 589723"/>
                  <a:gd name="connsiteY5" fmla="*/ 160020 h 297378"/>
                  <a:gd name="connsiteX6" fmla="*/ 174433 w 589723"/>
                  <a:gd name="connsiteY6" fmla="*/ 243840 h 297378"/>
                  <a:gd name="connsiteX7" fmla="*/ 166813 w 589723"/>
                  <a:gd name="connsiteY7" fmla="*/ 137160 h 297378"/>
                  <a:gd name="connsiteX8" fmla="*/ 243013 w 589723"/>
                  <a:gd name="connsiteY8" fmla="*/ 220980 h 297378"/>
                  <a:gd name="connsiteX9" fmla="*/ 250633 w 589723"/>
                  <a:gd name="connsiteY9" fmla="*/ 114300 h 297378"/>
                  <a:gd name="connsiteX10" fmla="*/ 319213 w 589723"/>
                  <a:gd name="connsiteY10" fmla="*/ 190500 h 297378"/>
                  <a:gd name="connsiteX11" fmla="*/ 326833 w 589723"/>
                  <a:gd name="connsiteY11" fmla="*/ 83820 h 297378"/>
                  <a:gd name="connsiteX12" fmla="*/ 403033 w 589723"/>
                  <a:gd name="connsiteY12" fmla="*/ 167640 h 297378"/>
                  <a:gd name="connsiteX13" fmla="*/ 403033 w 589723"/>
                  <a:gd name="connsiteY13" fmla="*/ 53340 h 297378"/>
                  <a:gd name="connsiteX14" fmla="*/ 494473 w 589723"/>
                  <a:gd name="connsiteY14" fmla="*/ 129540 h 297378"/>
                  <a:gd name="connsiteX15" fmla="*/ 502093 w 589723"/>
                  <a:gd name="connsiteY15" fmla="*/ 15240 h 297378"/>
                  <a:gd name="connsiteX16" fmla="*/ 566863 w 589723"/>
                  <a:gd name="connsiteY16" fmla="*/ 91440 h 297378"/>
                  <a:gd name="connsiteX17" fmla="*/ 589723 w 589723"/>
                  <a:gd name="connsiteY17" fmla="*/ 0 h 29737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4191 w 589011"/>
                  <a:gd name="connsiteY4" fmla="*/ 278130 h 282168"/>
                  <a:gd name="connsiteX5" fmla="*/ 105141 w 589011"/>
                  <a:gd name="connsiteY5" fmla="*/ 16002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05141 w 589011"/>
                  <a:gd name="connsiteY5" fmla="*/ 16002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7372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9277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8001 w 589011"/>
                  <a:gd name="connsiteY4" fmla="*/ 270510 h 282168"/>
                  <a:gd name="connsiteX5" fmla="*/ 120381 w 589011"/>
                  <a:gd name="connsiteY5" fmla="*/ 152400 h 282168"/>
                  <a:gd name="connsiteX6" fmla="*/ 19277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3484 w 590224"/>
                  <a:gd name="connsiteY0" fmla="*/ 259080 h 278367"/>
                  <a:gd name="connsiteX1" fmla="*/ 7294 w 590224"/>
                  <a:gd name="connsiteY1" fmla="*/ 201930 h 278367"/>
                  <a:gd name="connsiteX2" fmla="*/ 75874 w 590224"/>
                  <a:gd name="connsiteY2" fmla="*/ 278130 h 278367"/>
                  <a:gd name="connsiteX3" fmla="*/ 64444 w 590224"/>
                  <a:gd name="connsiteY3" fmla="*/ 171450 h 278367"/>
                  <a:gd name="connsiteX4" fmla="*/ 129214 w 590224"/>
                  <a:gd name="connsiteY4" fmla="*/ 270510 h 278367"/>
                  <a:gd name="connsiteX5" fmla="*/ 121594 w 590224"/>
                  <a:gd name="connsiteY5" fmla="*/ 152400 h 278367"/>
                  <a:gd name="connsiteX6" fmla="*/ 193984 w 590224"/>
                  <a:gd name="connsiteY6" fmla="*/ 243840 h 278367"/>
                  <a:gd name="connsiteX7" fmla="*/ 193984 w 590224"/>
                  <a:gd name="connsiteY7" fmla="*/ 129540 h 278367"/>
                  <a:gd name="connsiteX8" fmla="*/ 254944 w 590224"/>
                  <a:gd name="connsiteY8" fmla="*/ 209550 h 278367"/>
                  <a:gd name="connsiteX9" fmla="*/ 258754 w 590224"/>
                  <a:gd name="connsiteY9" fmla="*/ 106680 h 278367"/>
                  <a:gd name="connsiteX10" fmla="*/ 319714 w 590224"/>
                  <a:gd name="connsiteY10" fmla="*/ 190500 h 278367"/>
                  <a:gd name="connsiteX11" fmla="*/ 327334 w 590224"/>
                  <a:gd name="connsiteY11" fmla="*/ 83820 h 278367"/>
                  <a:gd name="connsiteX12" fmla="*/ 403534 w 590224"/>
                  <a:gd name="connsiteY12" fmla="*/ 167640 h 278367"/>
                  <a:gd name="connsiteX13" fmla="*/ 403534 w 590224"/>
                  <a:gd name="connsiteY13" fmla="*/ 53340 h 278367"/>
                  <a:gd name="connsiteX14" fmla="*/ 494974 w 590224"/>
                  <a:gd name="connsiteY14" fmla="*/ 129540 h 278367"/>
                  <a:gd name="connsiteX15" fmla="*/ 502594 w 590224"/>
                  <a:gd name="connsiteY15" fmla="*/ 15240 h 278367"/>
                  <a:gd name="connsiteX16" fmla="*/ 567364 w 590224"/>
                  <a:gd name="connsiteY16" fmla="*/ 91440 h 278367"/>
                  <a:gd name="connsiteX17" fmla="*/ 590224 w 590224"/>
                  <a:gd name="connsiteY17" fmla="*/ 0 h 278367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29214 w 590224"/>
                  <a:gd name="connsiteY4" fmla="*/ 270510 h 278491"/>
                  <a:gd name="connsiteX5" fmla="*/ 121594 w 590224"/>
                  <a:gd name="connsiteY5" fmla="*/ 15240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29214 w 590224"/>
                  <a:gd name="connsiteY4" fmla="*/ 27051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8542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542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50194 w 590224"/>
                  <a:gd name="connsiteY10" fmla="*/ 18288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50194 w 590224"/>
                  <a:gd name="connsiteY10" fmla="*/ 182880 h 278491"/>
                  <a:gd name="connsiteX11" fmla="*/ 36924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34954 w 590224"/>
                  <a:gd name="connsiteY10" fmla="*/ 175260 h 278491"/>
                  <a:gd name="connsiteX11" fmla="*/ 36924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34954 w 590224"/>
                  <a:gd name="connsiteY10" fmla="*/ 17526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30204 w 590224"/>
                  <a:gd name="connsiteY12" fmla="*/ 16002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14964 w 590224"/>
                  <a:gd name="connsiteY12" fmla="*/ 14859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77804 w 590224"/>
                  <a:gd name="connsiteY8" fmla="*/ 20574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14964 w 590224"/>
                  <a:gd name="connsiteY12" fmla="*/ 15621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14964 w 590224"/>
                  <a:gd name="connsiteY12" fmla="*/ 15621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906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906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258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0224" h="286111">
                    <a:moveTo>
                      <a:pt x="3484" y="266700"/>
                    </a:moveTo>
                    <a:cubicBezTo>
                      <a:pt x="1261" y="223520"/>
                      <a:pt x="-4771" y="206375"/>
                      <a:pt x="7294" y="209550"/>
                    </a:cubicBezTo>
                    <a:cubicBezTo>
                      <a:pt x="19359" y="212725"/>
                      <a:pt x="64444" y="292100"/>
                      <a:pt x="75874" y="285750"/>
                    </a:cubicBezTo>
                    <a:cubicBezTo>
                      <a:pt x="87304" y="279400"/>
                      <a:pt x="65079" y="175260"/>
                      <a:pt x="75874" y="171450"/>
                    </a:cubicBezTo>
                    <a:cubicBezTo>
                      <a:pt x="86669" y="167640"/>
                      <a:pt x="128579" y="266700"/>
                      <a:pt x="140644" y="262890"/>
                    </a:cubicBezTo>
                    <a:cubicBezTo>
                      <a:pt x="152709" y="259080"/>
                      <a:pt x="136199" y="152400"/>
                      <a:pt x="148264" y="148590"/>
                    </a:cubicBezTo>
                    <a:cubicBezTo>
                      <a:pt x="160329" y="144780"/>
                      <a:pt x="201604" y="243840"/>
                      <a:pt x="213034" y="240030"/>
                    </a:cubicBezTo>
                    <a:cubicBezTo>
                      <a:pt x="224464" y="236220"/>
                      <a:pt x="205414" y="128905"/>
                      <a:pt x="216844" y="125730"/>
                    </a:cubicBezTo>
                    <a:cubicBezTo>
                      <a:pt x="228274" y="122555"/>
                      <a:pt x="270819" y="225425"/>
                      <a:pt x="281614" y="220980"/>
                    </a:cubicBezTo>
                    <a:cubicBezTo>
                      <a:pt x="292409" y="216535"/>
                      <a:pt x="271454" y="104140"/>
                      <a:pt x="281614" y="99060"/>
                    </a:cubicBezTo>
                    <a:cubicBezTo>
                      <a:pt x="291774" y="93980"/>
                      <a:pt x="329874" y="194310"/>
                      <a:pt x="342574" y="190500"/>
                    </a:cubicBezTo>
                    <a:cubicBezTo>
                      <a:pt x="355274" y="186690"/>
                      <a:pt x="344479" y="79375"/>
                      <a:pt x="357814" y="76200"/>
                    </a:cubicBezTo>
                    <a:cubicBezTo>
                      <a:pt x="371149" y="73025"/>
                      <a:pt x="410519" y="176530"/>
                      <a:pt x="422584" y="171450"/>
                    </a:cubicBezTo>
                    <a:cubicBezTo>
                      <a:pt x="434649" y="166370"/>
                      <a:pt x="418139" y="51435"/>
                      <a:pt x="430204" y="45720"/>
                    </a:cubicBezTo>
                    <a:cubicBezTo>
                      <a:pt x="442269" y="40005"/>
                      <a:pt x="482909" y="140970"/>
                      <a:pt x="494974" y="137160"/>
                    </a:cubicBezTo>
                    <a:cubicBezTo>
                      <a:pt x="507039" y="133350"/>
                      <a:pt x="489894" y="27940"/>
                      <a:pt x="502594" y="22860"/>
                    </a:cubicBezTo>
                    <a:cubicBezTo>
                      <a:pt x="515294" y="17780"/>
                      <a:pt x="556569" y="110490"/>
                      <a:pt x="571174" y="106680"/>
                    </a:cubicBezTo>
                    <a:cubicBezTo>
                      <a:pt x="585779" y="102870"/>
                      <a:pt x="587366" y="43497"/>
                      <a:pt x="590224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任意多边形 143"/>
              <p:cNvSpPr/>
              <p:nvPr/>
            </p:nvSpPr>
            <p:spPr>
              <a:xfrm rot="6765528">
                <a:off x="8283164" y="2163125"/>
                <a:ext cx="625381" cy="294334"/>
              </a:xfrm>
              <a:custGeom>
                <a:avLst/>
                <a:gdLst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291607 w 588787"/>
                  <a:gd name="connsiteY11" fmla="*/ 110490 h 297180"/>
                  <a:gd name="connsiteX12" fmla="*/ 379237 w 588787"/>
                  <a:gd name="connsiteY12" fmla="*/ 179070 h 297180"/>
                  <a:gd name="connsiteX13" fmla="*/ 390667 w 588787"/>
                  <a:gd name="connsiteY13" fmla="*/ 10287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291607 w 588787"/>
                  <a:gd name="connsiteY11" fmla="*/ 11049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1159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93537 w 588787"/>
                  <a:gd name="connsiteY14" fmla="*/ 12954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73497 w 588787"/>
                  <a:gd name="connsiteY6" fmla="*/ 24384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23967 w 588787"/>
                  <a:gd name="connsiteY4" fmla="*/ 278130 h 297180"/>
                  <a:gd name="connsiteX5" fmla="*/ 104917 w 588787"/>
                  <a:gd name="connsiteY5" fmla="*/ 160020 h 297180"/>
                  <a:gd name="connsiteX6" fmla="*/ 173497 w 588787"/>
                  <a:gd name="connsiteY6" fmla="*/ 24384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90"/>
                  <a:gd name="connsiteX1" fmla="*/ 5857 w 588787"/>
                  <a:gd name="connsiteY1" fmla="*/ 179070 h 297190"/>
                  <a:gd name="connsiteX2" fmla="*/ 51577 w 588787"/>
                  <a:gd name="connsiteY2" fmla="*/ 297180 h 297190"/>
                  <a:gd name="connsiteX3" fmla="*/ 63007 w 588787"/>
                  <a:gd name="connsiteY3" fmla="*/ 171450 h 297190"/>
                  <a:gd name="connsiteX4" fmla="*/ 123967 w 588787"/>
                  <a:gd name="connsiteY4" fmla="*/ 278130 h 297190"/>
                  <a:gd name="connsiteX5" fmla="*/ 104917 w 588787"/>
                  <a:gd name="connsiteY5" fmla="*/ 160020 h 297190"/>
                  <a:gd name="connsiteX6" fmla="*/ 173497 w 588787"/>
                  <a:gd name="connsiteY6" fmla="*/ 243840 h 297190"/>
                  <a:gd name="connsiteX7" fmla="*/ 165877 w 588787"/>
                  <a:gd name="connsiteY7" fmla="*/ 137160 h 297190"/>
                  <a:gd name="connsiteX8" fmla="*/ 242077 w 588787"/>
                  <a:gd name="connsiteY8" fmla="*/ 220980 h 297190"/>
                  <a:gd name="connsiteX9" fmla="*/ 249697 w 588787"/>
                  <a:gd name="connsiteY9" fmla="*/ 114300 h 297190"/>
                  <a:gd name="connsiteX10" fmla="*/ 318277 w 588787"/>
                  <a:gd name="connsiteY10" fmla="*/ 190500 h 297190"/>
                  <a:gd name="connsiteX11" fmla="*/ 325897 w 588787"/>
                  <a:gd name="connsiteY11" fmla="*/ 83820 h 297190"/>
                  <a:gd name="connsiteX12" fmla="*/ 402097 w 588787"/>
                  <a:gd name="connsiteY12" fmla="*/ 167640 h 297190"/>
                  <a:gd name="connsiteX13" fmla="*/ 402097 w 588787"/>
                  <a:gd name="connsiteY13" fmla="*/ 53340 h 297190"/>
                  <a:gd name="connsiteX14" fmla="*/ 493537 w 588787"/>
                  <a:gd name="connsiteY14" fmla="*/ 129540 h 297190"/>
                  <a:gd name="connsiteX15" fmla="*/ 501157 w 588787"/>
                  <a:gd name="connsiteY15" fmla="*/ 15240 h 297190"/>
                  <a:gd name="connsiteX16" fmla="*/ 565927 w 588787"/>
                  <a:gd name="connsiteY16" fmla="*/ 91440 h 297190"/>
                  <a:gd name="connsiteX17" fmla="*/ 588787 w 588787"/>
                  <a:gd name="connsiteY17" fmla="*/ 0 h 297190"/>
                  <a:gd name="connsiteX0" fmla="*/ 2983 w 589723"/>
                  <a:gd name="connsiteY0" fmla="*/ 259080 h 297190"/>
                  <a:gd name="connsiteX1" fmla="*/ 6793 w 589723"/>
                  <a:gd name="connsiteY1" fmla="*/ 179070 h 297190"/>
                  <a:gd name="connsiteX2" fmla="*/ 67753 w 589723"/>
                  <a:gd name="connsiteY2" fmla="*/ 297180 h 297190"/>
                  <a:gd name="connsiteX3" fmla="*/ 63943 w 589723"/>
                  <a:gd name="connsiteY3" fmla="*/ 171450 h 297190"/>
                  <a:gd name="connsiteX4" fmla="*/ 124903 w 589723"/>
                  <a:gd name="connsiteY4" fmla="*/ 278130 h 297190"/>
                  <a:gd name="connsiteX5" fmla="*/ 105853 w 589723"/>
                  <a:gd name="connsiteY5" fmla="*/ 160020 h 297190"/>
                  <a:gd name="connsiteX6" fmla="*/ 174433 w 589723"/>
                  <a:gd name="connsiteY6" fmla="*/ 243840 h 297190"/>
                  <a:gd name="connsiteX7" fmla="*/ 166813 w 589723"/>
                  <a:gd name="connsiteY7" fmla="*/ 137160 h 297190"/>
                  <a:gd name="connsiteX8" fmla="*/ 243013 w 589723"/>
                  <a:gd name="connsiteY8" fmla="*/ 220980 h 297190"/>
                  <a:gd name="connsiteX9" fmla="*/ 250633 w 589723"/>
                  <a:gd name="connsiteY9" fmla="*/ 114300 h 297190"/>
                  <a:gd name="connsiteX10" fmla="*/ 319213 w 589723"/>
                  <a:gd name="connsiteY10" fmla="*/ 190500 h 297190"/>
                  <a:gd name="connsiteX11" fmla="*/ 326833 w 589723"/>
                  <a:gd name="connsiteY11" fmla="*/ 83820 h 297190"/>
                  <a:gd name="connsiteX12" fmla="*/ 403033 w 589723"/>
                  <a:gd name="connsiteY12" fmla="*/ 167640 h 297190"/>
                  <a:gd name="connsiteX13" fmla="*/ 403033 w 589723"/>
                  <a:gd name="connsiteY13" fmla="*/ 53340 h 297190"/>
                  <a:gd name="connsiteX14" fmla="*/ 494473 w 589723"/>
                  <a:gd name="connsiteY14" fmla="*/ 129540 h 297190"/>
                  <a:gd name="connsiteX15" fmla="*/ 502093 w 589723"/>
                  <a:gd name="connsiteY15" fmla="*/ 15240 h 297190"/>
                  <a:gd name="connsiteX16" fmla="*/ 566863 w 589723"/>
                  <a:gd name="connsiteY16" fmla="*/ 91440 h 297190"/>
                  <a:gd name="connsiteX17" fmla="*/ 589723 w 589723"/>
                  <a:gd name="connsiteY17" fmla="*/ 0 h 297190"/>
                  <a:gd name="connsiteX0" fmla="*/ 2983 w 589723"/>
                  <a:gd name="connsiteY0" fmla="*/ 259080 h 297378"/>
                  <a:gd name="connsiteX1" fmla="*/ 6793 w 589723"/>
                  <a:gd name="connsiteY1" fmla="*/ 201930 h 297378"/>
                  <a:gd name="connsiteX2" fmla="*/ 67753 w 589723"/>
                  <a:gd name="connsiteY2" fmla="*/ 297180 h 297378"/>
                  <a:gd name="connsiteX3" fmla="*/ 63943 w 589723"/>
                  <a:gd name="connsiteY3" fmla="*/ 171450 h 297378"/>
                  <a:gd name="connsiteX4" fmla="*/ 124903 w 589723"/>
                  <a:gd name="connsiteY4" fmla="*/ 278130 h 297378"/>
                  <a:gd name="connsiteX5" fmla="*/ 105853 w 589723"/>
                  <a:gd name="connsiteY5" fmla="*/ 160020 h 297378"/>
                  <a:gd name="connsiteX6" fmla="*/ 174433 w 589723"/>
                  <a:gd name="connsiteY6" fmla="*/ 243840 h 297378"/>
                  <a:gd name="connsiteX7" fmla="*/ 166813 w 589723"/>
                  <a:gd name="connsiteY7" fmla="*/ 137160 h 297378"/>
                  <a:gd name="connsiteX8" fmla="*/ 243013 w 589723"/>
                  <a:gd name="connsiteY8" fmla="*/ 220980 h 297378"/>
                  <a:gd name="connsiteX9" fmla="*/ 250633 w 589723"/>
                  <a:gd name="connsiteY9" fmla="*/ 114300 h 297378"/>
                  <a:gd name="connsiteX10" fmla="*/ 319213 w 589723"/>
                  <a:gd name="connsiteY10" fmla="*/ 190500 h 297378"/>
                  <a:gd name="connsiteX11" fmla="*/ 326833 w 589723"/>
                  <a:gd name="connsiteY11" fmla="*/ 83820 h 297378"/>
                  <a:gd name="connsiteX12" fmla="*/ 403033 w 589723"/>
                  <a:gd name="connsiteY12" fmla="*/ 167640 h 297378"/>
                  <a:gd name="connsiteX13" fmla="*/ 403033 w 589723"/>
                  <a:gd name="connsiteY13" fmla="*/ 53340 h 297378"/>
                  <a:gd name="connsiteX14" fmla="*/ 494473 w 589723"/>
                  <a:gd name="connsiteY14" fmla="*/ 129540 h 297378"/>
                  <a:gd name="connsiteX15" fmla="*/ 502093 w 589723"/>
                  <a:gd name="connsiteY15" fmla="*/ 15240 h 297378"/>
                  <a:gd name="connsiteX16" fmla="*/ 566863 w 589723"/>
                  <a:gd name="connsiteY16" fmla="*/ 91440 h 297378"/>
                  <a:gd name="connsiteX17" fmla="*/ 589723 w 589723"/>
                  <a:gd name="connsiteY17" fmla="*/ 0 h 29737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4191 w 589011"/>
                  <a:gd name="connsiteY4" fmla="*/ 278130 h 282168"/>
                  <a:gd name="connsiteX5" fmla="*/ 105141 w 589011"/>
                  <a:gd name="connsiteY5" fmla="*/ 16002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05141 w 589011"/>
                  <a:gd name="connsiteY5" fmla="*/ 16002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7372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9277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8001 w 589011"/>
                  <a:gd name="connsiteY4" fmla="*/ 270510 h 282168"/>
                  <a:gd name="connsiteX5" fmla="*/ 120381 w 589011"/>
                  <a:gd name="connsiteY5" fmla="*/ 152400 h 282168"/>
                  <a:gd name="connsiteX6" fmla="*/ 19277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3484 w 590224"/>
                  <a:gd name="connsiteY0" fmla="*/ 259080 h 278367"/>
                  <a:gd name="connsiteX1" fmla="*/ 7294 w 590224"/>
                  <a:gd name="connsiteY1" fmla="*/ 201930 h 278367"/>
                  <a:gd name="connsiteX2" fmla="*/ 75874 w 590224"/>
                  <a:gd name="connsiteY2" fmla="*/ 278130 h 278367"/>
                  <a:gd name="connsiteX3" fmla="*/ 64444 w 590224"/>
                  <a:gd name="connsiteY3" fmla="*/ 171450 h 278367"/>
                  <a:gd name="connsiteX4" fmla="*/ 129214 w 590224"/>
                  <a:gd name="connsiteY4" fmla="*/ 270510 h 278367"/>
                  <a:gd name="connsiteX5" fmla="*/ 121594 w 590224"/>
                  <a:gd name="connsiteY5" fmla="*/ 152400 h 278367"/>
                  <a:gd name="connsiteX6" fmla="*/ 193984 w 590224"/>
                  <a:gd name="connsiteY6" fmla="*/ 243840 h 278367"/>
                  <a:gd name="connsiteX7" fmla="*/ 193984 w 590224"/>
                  <a:gd name="connsiteY7" fmla="*/ 129540 h 278367"/>
                  <a:gd name="connsiteX8" fmla="*/ 254944 w 590224"/>
                  <a:gd name="connsiteY8" fmla="*/ 209550 h 278367"/>
                  <a:gd name="connsiteX9" fmla="*/ 258754 w 590224"/>
                  <a:gd name="connsiteY9" fmla="*/ 106680 h 278367"/>
                  <a:gd name="connsiteX10" fmla="*/ 319714 w 590224"/>
                  <a:gd name="connsiteY10" fmla="*/ 190500 h 278367"/>
                  <a:gd name="connsiteX11" fmla="*/ 327334 w 590224"/>
                  <a:gd name="connsiteY11" fmla="*/ 83820 h 278367"/>
                  <a:gd name="connsiteX12" fmla="*/ 403534 w 590224"/>
                  <a:gd name="connsiteY12" fmla="*/ 167640 h 278367"/>
                  <a:gd name="connsiteX13" fmla="*/ 403534 w 590224"/>
                  <a:gd name="connsiteY13" fmla="*/ 53340 h 278367"/>
                  <a:gd name="connsiteX14" fmla="*/ 494974 w 590224"/>
                  <a:gd name="connsiteY14" fmla="*/ 129540 h 278367"/>
                  <a:gd name="connsiteX15" fmla="*/ 502594 w 590224"/>
                  <a:gd name="connsiteY15" fmla="*/ 15240 h 278367"/>
                  <a:gd name="connsiteX16" fmla="*/ 567364 w 590224"/>
                  <a:gd name="connsiteY16" fmla="*/ 91440 h 278367"/>
                  <a:gd name="connsiteX17" fmla="*/ 590224 w 590224"/>
                  <a:gd name="connsiteY17" fmla="*/ 0 h 278367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29214 w 590224"/>
                  <a:gd name="connsiteY4" fmla="*/ 270510 h 278491"/>
                  <a:gd name="connsiteX5" fmla="*/ 121594 w 590224"/>
                  <a:gd name="connsiteY5" fmla="*/ 15240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29214 w 590224"/>
                  <a:gd name="connsiteY4" fmla="*/ 27051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8542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542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50194 w 590224"/>
                  <a:gd name="connsiteY10" fmla="*/ 18288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50194 w 590224"/>
                  <a:gd name="connsiteY10" fmla="*/ 182880 h 278491"/>
                  <a:gd name="connsiteX11" fmla="*/ 36924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34954 w 590224"/>
                  <a:gd name="connsiteY10" fmla="*/ 175260 h 278491"/>
                  <a:gd name="connsiteX11" fmla="*/ 36924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34954 w 590224"/>
                  <a:gd name="connsiteY10" fmla="*/ 17526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30204 w 590224"/>
                  <a:gd name="connsiteY12" fmla="*/ 16002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14964 w 590224"/>
                  <a:gd name="connsiteY12" fmla="*/ 14859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77804 w 590224"/>
                  <a:gd name="connsiteY8" fmla="*/ 20574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14964 w 590224"/>
                  <a:gd name="connsiteY12" fmla="*/ 15621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14964 w 590224"/>
                  <a:gd name="connsiteY12" fmla="*/ 15621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906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906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258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0224" h="286111">
                    <a:moveTo>
                      <a:pt x="3484" y="266700"/>
                    </a:moveTo>
                    <a:cubicBezTo>
                      <a:pt x="1261" y="223520"/>
                      <a:pt x="-4771" y="206375"/>
                      <a:pt x="7294" y="209550"/>
                    </a:cubicBezTo>
                    <a:cubicBezTo>
                      <a:pt x="19359" y="212725"/>
                      <a:pt x="64444" y="292100"/>
                      <a:pt x="75874" y="285750"/>
                    </a:cubicBezTo>
                    <a:cubicBezTo>
                      <a:pt x="87304" y="279400"/>
                      <a:pt x="65079" y="175260"/>
                      <a:pt x="75874" y="171450"/>
                    </a:cubicBezTo>
                    <a:cubicBezTo>
                      <a:pt x="86669" y="167640"/>
                      <a:pt x="128579" y="266700"/>
                      <a:pt x="140644" y="262890"/>
                    </a:cubicBezTo>
                    <a:cubicBezTo>
                      <a:pt x="152709" y="259080"/>
                      <a:pt x="136199" y="152400"/>
                      <a:pt x="148264" y="148590"/>
                    </a:cubicBezTo>
                    <a:cubicBezTo>
                      <a:pt x="160329" y="144780"/>
                      <a:pt x="201604" y="243840"/>
                      <a:pt x="213034" y="240030"/>
                    </a:cubicBezTo>
                    <a:cubicBezTo>
                      <a:pt x="224464" y="236220"/>
                      <a:pt x="205414" y="128905"/>
                      <a:pt x="216844" y="125730"/>
                    </a:cubicBezTo>
                    <a:cubicBezTo>
                      <a:pt x="228274" y="122555"/>
                      <a:pt x="270819" y="225425"/>
                      <a:pt x="281614" y="220980"/>
                    </a:cubicBezTo>
                    <a:cubicBezTo>
                      <a:pt x="292409" y="216535"/>
                      <a:pt x="271454" y="104140"/>
                      <a:pt x="281614" y="99060"/>
                    </a:cubicBezTo>
                    <a:cubicBezTo>
                      <a:pt x="291774" y="93980"/>
                      <a:pt x="329874" y="194310"/>
                      <a:pt x="342574" y="190500"/>
                    </a:cubicBezTo>
                    <a:cubicBezTo>
                      <a:pt x="355274" y="186690"/>
                      <a:pt x="344479" y="79375"/>
                      <a:pt x="357814" y="76200"/>
                    </a:cubicBezTo>
                    <a:cubicBezTo>
                      <a:pt x="371149" y="73025"/>
                      <a:pt x="410519" y="176530"/>
                      <a:pt x="422584" y="171450"/>
                    </a:cubicBezTo>
                    <a:cubicBezTo>
                      <a:pt x="434649" y="166370"/>
                      <a:pt x="418139" y="51435"/>
                      <a:pt x="430204" y="45720"/>
                    </a:cubicBezTo>
                    <a:cubicBezTo>
                      <a:pt x="442269" y="40005"/>
                      <a:pt x="482909" y="140970"/>
                      <a:pt x="494974" y="137160"/>
                    </a:cubicBezTo>
                    <a:cubicBezTo>
                      <a:pt x="507039" y="133350"/>
                      <a:pt x="489894" y="27940"/>
                      <a:pt x="502594" y="22860"/>
                    </a:cubicBezTo>
                    <a:cubicBezTo>
                      <a:pt x="515294" y="17780"/>
                      <a:pt x="556569" y="110490"/>
                      <a:pt x="571174" y="106680"/>
                    </a:cubicBezTo>
                    <a:cubicBezTo>
                      <a:pt x="585779" y="102870"/>
                      <a:pt x="587366" y="43497"/>
                      <a:pt x="590224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任意多边形 144"/>
              <p:cNvSpPr/>
              <p:nvPr/>
            </p:nvSpPr>
            <p:spPr>
              <a:xfrm rot="14075254">
                <a:off x="8582008" y="2699557"/>
                <a:ext cx="652221" cy="286111"/>
              </a:xfrm>
              <a:custGeom>
                <a:avLst/>
                <a:gdLst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291607 w 588787"/>
                  <a:gd name="connsiteY11" fmla="*/ 110490 h 297180"/>
                  <a:gd name="connsiteX12" fmla="*/ 379237 w 588787"/>
                  <a:gd name="connsiteY12" fmla="*/ 179070 h 297180"/>
                  <a:gd name="connsiteX13" fmla="*/ 390667 w 588787"/>
                  <a:gd name="connsiteY13" fmla="*/ 10287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291607 w 588787"/>
                  <a:gd name="connsiteY11" fmla="*/ 11049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1159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93537 w 588787"/>
                  <a:gd name="connsiteY14" fmla="*/ 12954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73497 w 588787"/>
                  <a:gd name="connsiteY6" fmla="*/ 24384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23967 w 588787"/>
                  <a:gd name="connsiteY4" fmla="*/ 278130 h 297180"/>
                  <a:gd name="connsiteX5" fmla="*/ 104917 w 588787"/>
                  <a:gd name="connsiteY5" fmla="*/ 160020 h 297180"/>
                  <a:gd name="connsiteX6" fmla="*/ 173497 w 588787"/>
                  <a:gd name="connsiteY6" fmla="*/ 24384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90"/>
                  <a:gd name="connsiteX1" fmla="*/ 5857 w 588787"/>
                  <a:gd name="connsiteY1" fmla="*/ 179070 h 297190"/>
                  <a:gd name="connsiteX2" fmla="*/ 51577 w 588787"/>
                  <a:gd name="connsiteY2" fmla="*/ 297180 h 297190"/>
                  <a:gd name="connsiteX3" fmla="*/ 63007 w 588787"/>
                  <a:gd name="connsiteY3" fmla="*/ 171450 h 297190"/>
                  <a:gd name="connsiteX4" fmla="*/ 123967 w 588787"/>
                  <a:gd name="connsiteY4" fmla="*/ 278130 h 297190"/>
                  <a:gd name="connsiteX5" fmla="*/ 104917 w 588787"/>
                  <a:gd name="connsiteY5" fmla="*/ 160020 h 297190"/>
                  <a:gd name="connsiteX6" fmla="*/ 173497 w 588787"/>
                  <a:gd name="connsiteY6" fmla="*/ 243840 h 297190"/>
                  <a:gd name="connsiteX7" fmla="*/ 165877 w 588787"/>
                  <a:gd name="connsiteY7" fmla="*/ 137160 h 297190"/>
                  <a:gd name="connsiteX8" fmla="*/ 242077 w 588787"/>
                  <a:gd name="connsiteY8" fmla="*/ 220980 h 297190"/>
                  <a:gd name="connsiteX9" fmla="*/ 249697 w 588787"/>
                  <a:gd name="connsiteY9" fmla="*/ 114300 h 297190"/>
                  <a:gd name="connsiteX10" fmla="*/ 318277 w 588787"/>
                  <a:gd name="connsiteY10" fmla="*/ 190500 h 297190"/>
                  <a:gd name="connsiteX11" fmla="*/ 325897 w 588787"/>
                  <a:gd name="connsiteY11" fmla="*/ 83820 h 297190"/>
                  <a:gd name="connsiteX12" fmla="*/ 402097 w 588787"/>
                  <a:gd name="connsiteY12" fmla="*/ 167640 h 297190"/>
                  <a:gd name="connsiteX13" fmla="*/ 402097 w 588787"/>
                  <a:gd name="connsiteY13" fmla="*/ 53340 h 297190"/>
                  <a:gd name="connsiteX14" fmla="*/ 493537 w 588787"/>
                  <a:gd name="connsiteY14" fmla="*/ 129540 h 297190"/>
                  <a:gd name="connsiteX15" fmla="*/ 501157 w 588787"/>
                  <a:gd name="connsiteY15" fmla="*/ 15240 h 297190"/>
                  <a:gd name="connsiteX16" fmla="*/ 565927 w 588787"/>
                  <a:gd name="connsiteY16" fmla="*/ 91440 h 297190"/>
                  <a:gd name="connsiteX17" fmla="*/ 588787 w 588787"/>
                  <a:gd name="connsiteY17" fmla="*/ 0 h 297190"/>
                  <a:gd name="connsiteX0" fmla="*/ 2983 w 589723"/>
                  <a:gd name="connsiteY0" fmla="*/ 259080 h 297190"/>
                  <a:gd name="connsiteX1" fmla="*/ 6793 w 589723"/>
                  <a:gd name="connsiteY1" fmla="*/ 179070 h 297190"/>
                  <a:gd name="connsiteX2" fmla="*/ 67753 w 589723"/>
                  <a:gd name="connsiteY2" fmla="*/ 297180 h 297190"/>
                  <a:gd name="connsiteX3" fmla="*/ 63943 w 589723"/>
                  <a:gd name="connsiteY3" fmla="*/ 171450 h 297190"/>
                  <a:gd name="connsiteX4" fmla="*/ 124903 w 589723"/>
                  <a:gd name="connsiteY4" fmla="*/ 278130 h 297190"/>
                  <a:gd name="connsiteX5" fmla="*/ 105853 w 589723"/>
                  <a:gd name="connsiteY5" fmla="*/ 160020 h 297190"/>
                  <a:gd name="connsiteX6" fmla="*/ 174433 w 589723"/>
                  <a:gd name="connsiteY6" fmla="*/ 243840 h 297190"/>
                  <a:gd name="connsiteX7" fmla="*/ 166813 w 589723"/>
                  <a:gd name="connsiteY7" fmla="*/ 137160 h 297190"/>
                  <a:gd name="connsiteX8" fmla="*/ 243013 w 589723"/>
                  <a:gd name="connsiteY8" fmla="*/ 220980 h 297190"/>
                  <a:gd name="connsiteX9" fmla="*/ 250633 w 589723"/>
                  <a:gd name="connsiteY9" fmla="*/ 114300 h 297190"/>
                  <a:gd name="connsiteX10" fmla="*/ 319213 w 589723"/>
                  <a:gd name="connsiteY10" fmla="*/ 190500 h 297190"/>
                  <a:gd name="connsiteX11" fmla="*/ 326833 w 589723"/>
                  <a:gd name="connsiteY11" fmla="*/ 83820 h 297190"/>
                  <a:gd name="connsiteX12" fmla="*/ 403033 w 589723"/>
                  <a:gd name="connsiteY12" fmla="*/ 167640 h 297190"/>
                  <a:gd name="connsiteX13" fmla="*/ 403033 w 589723"/>
                  <a:gd name="connsiteY13" fmla="*/ 53340 h 297190"/>
                  <a:gd name="connsiteX14" fmla="*/ 494473 w 589723"/>
                  <a:gd name="connsiteY14" fmla="*/ 129540 h 297190"/>
                  <a:gd name="connsiteX15" fmla="*/ 502093 w 589723"/>
                  <a:gd name="connsiteY15" fmla="*/ 15240 h 297190"/>
                  <a:gd name="connsiteX16" fmla="*/ 566863 w 589723"/>
                  <a:gd name="connsiteY16" fmla="*/ 91440 h 297190"/>
                  <a:gd name="connsiteX17" fmla="*/ 589723 w 589723"/>
                  <a:gd name="connsiteY17" fmla="*/ 0 h 297190"/>
                  <a:gd name="connsiteX0" fmla="*/ 2983 w 589723"/>
                  <a:gd name="connsiteY0" fmla="*/ 259080 h 297378"/>
                  <a:gd name="connsiteX1" fmla="*/ 6793 w 589723"/>
                  <a:gd name="connsiteY1" fmla="*/ 201930 h 297378"/>
                  <a:gd name="connsiteX2" fmla="*/ 67753 w 589723"/>
                  <a:gd name="connsiteY2" fmla="*/ 297180 h 297378"/>
                  <a:gd name="connsiteX3" fmla="*/ 63943 w 589723"/>
                  <a:gd name="connsiteY3" fmla="*/ 171450 h 297378"/>
                  <a:gd name="connsiteX4" fmla="*/ 124903 w 589723"/>
                  <a:gd name="connsiteY4" fmla="*/ 278130 h 297378"/>
                  <a:gd name="connsiteX5" fmla="*/ 105853 w 589723"/>
                  <a:gd name="connsiteY5" fmla="*/ 160020 h 297378"/>
                  <a:gd name="connsiteX6" fmla="*/ 174433 w 589723"/>
                  <a:gd name="connsiteY6" fmla="*/ 243840 h 297378"/>
                  <a:gd name="connsiteX7" fmla="*/ 166813 w 589723"/>
                  <a:gd name="connsiteY7" fmla="*/ 137160 h 297378"/>
                  <a:gd name="connsiteX8" fmla="*/ 243013 w 589723"/>
                  <a:gd name="connsiteY8" fmla="*/ 220980 h 297378"/>
                  <a:gd name="connsiteX9" fmla="*/ 250633 w 589723"/>
                  <a:gd name="connsiteY9" fmla="*/ 114300 h 297378"/>
                  <a:gd name="connsiteX10" fmla="*/ 319213 w 589723"/>
                  <a:gd name="connsiteY10" fmla="*/ 190500 h 297378"/>
                  <a:gd name="connsiteX11" fmla="*/ 326833 w 589723"/>
                  <a:gd name="connsiteY11" fmla="*/ 83820 h 297378"/>
                  <a:gd name="connsiteX12" fmla="*/ 403033 w 589723"/>
                  <a:gd name="connsiteY12" fmla="*/ 167640 h 297378"/>
                  <a:gd name="connsiteX13" fmla="*/ 403033 w 589723"/>
                  <a:gd name="connsiteY13" fmla="*/ 53340 h 297378"/>
                  <a:gd name="connsiteX14" fmla="*/ 494473 w 589723"/>
                  <a:gd name="connsiteY14" fmla="*/ 129540 h 297378"/>
                  <a:gd name="connsiteX15" fmla="*/ 502093 w 589723"/>
                  <a:gd name="connsiteY15" fmla="*/ 15240 h 297378"/>
                  <a:gd name="connsiteX16" fmla="*/ 566863 w 589723"/>
                  <a:gd name="connsiteY16" fmla="*/ 91440 h 297378"/>
                  <a:gd name="connsiteX17" fmla="*/ 589723 w 589723"/>
                  <a:gd name="connsiteY17" fmla="*/ 0 h 29737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4191 w 589011"/>
                  <a:gd name="connsiteY4" fmla="*/ 278130 h 282168"/>
                  <a:gd name="connsiteX5" fmla="*/ 105141 w 589011"/>
                  <a:gd name="connsiteY5" fmla="*/ 16002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05141 w 589011"/>
                  <a:gd name="connsiteY5" fmla="*/ 16002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7372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9277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8001 w 589011"/>
                  <a:gd name="connsiteY4" fmla="*/ 270510 h 282168"/>
                  <a:gd name="connsiteX5" fmla="*/ 120381 w 589011"/>
                  <a:gd name="connsiteY5" fmla="*/ 152400 h 282168"/>
                  <a:gd name="connsiteX6" fmla="*/ 19277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3484 w 590224"/>
                  <a:gd name="connsiteY0" fmla="*/ 259080 h 278367"/>
                  <a:gd name="connsiteX1" fmla="*/ 7294 w 590224"/>
                  <a:gd name="connsiteY1" fmla="*/ 201930 h 278367"/>
                  <a:gd name="connsiteX2" fmla="*/ 75874 w 590224"/>
                  <a:gd name="connsiteY2" fmla="*/ 278130 h 278367"/>
                  <a:gd name="connsiteX3" fmla="*/ 64444 w 590224"/>
                  <a:gd name="connsiteY3" fmla="*/ 171450 h 278367"/>
                  <a:gd name="connsiteX4" fmla="*/ 129214 w 590224"/>
                  <a:gd name="connsiteY4" fmla="*/ 270510 h 278367"/>
                  <a:gd name="connsiteX5" fmla="*/ 121594 w 590224"/>
                  <a:gd name="connsiteY5" fmla="*/ 152400 h 278367"/>
                  <a:gd name="connsiteX6" fmla="*/ 193984 w 590224"/>
                  <a:gd name="connsiteY6" fmla="*/ 243840 h 278367"/>
                  <a:gd name="connsiteX7" fmla="*/ 193984 w 590224"/>
                  <a:gd name="connsiteY7" fmla="*/ 129540 h 278367"/>
                  <a:gd name="connsiteX8" fmla="*/ 254944 w 590224"/>
                  <a:gd name="connsiteY8" fmla="*/ 209550 h 278367"/>
                  <a:gd name="connsiteX9" fmla="*/ 258754 w 590224"/>
                  <a:gd name="connsiteY9" fmla="*/ 106680 h 278367"/>
                  <a:gd name="connsiteX10" fmla="*/ 319714 w 590224"/>
                  <a:gd name="connsiteY10" fmla="*/ 190500 h 278367"/>
                  <a:gd name="connsiteX11" fmla="*/ 327334 w 590224"/>
                  <a:gd name="connsiteY11" fmla="*/ 83820 h 278367"/>
                  <a:gd name="connsiteX12" fmla="*/ 403534 w 590224"/>
                  <a:gd name="connsiteY12" fmla="*/ 167640 h 278367"/>
                  <a:gd name="connsiteX13" fmla="*/ 403534 w 590224"/>
                  <a:gd name="connsiteY13" fmla="*/ 53340 h 278367"/>
                  <a:gd name="connsiteX14" fmla="*/ 494974 w 590224"/>
                  <a:gd name="connsiteY14" fmla="*/ 129540 h 278367"/>
                  <a:gd name="connsiteX15" fmla="*/ 502594 w 590224"/>
                  <a:gd name="connsiteY15" fmla="*/ 15240 h 278367"/>
                  <a:gd name="connsiteX16" fmla="*/ 567364 w 590224"/>
                  <a:gd name="connsiteY16" fmla="*/ 91440 h 278367"/>
                  <a:gd name="connsiteX17" fmla="*/ 590224 w 590224"/>
                  <a:gd name="connsiteY17" fmla="*/ 0 h 278367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29214 w 590224"/>
                  <a:gd name="connsiteY4" fmla="*/ 270510 h 278491"/>
                  <a:gd name="connsiteX5" fmla="*/ 121594 w 590224"/>
                  <a:gd name="connsiteY5" fmla="*/ 15240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29214 w 590224"/>
                  <a:gd name="connsiteY4" fmla="*/ 27051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8542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542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50194 w 590224"/>
                  <a:gd name="connsiteY10" fmla="*/ 18288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50194 w 590224"/>
                  <a:gd name="connsiteY10" fmla="*/ 182880 h 278491"/>
                  <a:gd name="connsiteX11" fmla="*/ 36924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34954 w 590224"/>
                  <a:gd name="connsiteY10" fmla="*/ 175260 h 278491"/>
                  <a:gd name="connsiteX11" fmla="*/ 36924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34954 w 590224"/>
                  <a:gd name="connsiteY10" fmla="*/ 17526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30204 w 590224"/>
                  <a:gd name="connsiteY12" fmla="*/ 16002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14964 w 590224"/>
                  <a:gd name="connsiteY12" fmla="*/ 14859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77804 w 590224"/>
                  <a:gd name="connsiteY8" fmla="*/ 20574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14964 w 590224"/>
                  <a:gd name="connsiteY12" fmla="*/ 15621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14964 w 590224"/>
                  <a:gd name="connsiteY12" fmla="*/ 15621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906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906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258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0224" h="286111">
                    <a:moveTo>
                      <a:pt x="3484" y="266700"/>
                    </a:moveTo>
                    <a:cubicBezTo>
                      <a:pt x="1261" y="223520"/>
                      <a:pt x="-4771" y="206375"/>
                      <a:pt x="7294" y="209550"/>
                    </a:cubicBezTo>
                    <a:cubicBezTo>
                      <a:pt x="19359" y="212725"/>
                      <a:pt x="64444" y="292100"/>
                      <a:pt x="75874" y="285750"/>
                    </a:cubicBezTo>
                    <a:cubicBezTo>
                      <a:pt x="87304" y="279400"/>
                      <a:pt x="65079" y="175260"/>
                      <a:pt x="75874" y="171450"/>
                    </a:cubicBezTo>
                    <a:cubicBezTo>
                      <a:pt x="86669" y="167640"/>
                      <a:pt x="128579" y="266700"/>
                      <a:pt x="140644" y="262890"/>
                    </a:cubicBezTo>
                    <a:cubicBezTo>
                      <a:pt x="152709" y="259080"/>
                      <a:pt x="136199" y="152400"/>
                      <a:pt x="148264" y="148590"/>
                    </a:cubicBezTo>
                    <a:cubicBezTo>
                      <a:pt x="160329" y="144780"/>
                      <a:pt x="201604" y="243840"/>
                      <a:pt x="213034" y="240030"/>
                    </a:cubicBezTo>
                    <a:cubicBezTo>
                      <a:pt x="224464" y="236220"/>
                      <a:pt x="205414" y="128905"/>
                      <a:pt x="216844" y="125730"/>
                    </a:cubicBezTo>
                    <a:cubicBezTo>
                      <a:pt x="228274" y="122555"/>
                      <a:pt x="270819" y="225425"/>
                      <a:pt x="281614" y="220980"/>
                    </a:cubicBezTo>
                    <a:cubicBezTo>
                      <a:pt x="292409" y="216535"/>
                      <a:pt x="271454" y="104140"/>
                      <a:pt x="281614" y="99060"/>
                    </a:cubicBezTo>
                    <a:cubicBezTo>
                      <a:pt x="291774" y="93980"/>
                      <a:pt x="329874" y="194310"/>
                      <a:pt x="342574" y="190500"/>
                    </a:cubicBezTo>
                    <a:cubicBezTo>
                      <a:pt x="355274" y="186690"/>
                      <a:pt x="344479" y="79375"/>
                      <a:pt x="357814" y="76200"/>
                    </a:cubicBezTo>
                    <a:cubicBezTo>
                      <a:pt x="371149" y="73025"/>
                      <a:pt x="410519" y="176530"/>
                      <a:pt x="422584" y="171450"/>
                    </a:cubicBezTo>
                    <a:cubicBezTo>
                      <a:pt x="434649" y="166370"/>
                      <a:pt x="418139" y="51435"/>
                      <a:pt x="430204" y="45720"/>
                    </a:cubicBezTo>
                    <a:cubicBezTo>
                      <a:pt x="442269" y="40005"/>
                      <a:pt x="482909" y="140970"/>
                      <a:pt x="494974" y="137160"/>
                    </a:cubicBezTo>
                    <a:cubicBezTo>
                      <a:pt x="507039" y="133350"/>
                      <a:pt x="489894" y="27940"/>
                      <a:pt x="502594" y="22860"/>
                    </a:cubicBezTo>
                    <a:cubicBezTo>
                      <a:pt x="515294" y="17780"/>
                      <a:pt x="556569" y="110490"/>
                      <a:pt x="571174" y="106680"/>
                    </a:cubicBezTo>
                    <a:cubicBezTo>
                      <a:pt x="585779" y="102870"/>
                      <a:pt x="587366" y="43497"/>
                      <a:pt x="590224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016059" y="2376494"/>
              <a:ext cx="796698" cy="780193"/>
              <a:chOff x="3959561" y="1946058"/>
              <a:chExt cx="796698" cy="780193"/>
            </a:xfrm>
          </p:grpSpPr>
          <p:cxnSp>
            <p:nvCxnSpPr>
              <p:cNvPr id="128" name="直接连接符 127"/>
              <p:cNvCxnSpPr/>
              <p:nvPr/>
            </p:nvCxnSpPr>
            <p:spPr>
              <a:xfrm>
                <a:off x="4278909" y="2044302"/>
                <a:ext cx="1" cy="551538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4386768" y="204297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4386767" y="2267086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4386767" y="2466064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4388412" y="2531724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箭头连接符 132"/>
              <p:cNvCxnSpPr/>
              <p:nvPr/>
            </p:nvCxnSpPr>
            <p:spPr>
              <a:xfrm flipH="1">
                <a:off x="4386767" y="2339397"/>
                <a:ext cx="114916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>
                <a:off x="4501896" y="2330251"/>
                <a:ext cx="1" cy="3960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>
                <a:off x="3959561" y="2291969"/>
                <a:ext cx="324000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4388412" y="2087021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4676097" y="2088607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595377" y="2213105"/>
                <a:ext cx="160882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等腰三角形 138"/>
              <p:cNvSpPr/>
              <p:nvPr/>
            </p:nvSpPr>
            <p:spPr>
              <a:xfrm>
                <a:off x="4599559" y="2213105"/>
                <a:ext cx="156700" cy="17474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0" name="直接连接符 139"/>
              <p:cNvCxnSpPr/>
              <p:nvPr/>
            </p:nvCxnSpPr>
            <p:spPr>
              <a:xfrm>
                <a:off x="4674006" y="2219925"/>
                <a:ext cx="1" cy="31516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4502320" y="194605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4016059" y="3432703"/>
              <a:ext cx="796698" cy="780193"/>
              <a:chOff x="3959561" y="1946058"/>
              <a:chExt cx="796698" cy="780193"/>
            </a:xfrm>
          </p:grpSpPr>
          <p:cxnSp>
            <p:nvCxnSpPr>
              <p:cNvPr id="114" name="直接连接符 113"/>
              <p:cNvCxnSpPr/>
              <p:nvPr/>
            </p:nvCxnSpPr>
            <p:spPr>
              <a:xfrm>
                <a:off x="4278909" y="2044302"/>
                <a:ext cx="1" cy="551538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>
                <a:off x="4386768" y="204297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>
                <a:off x="4386767" y="2267086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>
                <a:off x="4386767" y="2466064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>
                <a:off x="4388412" y="2531724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箭头连接符 118"/>
              <p:cNvCxnSpPr/>
              <p:nvPr/>
            </p:nvCxnSpPr>
            <p:spPr>
              <a:xfrm flipH="1">
                <a:off x="4386767" y="2339397"/>
                <a:ext cx="114916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>
                <a:off x="4501896" y="2330251"/>
                <a:ext cx="1" cy="3960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>
                <a:off x="3959561" y="2291969"/>
                <a:ext cx="324000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>
                <a:off x="4388412" y="2087021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>
                <a:off x="4676097" y="2088607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>
                <a:off x="4595377" y="2213105"/>
                <a:ext cx="160882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等腰三角形 124"/>
              <p:cNvSpPr/>
              <p:nvPr/>
            </p:nvSpPr>
            <p:spPr>
              <a:xfrm>
                <a:off x="4599559" y="2213105"/>
                <a:ext cx="156700" cy="17474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6" name="直接连接符 125"/>
              <p:cNvCxnSpPr/>
              <p:nvPr/>
            </p:nvCxnSpPr>
            <p:spPr>
              <a:xfrm>
                <a:off x="4674006" y="2219925"/>
                <a:ext cx="1" cy="31516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4502320" y="194605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/>
          </p:nvGrpSpPr>
          <p:grpSpPr>
            <a:xfrm>
              <a:off x="5227355" y="2388944"/>
              <a:ext cx="796698" cy="780193"/>
              <a:chOff x="3959561" y="1946058"/>
              <a:chExt cx="796698" cy="780193"/>
            </a:xfrm>
          </p:grpSpPr>
          <p:cxnSp>
            <p:nvCxnSpPr>
              <p:cNvPr id="100" name="直接连接符 99"/>
              <p:cNvCxnSpPr/>
              <p:nvPr/>
            </p:nvCxnSpPr>
            <p:spPr>
              <a:xfrm>
                <a:off x="4278909" y="2044302"/>
                <a:ext cx="1" cy="551538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4386768" y="204297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4386767" y="2267086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4386767" y="2466064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4388412" y="2531724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箭头连接符 104"/>
              <p:cNvCxnSpPr/>
              <p:nvPr/>
            </p:nvCxnSpPr>
            <p:spPr>
              <a:xfrm flipH="1">
                <a:off x="4386767" y="2339397"/>
                <a:ext cx="114916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>
                <a:off x="4501896" y="2330251"/>
                <a:ext cx="1" cy="3960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>
                <a:off x="3959561" y="2291969"/>
                <a:ext cx="324000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4388412" y="2087021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>
                <a:off x="4676097" y="2088607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>
                <a:off x="4595377" y="2213105"/>
                <a:ext cx="160882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等腰三角形 110"/>
              <p:cNvSpPr/>
              <p:nvPr/>
            </p:nvSpPr>
            <p:spPr>
              <a:xfrm>
                <a:off x="4599559" y="2213105"/>
                <a:ext cx="156700" cy="17474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2" name="直接连接符 111"/>
              <p:cNvCxnSpPr/>
              <p:nvPr/>
            </p:nvCxnSpPr>
            <p:spPr>
              <a:xfrm>
                <a:off x="4674006" y="2219925"/>
                <a:ext cx="1" cy="31516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>
                <a:off x="4502320" y="194605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5227355" y="3445153"/>
              <a:ext cx="796698" cy="780193"/>
              <a:chOff x="3959561" y="1946058"/>
              <a:chExt cx="796698" cy="780193"/>
            </a:xfrm>
          </p:grpSpPr>
          <p:cxnSp>
            <p:nvCxnSpPr>
              <p:cNvPr id="86" name="直接连接符 85"/>
              <p:cNvCxnSpPr/>
              <p:nvPr/>
            </p:nvCxnSpPr>
            <p:spPr>
              <a:xfrm>
                <a:off x="4278909" y="2044302"/>
                <a:ext cx="1" cy="551538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4386768" y="204297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4386767" y="2267086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4386767" y="2466064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4388412" y="2531724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箭头连接符 90"/>
              <p:cNvCxnSpPr/>
              <p:nvPr/>
            </p:nvCxnSpPr>
            <p:spPr>
              <a:xfrm flipH="1">
                <a:off x="4386767" y="2339397"/>
                <a:ext cx="114916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>
                <a:off x="4501896" y="2330251"/>
                <a:ext cx="1" cy="3960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3959561" y="2291969"/>
                <a:ext cx="324000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4388412" y="2087021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4676097" y="2088607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>
                <a:off x="4595377" y="2213105"/>
                <a:ext cx="160882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等腰三角形 96"/>
              <p:cNvSpPr/>
              <p:nvPr/>
            </p:nvSpPr>
            <p:spPr>
              <a:xfrm>
                <a:off x="4599559" y="2213105"/>
                <a:ext cx="156700" cy="17474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>
                <a:off x="4674006" y="2219925"/>
                <a:ext cx="1" cy="31516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>
                <a:off x="4502320" y="194605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/>
            <p:cNvGrpSpPr/>
            <p:nvPr/>
          </p:nvGrpSpPr>
          <p:grpSpPr>
            <a:xfrm>
              <a:off x="6582200" y="2370590"/>
              <a:ext cx="796698" cy="780193"/>
              <a:chOff x="3959561" y="1946058"/>
              <a:chExt cx="796698" cy="780193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4278909" y="2044302"/>
                <a:ext cx="1" cy="551538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4386768" y="204297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4386767" y="2267086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4386767" y="2466064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4388412" y="2531724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箭头连接符 76"/>
              <p:cNvCxnSpPr/>
              <p:nvPr/>
            </p:nvCxnSpPr>
            <p:spPr>
              <a:xfrm flipH="1">
                <a:off x="4386767" y="2339397"/>
                <a:ext cx="114916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>
                <a:off x="4501896" y="2330251"/>
                <a:ext cx="1" cy="3960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3959561" y="2291969"/>
                <a:ext cx="324000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4388412" y="2087021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4676097" y="2088607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4595377" y="2213105"/>
                <a:ext cx="160882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等腰三角形 82"/>
              <p:cNvSpPr/>
              <p:nvPr/>
            </p:nvSpPr>
            <p:spPr>
              <a:xfrm>
                <a:off x="4599559" y="2213105"/>
                <a:ext cx="156700" cy="17474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>
                <a:off x="4674006" y="2219925"/>
                <a:ext cx="1" cy="31516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4502320" y="194605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6582200" y="3426799"/>
              <a:ext cx="796698" cy="780193"/>
              <a:chOff x="3959561" y="1946058"/>
              <a:chExt cx="796698" cy="780193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4278909" y="2044302"/>
                <a:ext cx="1" cy="551538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4386768" y="204297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4386767" y="2267086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4386767" y="2466064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4388412" y="2531724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/>
              <p:cNvCxnSpPr/>
              <p:nvPr/>
            </p:nvCxnSpPr>
            <p:spPr>
              <a:xfrm flipH="1">
                <a:off x="4386767" y="2339397"/>
                <a:ext cx="114916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4501896" y="2330251"/>
                <a:ext cx="1" cy="3960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3959561" y="2291969"/>
                <a:ext cx="324000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4388412" y="2087021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4676097" y="2088607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4595377" y="2213105"/>
                <a:ext cx="160882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等腰三角形 68"/>
              <p:cNvSpPr/>
              <p:nvPr/>
            </p:nvSpPr>
            <p:spPr>
              <a:xfrm>
                <a:off x="4599559" y="2213105"/>
                <a:ext cx="156700" cy="17474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4674006" y="2219925"/>
                <a:ext cx="1" cy="31516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4502320" y="194605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直接连接符 21"/>
            <p:cNvCxnSpPr/>
            <p:nvPr/>
          </p:nvCxnSpPr>
          <p:spPr>
            <a:xfrm>
              <a:off x="4559664" y="3118815"/>
              <a:ext cx="1" cy="32400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778649" y="3150581"/>
              <a:ext cx="1" cy="32400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124321" y="3111808"/>
              <a:ext cx="1" cy="32400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542055" y="3252918"/>
              <a:ext cx="471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762391" y="3416572"/>
              <a:ext cx="331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9075249" y="3426799"/>
              <a:ext cx="0" cy="4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9071072" y="3885050"/>
              <a:ext cx="115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10223072" y="361602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>
              <a:off x="4512754" y="3202856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5723934" y="3367288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7124321" y="3087584"/>
              <a:ext cx="172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32"/>
            <p:cNvSpPr/>
            <p:nvPr/>
          </p:nvSpPr>
          <p:spPr>
            <a:xfrm>
              <a:off x="7067466" y="3038414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 flipV="1">
              <a:off x="8840289" y="2433939"/>
              <a:ext cx="0" cy="64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840289" y="2432918"/>
              <a:ext cx="115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 flipV="1">
              <a:off x="9985942" y="2432918"/>
              <a:ext cx="0" cy="18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375936" y="2366482"/>
              <a:ext cx="0" cy="2829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/>
            <p:cNvSpPr/>
            <p:nvPr/>
          </p:nvSpPr>
          <p:spPr>
            <a:xfrm>
              <a:off x="3325914" y="2322494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2938716" y="4206992"/>
              <a:ext cx="0" cy="154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2887823" y="4170203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3377704" y="5191024"/>
              <a:ext cx="136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3586321" y="5101645"/>
              <a:ext cx="453669" cy="166735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366507" y="4737006"/>
              <a:ext cx="1713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F1206/0603HI</a:t>
              </a:r>
              <a:endParaRPr lang="zh-CN" altLang="en-US" dirty="0"/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2938629" y="5754992"/>
              <a:ext cx="183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 flipV="1">
              <a:off x="4380941" y="5190250"/>
              <a:ext cx="0" cy="21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4229672" y="5413615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4229991" y="5517889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4378435" y="5517889"/>
              <a:ext cx="0" cy="23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4730503" y="5101645"/>
              <a:ext cx="691730" cy="770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DC/ DC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5317296" y="5320681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302661" y="5545185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5736800" y="5088905"/>
              <a:ext cx="1573032" cy="770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MCU</a:t>
              </a:r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上箭头 52"/>
            <p:cNvSpPr/>
            <p:nvPr/>
          </p:nvSpPr>
          <p:spPr>
            <a:xfrm>
              <a:off x="6229469" y="4375824"/>
              <a:ext cx="705461" cy="757307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直角上箭头 184"/>
            <p:cNvSpPr/>
            <p:nvPr/>
          </p:nvSpPr>
          <p:spPr>
            <a:xfrm>
              <a:off x="7310308" y="3904028"/>
              <a:ext cx="2620691" cy="1717602"/>
            </a:xfrm>
            <a:custGeom>
              <a:avLst/>
              <a:gdLst>
                <a:gd name="connsiteX0" fmla="*/ 0 w 2607044"/>
                <a:gd name="connsiteY0" fmla="*/ 1062490 h 1416653"/>
                <a:gd name="connsiteX1" fmla="*/ 2075799 w 2607044"/>
                <a:gd name="connsiteY1" fmla="*/ 1062490 h 1416653"/>
                <a:gd name="connsiteX2" fmla="*/ 2075799 w 2607044"/>
                <a:gd name="connsiteY2" fmla="*/ 258638 h 1416653"/>
                <a:gd name="connsiteX3" fmla="*/ 1898718 w 2607044"/>
                <a:gd name="connsiteY3" fmla="*/ 258638 h 1416653"/>
                <a:gd name="connsiteX4" fmla="*/ 2252881 w 2607044"/>
                <a:gd name="connsiteY4" fmla="*/ 0 h 1416653"/>
                <a:gd name="connsiteX5" fmla="*/ 2607044 w 2607044"/>
                <a:gd name="connsiteY5" fmla="*/ 258638 h 1416653"/>
                <a:gd name="connsiteX6" fmla="*/ 2429962 w 2607044"/>
                <a:gd name="connsiteY6" fmla="*/ 258638 h 1416653"/>
                <a:gd name="connsiteX7" fmla="*/ 2429962 w 2607044"/>
                <a:gd name="connsiteY7" fmla="*/ 1416653 h 1416653"/>
                <a:gd name="connsiteX8" fmla="*/ 0 w 2607044"/>
                <a:gd name="connsiteY8" fmla="*/ 1416653 h 1416653"/>
                <a:gd name="connsiteX9" fmla="*/ 0 w 2607044"/>
                <a:gd name="connsiteY9" fmla="*/ 1062490 h 1416653"/>
                <a:gd name="connsiteX0" fmla="*/ 0 w 2607044"/>
                <a:gd name="connsiteY0" fmla="*/ 1062490 h 1416653"/>
                <a:gd name="connsiteX1" fmla="*/ 2144038 w 2607044"/>
                <a:gd name="connsiteY1" fmla="*/ 1158024 h 1416653"/>
                <a:gd name="connsiteX2" fmla="*/ 2075799 w 2607044"/>
                <a:gd name="connsiteY2" fmla="*/ 258638 h 1416653"/>
                <a:gd name="connsiteX3" fmla="*/ 1898718 w 2607044"/>
                <a:gd name="connsiteY3" fmla="*/ 258638 h 1416653"/>
                <a:gd name="connsiteX4" fmla="*/ 2252881 w 2607044"/>
                <a:gd name="connsiteY4" fmla="*/ 0 h 1416653"/>
                <a:gd name="connsiteX5" fmla="*/ 2607044 w 2607044"/>
                <a:gd name="connsiteY5" fmla="*/ 258638 h 1416653"/>
                <a:gd name="connsiteX6" fmla="*/ 2429962 w 2607044"/>
                <a:gd name="connsiteY6" fmla="*/ 258638 h 1416653"/>
                <a:gd name="connsiteX7" fmla="*/ 2429962 w 2607044"/>
                <a:gd name="connsiteY7" fmla="*/ 1416653 h 1416653"/>
                <a:gd name="connsiteX8" fmla="*/ 0 w 2607044"/>
                <a:gd name="connsiteY8" fmla="*/ 1416653 h 1416653"/>
                <a:gd name="connsiteX9" fmla="*/ 0 w 2607044"/>
                <a:gd name="connsiteY9" fmla="*/ 1062490 h 1416653"/>
                <a:gd name="connsiteX0" fmla="*/ 0 w 2620691"/>
                <a:gd name="connsiteY0" fmla="*/ 1144376 h 1416653"/>
                <a:gd name="connsiteX1" fmla="*/ 2157685 w 2620691"/>
                <a:gd name="connsiteY1" fmla="*/ 1158024 h 1416653"/>
                <a:gd name="connsiteX2" fmla="*/ 2089446 w 2620691"/>
                <a:gd name="connsiteY2" fmla="*/ 258638 h 1416653"/>
                <a:gd name="connsiteX3" fmla="*/ 1912365 w 2620691"/>
                <a:gd name="connsiteY3" fmla="*/ 258638 h 1416653"/>
                <a:gd name="connsiteX4" fmla="*/ 2266528 w 2620691"/>
                <a:gd name="connsiteY4" fmla="*/ 0 h 1416653"/>
                <a:gd name="connsiteX5" fmla="*/ 2620691 w 2620691"/>
                <a:gd name="connsiteY5" fmla="*/ 258638 h 1416653"/>
                <a:gd name="connsiteX6" fmla="*/ 2443609 w 2620691"/>
                <a:gd name="connsiteY6" fmla="*/ 258638 h 1416653"/>
                <a:gd name="connsiteX7" fmla="*/ 2443609 w 2620691"/>
                <a:gd name="connsiteY7" fmla="*/ 1416653 h 1416653"/>
                <a:gd name="connsiteX8" fmla="*/ 13647 w 2620691"/>
                <a:gd name="connsiteY8" fmla="*/ 1416653 h 1416653"/>
                <a:gd name="connsiteX9" fmla="*/ 0 w 2620691"/>
                <a:gd name="connsiteY9" fmla="*/ 1144376 h 1416653"/>
                <a:gd name="connsiteX0" fmla="*/ 0 w 2620691"/>
                <a:gd name="connsiteY0" fmla="*/ 1144376 h 1416653"/>
                <a:gd name="connsiteX1" fmla="*/ 2157685 w 2620691"/>
                <a:gd name="connsiteY1" fmla="*/ 1158024 h 1416653"/>
                <a:gd name="connsiteX2" fmla="*/ 2171332 w 2620691"/>
                <a:gd name="connsiteY2" fmla="*/ 258638 h 1416653"/>
                <a:gd name="connsiteX3" fmla="*/ 1912365 w 2620691"/>
                <a:gd name="connsiteY3" fmla="*/ 258638 h 1416653"/>
                <a:gd name="connsiteX4" fmla="*/ 2266528 w 2620691"/>
                <a:gd name="connsiteY4" fmla="*/ 0 h 1416653"/>
                <a:gd name="connsiteX5" fmla="*/ 2620691 w 2620691"/>
                <a:gd name="connsiteY5" fmla="*/ 258638 h 1416653"/>
                <a:gd name="connsiteX6" fmla="*/ 2443609 w 2620691"/>
                <a:gd name="connsiteY6" fmla="*/ 258638 h 1416653"/>
                <a:gd name="connsiteX7" fmla="*/ 2443609 w 2620691"/>
                <a:gd name="connsiteY7" fmla="*/ 1416653 h 1416653"/>
                <a:gd name="connsiteX8" fmla="*/ 13647 w 2620691"/>
                <a:gd name="connsiteY8" fmla="*/ 1416653 h 1416653"/>
                <a:gd name="connsiteX9" fmla="*/ 0 w 2620691"/>
                <a:gd name="connsiteY9" fmla="*/ 1144376 h 1416653"/>
                <a:gd name="connsiteX0" fmla="*/ 0 w 2620691"/>
                <a:gd name="connsiteY0" fmla="*/ 1144376 h 1416653"/>
                <a:gd name="connsiteX1" fmla="*/ 2157685 w 2620691"/>
                <a:gd name="connsiteY1" fmla="*/ 1158024 h 1416653"/>
                <a:gd name="connsiteX2" fmla="*/ 2171332 w 2620691"/>
                <a:gd name="connsiteY2" fmla="*/ 258638 h 1416653"/>
                <a:gd name="connsiteX3" fmla="*/ 1912365 w 2620691"/>
                <a:gd name="connsiteY3" fmla="*/ 258638 h 1416653"/>
                <a:gd name="connsiteX4" fmla="*/ 2266528 w 2620691"/>
                <a:gd name="connsiteY4" fmla="*/ 0 h 1416653"/>
                <a:gd name="connsiteX5" fmla="*/ 2620691 w 2620691"/>
                <a:gd name="connsiteY5" fmla="*/ 258638 h 1416653"/>
                <a:gd name="connsiteX6" fmla="*/ 2389018 w 2620691"/>
                <a:gd name="connsiteY6" fmla="*/ 258638 h 1416653"/>
                <a:gd name="connsiteX7" fmla="*/ 2443609 w 2620691"/>
                <a:gd name="connsiteY7" fmla="*/ 1416653 h 1416653"/>
                <a:gd name="connsiteX8" fmla="*/ 13647 w 2620691"/>
                <a:gd name="connsiteY8" fmla="*/ 1416653 h 1416653"/>
                <a:gd name="connsiteX9" fmla="*/ 0 w 2620691"/>
                <a:gd name="connsiteY9" fmla="*/ 1144376 h 1416653"/>
                <a:gd name="connsiteX0" fmla="*/ 0 w 2620691"/>
                <a:gd name="connsiteY0" fmla="*/ 1144376 h 1416653"/>
                <a:gd name="connsiteX1" fmla="*/ 2157685 w 2620691"/>
                <a:gd name="connsiteY1" fmla="*/ 1158024 h 1416653"/>
                <a:gd name="connsiteX2" fmla="*/ 2171332 w 2620691"/>
                <a:gd name="connsiteY2" fmla="*/ 258638 h 1416653"/>
                <a:gd name="connsiteX3" fmla="*/ 1912365 w 2620691"/>
                <a:gd name="connsiteY3" fmla="*/ 258638 h 1416653"/>
                <a:gd name="connsiteX4" fmla="*/ 2266528 w 2620691"/>
                <a:gd name="connsiteY4" fmla="*/ 0 h 1416653"/>
                <a:gd name="connsiteX5" fmla="*/ 2620691 w 2620691"/>
                <a:gd name="connsiteY5" fmla="*/ 258638 h 1416653"/>
                <a:gd name="connsiteX6" fmla="*/ 2389018 w 2620691"/>
                <a:gd name="connsiteY6" fmla="*/ 258638 h 1416653"/>
                <a:gd name="connsiteX7" fmla="*/ 2389018 w 2620691"/>
                <a:gd name="connsiteY7" fmla="*/ 1348414 h 1416653"/>
                <a:gd name="connsiteX8" fmla="*/ 13647 w 2620691"/>
                <a:gd name="connsiteY8" fmla="*/ 1416653 h 1416653"/>
                <a:gd name="connsiteX9" fmla="*/ 0 w 2620691"/>
                <a:gd name="connsiteY9" fmla="*/ 1144376 h 1416653"/>
                <a:gd name="connsiteX0" fmla="*/ 0 w 2620691"/>
                <a:gd name="connsiteY0" fmla="*/ 1144376 h 1362062"/>
                <a:gd name="connsiteX1" fmla="*/ 2157685 w 2620691"/>
                <a:gd name="connsiteY1" fmla="*/ 1158024 h 1362062"/>
                <a:gd name="connsiteX2" fmla="*/ 2171332 w 2620691"/>
                <a:gd name="connsiteY2" fmla="*/ 258638 h 1362062"/>
                <a:gd name="connsiteX3" fmla="*/ 1912365 w 2620691"/>
                <a:gd name="connsiteY3" fmla="*/ 258638 h 1362062"/>
                <a:gd name="connsiteX4" fmla="*/ 2266528 w 2620691"/>
                <a:gd name="connsiteY4" fmla="*/ 0 h 1362062"/>
                <a:gd name="connsiteX5" fmla="*/ 2620691 w 2620691"/>
                <a:gd name="connsiteY5" fmla="*/ 258638 h 1362062"/>
                <a:gd name="connsiteX6" fmla="*/ 2389018 w 2620691"/>
                <a:gd name="connsiteY6" fmla="*/ 258638 h 1362062"/>
                <a:gd name="connsiteX7" fmla="*/ 2389018 w 2620691"/>
                <a:gd name="connsiteY7" fmla="*/ 1348414 h 1362062"/>
                <a:gd name="connsiteX8" fmla="*/ 13647 w 2620691"/>
                <a:gd name="connsiteY8" fmla="*/ 1362062 h 1362062"/>
                <a:gd name="connsiteX9" fmla="*/ 0 w 2620691"/>
                <a:gd name="connsiteY9" fmla="*/ 1144376 h 1362062"/>
                <a:gd name="connsiteX0" fmla="*/ 0 w 2620691"/>
                <a:gd name="connsiteY0" fmla="*/ 1144376 h 1348414"/>
                <a:gd name="connsiteX1" fmla="*/ 2157685 w 2620691"/>
                <a:gd name="connsiteY1" fmla="*/ 1158024 h 1348414"/>
                <a:gd name="connsiteX2" fmla="*/ 2171332 w 2620691"/>
                <a:gd name="connsiteY2" fmla="*/ 258638 h 1348414"/>
                <a:gd name="connsiteX3" fmla="*/ 1912365 w 2620691"/>
                <a:gd name="connsiteY3" fmla="*/ 258638 h 1348414"/>
                <a:gd name="connsiteX4" fmla="*/ 2266528 w 2620691"/>
                <a:gd name="connsiteY4" fmla="*/ 0 h 1348414"/>
                <a:gd name="connsiteX5" fmla="*/ 2620691 w 2620691"/>
                <a:gd name="connsiteY5" fmla="*/ 258638 h 1348414"/>
                <a:gd name="connsiteX6" fmla="*/ 2389018 w 2620691"/>
                <a:gd name="connsiteY6" fmla="*/ 258638 h 1348414"/>
                <a:gd name="connsiteX7" fmla="*/ 2389018 w 2620691"/>
                <a:gd name="connsiteY7" fmla="*/ 1348414 h 1348414"/>
                <a:gd name="connsiteX8" fmla="*/ 0 w 2620691"/>
                <a:gd name="connsiteY8" fmla="*/ 1348414 h 1348414"/>
                <a:gd name="connsiteX9" fmla="*/ 0 w 2620691"/>
                <a:gd name="connsiteY9" fmla="*/ 1144376 h 134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0691" h="1348414">
                  <a:moveTo>
                    <a:pt x="0" y="1144376"/>
                  </a:moveTo>
                  <a:lnTo>
                    <a:pt x="2157685" y="1158024"/>
                  </a:lnTo>
                  <a:lnTo>
                    <a:pt x="2171332" y="258638"/>
                  </a:lnTo>
                  <a:lnTo>
                    <a:pt x="1912365" y="258638"/>
                  </a:lnTo>
                  <a:lnTo>
                    <a:pt x="2266528" y="0"/>
                  </a:lnTo>
                  <a:lnTo>
                    <a:pt x="2620691" y="258638"/>
                  </a:lnTo>
                  <a:lnTo>
                    <a:pt x="2389018" y="258638"/>
                  </a:lnTo>
                  <a:lnTo>
                    <a:pt x="2389018" y="1348414"/>
                  </a:lnTo>
                  <a:lnTo>
                    <a:pt x="0" y="1348414"/>
                  </a:lnTo>
                  <a:lnTo>
                    <a:pt x="0" y="11443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3862320" y="2190409"/>
              <a:ext cx="3957851" cy="2185416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426745" y="3186936"/>
              <a:ext cx="288000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2427064" y="3291210"/>
              <a:ext cx="288000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文本框 146"/>
          <p:cNvSpPr txBox="1"/>
          <p:nvPr/>
        </p:nvSpPr>
        <p:spPr>
          <a:xfrm>
            <a:off x="576005" y="1059869"/>
            <a:ext cx="10272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总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电源输入端推荐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F1206HC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系列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6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5" y="3245427"/>
            <a:ext cx="6046423" cy="2888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549" y="1151650"/>
            <a:ext cx="4721407" cy="52047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 rot="2543697">
            <a:off x="7788192" y="2146226"/>
            <a:ext cx="1034321" cy="2132498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2543697">
            <a:off x="8737076" y="4207051"/>
            <a:ext cx="1034321" cy="2132498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6698" y="1165488"/>
            <a:ext cx="6288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~ 10~40A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35Vdc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~ 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熔断特性符合特点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53555" y="246586"/>
            <a:ext cx="2842445" cy="65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2. F1206HC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特性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6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09" y="1900703"/>
            <a:ext cx="8171390" cy="44045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7892" y="1054305"/>
            <a:ext cx="628881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与一般厂商的耐电流冲击的对比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0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139248" y="331209"/>
            <a:ext cx="628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真正的安全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181406" y="2471048"/>
            <a:ext cx="2309133" cy="27192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108062" y="1978342"/>
            <a:ext cx="2627290" cy="643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7570297" y="2622286"/>
            <a:ext cx="1656000" cy="0"/>
          </a:xfrm>
          <a:prstGeom prst="line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490539" y="1906078"/>
            <a:ext cx="244813" cy="75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936593" y="1914713"/>
            <a:ext cx="244813" cy="75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9206913" y="2607013"/>
            <a:ext cx="772163" cy="21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931471" y="2662354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熔丝</a:t>
            </a:r>
            <a:endParaRPr lang="zh-CN" altLang="en-US" dirty="0"/>
          </a:p>
        </p:txBody>
      </p:sp>
      <p:cxnSp>
        <p:nvCxnSpPr>
          <p:cNvPr id="12" name="直接箭头连接符 11"/>
          <p:cNvCxnSpPr>
            <a:stCxn id="13" idx="3"/>
          </p:cNvCxnSpPr>
          <p:nvPr/>
        </p:nvCxnSpPr>
        <p:spPr>
          <a:xfrm flipV="1">
            <a:off x="7734309" y="2712916"/>
            <a:ext cx="498342" cy="23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848044" y="2761675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覆盖层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8666407" y="1773389"/>
            <a:ext cx="249361" cy="204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833606" y="1632413"/>
            <a:ext cx="118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陶瓷基板</a:t>
            </a:r>
            <a:endParaRPr lang="zh-CN" altLang="en-US" dirty="0"/>
          </a:p>
        </p:txBody>
      </p:sp>
      <p:pic>
        <p:nvPicPr>
          <p:cNvPr id="18" name="圖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32" y="1921903"/>
            <a:ext cx="2202644" cy="11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箭头连接符 58"/>
          <p:cNvCxnSpPr>
            <a:cxnSpLocks noChangeShapeType="1"/>
          </p:cNvCxnSpPr>
          <p:nvPr/>
        </p:nvCxnSpPr>
        <p:spPr bwMode="auto">
          <a:xfrm>
            <a:off x="8508603" y="2614649"/>
            <a:ext cx="294973" cy="293302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1" name="直接箭头连接符 58"/>
          <p:cNvCxnSpPr>
            <a:cxnSpLocks noChangeShapeType="1"/>
          </p:cNvCxnSpPr>
          <p:nvPr/>
        </p:nvCxnSpPr>
        <p:spPr bwMode="auto">
          <a:xfrm>
            <a:off x="8476375" y="2634308"/>
            <a:ext cx="0" cy="370473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5" name="直接箭头连接符 58"/>
          <p:cNvCxnSpPr>
            <a:cxnSpLocks noChangeShapeType="1"/>
          </p:cNvCxnSpPr>
          <p:nvPr/>
        </p:nvCxnSpPr>
        <p:spPr bwMode="auto">
          <a:xfrm flipH="1">
            <a:off x="8177442" y="2622286"/>
            <a:ext cx="250537" cy="271929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8" name="文本框 27"/>
          <p:cNvSpPr txBox="1"/>
          <p:nvPr/>
        </p:nvSpPr>
        <p:spPr>
          <a:xfrm>
            <a:off x="2527445" y="1133742"/>
            <a:ext cx="247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AEM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结构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84187" y="1091858"/>
            <a:ext cx="389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一般厂商的产品结构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H="1" flipV="1">
            <a:off x="4190134" y="2465283"/>
            <a:ext cx="634602" cy="34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4863001" y="2796691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熔丝</a:t>
            </a:r>
            <a:endParaRPr lang="zh-CN" altLang="en-US" dirty="0"/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4000298" y="1745968"/>
            <a:ext cx="426319" cy="471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3874938" y="1699165"/>
            <a:ext cx="584285" cy="1068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408586" y="1552571"/>
            <a:ext cx="118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陶瓷</a:t>
            </a:r>
            <a:endParaRPr lang="zh-CN" altLang="en-US" dirty="0"/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1918741" y="2567824"/>
            <a:ext cx="451319" cy="69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1340592" y="2473219"/>
            <a:ext cx="8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端头</a:t>
            </a:r>
            <a:endParaRPr lang="zh-CN" altLang="en-US" dirty="0"/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17" y="3345207"/>
            <a:ext cx="2234523" cy="143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60" y="3333008"/>
            <a:ext cx="2234523" cy="15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49" y="4935899"/>
            <a:ext cx="2250946" cy="150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495" y="4935899"/>
            <a:ext cx="2234939" cy="139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文本框 50"/>
          <p:cNvSpPr txBox="1"/>
          <p:nvPr/>
        </p:nvSpPr>
        <p:spPr>
          <a:xfrm>
            <a:off x="1434852" y="3739487"/>
            <a:ext cx="87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熔断后</a:t>
            </a:r>
            <a:endParaRPr lang="en-US" altLang="zh-CN" dirty="0" smtClean="0"/>
          </a:p>
          <a:p>
            <a:r>
              <a:rPr lang="zh-CN" altLang="en-US" dirty="0"/>
              <a:t>正面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362652" y="5364091"/>
            <a:ext cx="87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熔断后</a:t>
            </a:r>
            <a:endParaRPr lang="en-US" altLang="zh-CN" dirty="0" smtClean="0"/>
          </a:p>
          <a:p>
            <a:r>
              <a:rPr lang="zh-CN" altLang="en-US" dirty="0" smtClean="0"/>
              <a:t>反面</a:t>
            </a:r>
            <a:endParaRPr lang="zh-CN" alt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6235282" y="3673734"/>
            <a:ext cx="87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熔断后</a:t>
            </a:r>
            <a:endParaRPr lang="en-US" altLang="zh-CN" dirty="0" smtClean="0"/>
          </a:p>
          <a:p>
            <a:r>
              <a:rPr lang="zh-CN" altLang="en-US" dirty="0"/>
              <a:t>正面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163082" y="5298338"/>
            <a:ext cx="87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熔断后</a:t>
            </a:r>
            <a:endParaRPr lang="en-US" altLang="zh-CN" dirty="0" smtClean="0"/>
          </a:p>
          <a:p>
            <a:r>
              <a:rPr lang="zh-CN" altLang="en-US" dirty="0" smtClean="0"/>
              <a:t>反面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207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圆角矩形 3"/>
          <p:cNvSpPr/>
          <p:nvPr/>
        </p:nvSpPr>
        <p:spPr bwMode="auto">
          <a:xfrm>
            <a:off x="420820" y="4047498"/>
            <a:ext cx="5104217" cy="2069966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CN" sz="2400" b="0" i="0" dirty="0" smtClean="0">
                <a:solidFill>
                  <a:srgbClr val="0D0D0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——</a:t>
            </a:r>
            <a:r>
              <a:rPr lang="zh-CN" altLang="en-US" sz="2400" b="0" i="0" dirty="0" smtClean="0">
                <a:solidFill>
                  <a:srgbClr val="0D0D0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工厂地址：苏州</a:t>
            </a:r>
            <a:endParaRPr lang="en-US" altLang="zh-CN" sz="2400" b="0" i="0" dirty="0" smtClean="0">
              <a:solidFill>
                <a:srgbClr val="0D0D0D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0" b="0" i="0" dirty="0" smtClean="0">
                <a:solidFill>
                  <a:srgbClr val="0D0D0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全球第二大片式保险丝生产基地</a:t>
            </a:r>
            <a:endParaRPr lang="en-US" altLang="zh-CN" sz="2400" b="0" i="0" dirty="0">
              <a:solidFill>
                <a:srgbClr val="0D0D0D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CN" sz="2400" b="0" i="0" dirty="0" smtClean="0">
                <a:solidFill>
                  <a:srgbClr val="0D0D0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——</a:t>
            </a:r>
            <a:r>
              <a:rPr lang="zh-CN" altLang="en-US" sz="2400" b="0" i="0" dirty="0" smtClean="0">
                <a:solidFill>
                  <a:srgbClr val="0D0D0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片式保险丝全制程工厂</a:t>
            </a:r>
            <a:endParaRPr lang="en-US" altLang="zh-CN" sz="2400" b="0" i="0" dirty="0" smtClean="0">
              <a:solidFill>
                <a:srgbClr val="0D0D0D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CN" sz="2400" b="0" i="0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 </a:t>
            </a:r>
            <a:r>
              <a:rPr lang="zh-CN" altLang="en-US" sz="2400" b="0" i="0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正在开发 </a:t>
            </a:r>
            <a:r>
              <a:rPr lang="en-US" altLang="zh-CN" sz="2400" b="0" i="0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20~60A 75/125Vdc</a:t>
            </a:r>
            <a:endParaRPr lang="zh-CN" altLang="en-US" sz="2400" b="0" i="0" dirty="0">
              <a:solidFill>
                <a:srgbClr val="0D0D0D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1" y="1175196"/>
            <a:ext cx="4304993" cy="266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01" y="1186934"/>
            <a:ext cx="2519925" cy="162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9092481" y="1186934"/>
            <a:ext cx="2678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SolidMatrix</a:t>
            </a: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Ceramic Body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0402/0603/1206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0.5~40A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01" y="2930567"/>
            <a:ext cx="2524900" cy="16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9087115" y="2915977"/>
            <a:ext cx="2678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TF-FUSE</a:t>
            </a:r>
          </a:p>
          <a:p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Thinfilm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Tech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0402/0603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0.15~5A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01" y="4720730"/>
            <a:ext cx="2519925" cy="164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9120385" y="4670779"/>
            <a:ext cx="2678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AirMatrix</a:t>
            </a: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Wire-in-air Tech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1206/2410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0.5~20A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43200" y="2436382"/>
            <a:ext cx="6720113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8000" i="1" dirty="0" smtClean="0">
                <a:ln w="11430"/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</a:rPr>
              <a:t>问题与交流？</a:t>
            </a:r>
            <a:endParaRPr lang="en-US" altLang="zh-CN" sz="8000" i="1" dirty="0">
              <a:ln w="11430"/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05307" y="1262130"/>
            <a:ext cx="8242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主要内容：</a:t>
            </a:r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一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、为什么需要使用保险丝？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二</a:t>
            </a:r>
            <a:r>
              <a:rPr lang="zh-CN" altLang="en-US" sz="3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、保险丝的技术参数需求</a:t>
            </a:r>
            <a:endParaRPr lang="en-US" altLang="zh-CN" sz="32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三</a:t>
            </a:r>
            <a:r>
              <a:rPr lang="zh-CN" altLang="en-US" sz="3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3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AEM</a:t>
            </a:r>
            <a:r>
              <a:rPr lang="zh-CN" altLang="en-US" sz="3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的推荐方案</a:t>
            </a:r>
            <a:endParaRPr lang="zh-CN" altLang="en-US" sz="3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89" name="组合 188"/>
          <p:cNvGrpSpPr/>
          <p:nvPr/>
        </p:nvGrpSpPr>
        <p:grpSpPr>
          <a:xfrm>
            <a:off x="757269" y="1790313"/>
            <a:ext cx="9659445" cy="4081656"/>
            <a:chOff x="757269" y="1790313"/>
            <a:chExt cx="9659445" cy="4081656"/>
          </a:xfrm>
        </p:grpSpPr>
        <p:sp>
          <p:nvSpPr>
            <p:cNvPr id="12" name="椭圆 11"/>
            <p:cNvSpPr/>
            <p:nvPr/>
          </p:nvSpPr>
          <p:spPr>
            <a:xfrm>
              <a:off x="1151074" y="2325939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155503" y="4170203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166437" y="2379939"/>
              <a:ext cx="5976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1559926" y="2233906"/>
              <a:ext cx="638629" cy="285176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64410" y="4212171"/>
              <a:ext cx="594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加号 16"/>
            <p:cNvSpPr/>
            <p:nvPr/>
          </p:nvSpPr>
          <p:spPr>
            <a:xfrm>
              <a:off x="757269" y="2190409"/>
              <a:ext cx="328168" cy="306902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减号 17"/>
            <p:cNvSpPr/>
            <p:nvPr/>
          </p:nvSpPr>
          <p:spPr>
            <a:xfrm>
              <a:off x="764897" y="4116253"/>
              <a:ext cx="328168" cy="2159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590440" y="2376494"/>
              <a:ext cx="1" cy="81481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597697" y="3300207"/>
              <a:ext cx="1" cy="900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1559926" y="1790313"/>
              <a:ext cx="853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F1</a:t>
              </a:r>
              <a:endParaRPr lang="zh-CN" altLang="en-US" sz="2400" b="1" dirty="0"/>
            </a:p>
          </p:txBody>
        </p:sp>
        <p:grpSp>
          <p:nvGrpSpPr>
            <p:cNvPr id="35" name="组合 34"/>
            <p:cNvGrpSpPr/>
            <p:nvPr/>
          </p:nvGrpSpPr>
          <p:grpSpPr>
            <a:xfrm rot="929544">
              <a:off x="9264714" y="2589950"/>
              <a:ext cx="1152000" cy="1188000"/>
              <a:chOff x="7933386" y="1973167"/>
              <a:chExt cx="1368000" cy="13680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7933386" y="1973167"/>
                <a:ext cx="1368000" cy="1368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7985760" y="2655569"/>
                <a:ext cx="624840" cy="286111"/>
              </a:xfrm>
              <a:custGeom>
                <a:avLst/>
                <a:gdLst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291607 w 588787"/>
                  <a:gd name="connsiteY11" fmla="*/ 110490 h 297180"/>
                  <a:gd name="connsiteX12" fmla="*/ 379237 w 588787"/>
                  <a:gd name="connsiteY12" fmla="*/ 179070 h 297180"/>
                  <a:gd name="connsiteX13" fmla="*/ 390667 w 588787"/>
                  <a:gd name="connsiteY13" fmla="*/ 10287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291607 w 588787"/>
                  <a:gd name="connsiteY11" fmla="*/ 11049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1159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93537 w 588787"/>
                  <a:gd name="connsiteY14" fmla="*/ 12954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73497 w 588787"/>
                  <a:gd name="connsiteY6" fmla="*/ 24384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23967 w 588787"/>
                  <a:gd name="connsiteY4" fmla="*/ 278130 h 297180"/>
                  <a:gd name="connsiteX5" fmla="*/ 104917 w 588787"/>
                  <a:gd name="connsiteY5" fmla="*/ 160020 h 297180"/>
                  <a:gd name="connsiteX6" fmla="*/ 173497 w 588787"/>
                  <a:gd name="connsiteY6" fmla="*/ 24384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90"/>
                  <a:gd name="connsiteX1" fmla="*/ 5857 w 588787"/>
                  <a:gd name="connsiteY1" fmla="*/ 179070 h 297190"/>
                  <a:gd name="connsiteX2" fmla="*/ 51577 w 588787"/>
                  <a:gd name="connsiteY2" fmla="*/ 297180 h 297190"/>
                  <a:gd name="connsiteX3" fmla="*/ 63007 w 588787"/>
                  <a:gd name="connsiteY3" fmla="*/ 171450 h 297190"/>
                  <a:gd name="connsiteX4" fmla="*/ 123967 w 588787"/>
                  <a:gd name="connsiteY4" fmla="*/ 278130 h 297190"/>
                  <a:gd name="connsiteX5" fmla="*/ 104917 w 588787"/>
                  <a:gd name="connsiteY5" fmla="*/ 160020 h 297190"/>
                  <a:gd name="connsiteX6" fmla="*/ 173497 w 588787"/>
                  <a:gd name="connsiteY6" fmla="*/ 243840 h 297190"/>
                  <a:gd name="connsiteX7" fmla="*/ 165877 w 588787"/>
                  <a:gd name="connsiteY7" fmla="*/ 137160 h 297190"/>
                  <a:gd name="connsiteX8" fmla="*/ 242077 w 588787"/>
                  <a:gd name="connsiteY8" fmla="*/ 220980 h 297190"/>
                  <a:gd name="connsiteX9" fmla="*/ 249697 w 588787"/>
                  <a:gd name="connsiteY9" fmla="*/ 114300 h 297190"/>
                  <a:gd name="connsiteX10" fmla="*/ 318277 w 588787"/>
                  <a:gd name="connsiteY10" fmla="*/ 190500 h 297190"/>
                  <a:gd name="connsiteX11" fmla="*/ 325897 w 588787"/>
                  <a:gd name="connsiteY11" fmla="*/ 83820 h 297190"/>
                  <a:gd name="connsiteX12" fmla="*/ 402097 w 588787"/>
                  <a:gd name="connsiteY12" fmla="*/ 167640 h 297190"/>
                  <a:gd name="connsiteX13" fmla="*/ 402097 w 588787"/>
                  <a:gd name="connsiteY13" fmla="*/ 53340 h 297190"/>
                  <a:gd name="connsiteX14" fmla="*/ 493537 w 588787"/>
                  <a:gd name="connsiteY14" fmla="*/ 129540 h 297190"/>
                  <a:gd name="connsiteX15" fmla="*/ 501157 w 588787"/>
                  <a:gd name="connsiteY15" fmla="*/ 15240 h 297190"/>
                  <a:gd name="connsiteX16" fmla="*/ 565927 w 588787"/>
                  <a:gd name="connsiteY16" fmla="*/ 91440 h 297190"/>
                  <a:gd name="connsiteX17" fmla="*/ 588787 w 588787"/>
                  <a:gd name="connsiteY17" fmla="*/ 0 h 297190"/>
                  <a:gd name="connsiteX0" fmla="*/ 2983 w 589723"/>
                  <a:gd name="connsiteY0" fmla="*/ 259080 h 297190"/>
                  <a:gd name="connsiteX1" fmla="*/ 6793 w 589723"/>
                  <a:gd name="connsiteY1" fmla="*/ 179070 h 297190"/>
                  <a:gd name="connsiteX2" fmla="*/ 67753 w 589723"/>
                  <a:gd name="connsiteY2" fmla="*/ 297180 h 297190"/>
                  <a:gd name="connsiteX3" fmla="*/ 63943 w 589723"/>
                  <a:gd name="connsiteY3" fmla="*/ 171450 h 297190"/>
                  <a:gd name="connsiteX4" fmla="*/ 124903 w 589723"/>
                  <a:gd name="connsiteY4" fmla="*/ 278130 h 297190"/>
                  <a:gd name="connsiteX5" fmla="*/ 105853 w 589723"/>
                  <a:gd name="connsiteY5" fmla="*/ 160020 h 297190"/>
                  <a:gd name="connsiteX6" fmla="*/ 174433 w 589723"/>
                  <a:gd name="connsiteY6" fmla="*/ 243840 h 297190"/>
                  <a:gd name="connsiteX7" fmla="*/ 166813 w 589723"/>
                  <a:gd name="connsiteY7" fmla="*/ 137160 h 297190"/>
                  <a:gd name="connsiteX8" fmla="*/ 243013 w 589723"/>
                  <a:gd name="connsiteY8" fmla="*/ 220980 h 297190"/>
                  <a:gd name="connsiteX9" fmla="*/ 250633 w 589723"/>
                  <a:gd name="connsiteY9" fmla="*/ 114300 h 297190"/>
                  <a:gd name="connsiteX10" fmla="*/ 319213 w 589723"/>
                  <a:gd name="connsiteY10" fmla="*/ 190500 h 297190"/>
                  <a:gd name="connsiteX11" fmla="*/ 326833 w 589723"/>
                  <a:gd name="connsiteY11" fmla="*/ 83820 h 297190"/>
                  <a:gd name="connsiteX12" fmla="*/ 403033 w 589723"/>
                  <a:gd name="connsiteY12" fmla="*/ 167640 h 297190"/>
                  <a:gd name="connsiteX13" fmla="*/ 403033 w 589723"/>
                  <a:gd name="connsiteY13" fmla="*/ 53340 h 297190"/>
                  <a:gd name="connsiteX14" fmla="*/ 494473 w 589723"/>
                  <a:gd name="connsiteY14" fmla="*/ 129540 h 297190"/>
                  <a:gd name="connsiteX15" fmla="*/ 502093 w 589723"/>
                  <a:gd name="connsiteY15" fmla="*/ 15240 h 297190"/>
                  <a:gd name="connsiteX16" fmla="*/ 566863 w 589723"/>
                  <a:gd name="connsiteY16" fmla="*/ 91440 h 297190"/>
                  <a:gd name="connsiteX17" fmla="*/ 589723 w 589723"/>
                  <a:gd name="connsiteY17" fmla="*/ 0 h 297190"/>
                  <a:gd name="connsiteX0" fmla="*/ 2983 w 589723"/>
                  <a:gd name="connsiteY0" fmla="*/ 259080 h 297378"/>
                  <a:gd name="connsiteX1" fmla="*/ 6793 w 589723"/>
                  <a:gd name="connsiteY1" fmla="*/ 201930 h 297378"/>
                  <a:gd name="connsiteX2" fmla="*/ 67753 w 589723"/>
                  <a:gd name="connsiteY2" fmla="*/ 297180 h 297378"/>
                  <a:gd name="connsiteX3" fmla="*/ 63943 w 589723"/>
                  <a:gd name="connsiteY3" fmla="*/ 171450 h 297378"/>
                  <a:gd name="connsiteX4" fmla="*/ 124903 w 589723"/>
                  <a:gd name="connsiteY4" fmla="*/ 278130 h 297378"/>
                  <a:gd name="connsiteX5" fmla="*/ 105853 w 589723"/>
                  <a:gd name="connsiteY5" fmla="*/ 160020 h 297378"/>
                  <a:gd name="connsiteX6" fmla="*/ 174433 w 589723"/>
                  <a:gd name="connsiteY6" fmla="*/ 243840 h 297378"/>
                  <a:gd name="connsiteX7" fmla="*/ 166813 w 589723"/>
                  <a:gd name="connsiteY7" fmla="*/ 137160 h 297378"/>
                  <a:gd name="connsiteX8" fmla="*/ 243013 w 589723"/>
                  <a:gd name="connsiteY8" fmla="*/ 220980 h 297378"/>
                  <a:gd name="connsiteX9" fmla="*/ 250633 w 589723"/>
                  <a:gd name="connsiteY9" fmla="*/ 114300 h 297378"/>
                  <a:gd name="connsiteX10" fmla="*/ 319213 w 589723"/>
                  <a:gd name="connsiteY10" fmla="*/ 190500 h 297378"/>
                  <a:gd name="connsiteX11" fmla="*/ 326833 w 589723"/>
                  <a:gd name="connsiteY11" fmla="*/ 83820 h 297378"/>
                  <a:gd name="connsiteX12" fmla="*/ 403033 w 589723"/>
                  <a:gd name="connsiteY12" fmla="*/ 167640 h 297378"/>
                  <a:gd name="connsiteX13" fmla="*/ 403033 w 589723"/>
                  <a:gd name="connsiteY13" fmla="*/ 53340 h 297378"/>
                  <a:gd name="connsiteX14" fmla="*/ 494473 w 589723"/>
                  <a:gd name="connsiteY14" fmla="*/ 129540 h 297378"/>
                  <a:gd name="connsiteX15" fmla="*/ 502093 w 589723"/>
                  <a:gd name="connsiteY15" fmla="*/ 15240 h 297378"/>
                  <a:gd name="connsiteX16" fmla="*/ 566863 w 589723"/>
                  <a:gd name="connsiteY16" fmla="*/ 91440 h 297378"/>
                  <a:gd name="connsiteX17" fmla="*/ 589723 w 589723"/>
                  <a:gd name="connsiteY17" fmla="*/ 0 h 29737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4191 w 589011"/>
                  <a:gd name="connsiteY4" fmla="*/ 278130 h 282168"/>
                  <a:gd name="connsiteX5" fmla="*/ 105141 w 589011"/>
                  <a:gd name="connsiteY5" fmla="*/ 16002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05141 w 589011"/>
                  <a:gd name="connsiteY5" fmla="*/ 16002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7372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9277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8001 w 589011"/>
                  <a:gd name="connsiteY4" fmla="*/ 270510 h 282168"/>
                  <a:gd name="connsiteX5" fmla="*/ 120381 w 589011"/>
                  <a:gd name="connsiteY5" fmla="*/ 152400 h 282168"/>
                  <a:gd name="connsiteX6" fmla="*/ 19277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3484 w 590224"/>
                  <a:gd name="connsiteY0" fmla="*/ 259080 h 278367"/>
                  <a:gd name="connsiteX1" fmla="*/ 7294 w 590224"/>
                  <a:gd name="connsiteY1" fmla="*/ 201930 h 278367"/>
                  <a:gd name="connsiteX2" fmla="*/ 75874 w 590224"/>
                  <a:gd name="connsiteY2" fmla="*/ 278130 h 278367"/>
                  <a:gd name="connsiteX3" fmla="*/ 64444 w 590224"/>
                  <a:gd name="connsiteY3" fmla="*/ 171450 h 278367"/>
                  <a:gd name="connsiteX4" fmla="*/ 129214 w 590224"/>
                  <a:gd name="connsiteY4" fmla="*/ 270510 h 278367"/>
                  <a:gd name="connsiteX5" fmla="*/ 121594 w 590224"/>
                  <a:gd name="connsiteY5" fmla="*/ 152400 h 278367"/>
                  <a:gd name="connsiteX6" fmla="*/ 193984 w 590224"/>
                  <a:gd name="connsiteY6" fmla="*/ 243840 h 278367"/>
                  <a:gd name="connsiteX7" fmla="*/ 193984 w 590224"/>
                  <a:gd name="connsiteY7" fmla="*/ 129540 h 278367"/>
                  <a:gd name="connsiteX8" fmla="*/ 254944 w 590224"/>
                  <a:gd name="connsiteY8" fmla="*/ 209550 h 278367"/>
                  <a:gd name="connsiteX9" fmla="*/ 258754 w 590224"/>
                  <a:gd name="connsiteY9" fmla="*/ 106680 h 278367"/>
                  <a:gd name="connsiteX10" fmla="*/ 319714 w 590224"/>
                  <a:gd name="connsiteY10" fmla="*/ 190500 h 278367"/>
                  <a:gd name="connsiteX11" fmla="*/ 327334 w 590224"/>
                  <a:gd name="connsiteY11" fmla="*/ 83820 h 278367"/>
                  <a:gd name="connsiteX12" fmla="*/ 403534 w 590224"/>
                  <a:gd name="connsiteY12" fmla="*/ 167640 h 278367"/>
                  <a:gd name="connsiteX13" fmla="*/ 403534 w 590224"/>
                  <a:gd name="connsiteY13" fmla="*/ 53340 h 278367"/>
                  <a:gd name="connsiteX14" fmla="*/ 494974 w 590224"/>
                  <a:gd name="connsiteY14" fmla="*/ 129540 h 278367"/>
                  <a:gd name="connsiteX15" fmla="*/ 502594 w 590224"/>
                  <a:gd name="connsiteY15" fmla="*/ 15240 h 278367"/>
                  <a:gd name="connsiteX16" fmla="*/ 567364 w 590224"/>
                  <a:gd name="connsiteY16" fmla="*/ 91440 h 278367"/>
                  <a:gd name="connsiteX17" fmla="*/ 590224 w 590224"/>
                  <a:gd name="connsiteY17" fmla="*/ 0 h 278367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29214 w 590224"/>
                  <a:gd name="connsiteY4" fmla="*/ 270510 h 278491"/>
                  <a:gd name="connsiteX5" fmla="*/ 121594 w 590224"/>
                  <a:gd name="connsiteY5" fmla="*/ 15240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29214 w 590224"/>
                  <a:gd name="connsiteY4" fmla="*/ 27051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8542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542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50194 w 590224"/>
                  <a:gd name="connsiteY10" fmla="*/ 18288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50194 w 590224"/>
                  <a:gd name="connsiteY10" fmla="*/ 182880 h 278491"/>
                  <a:gd name="connsiteX11" fmla="*/ 36924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34954 w 590224"/>
                  <a:gd name="connsiteY10" fmla="*/ 175260 h 278491"/>
                  <a:gd name="connsiteX11" fmla="*/ 36924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34954 w 590224"/>
                  <a:gd name="connsiteY10" fmla="*/ 17526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30204 w 590224"/>
                  <a:gd name="connsiteY12" fmla="*/ 16002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14964 w 590224"/>
                  <a:gd name="connsiteY12" fmla="*/ 14859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77804 w 590224"/>
                  <a:gd name="connsiteY8" fmla="*/ 20574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14964 w 590224"/>
                  <a:gd name="connsiteY12" fmla="*/ 15621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14964 w 590224"/>
                  <a:gd name="connsiteY12" fmla="*/ 15621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906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906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258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0224" h="286111">
                    <a:moveTo>
                      <a:pt x="3484" y="266700"/>
                    </a:moveTo>
                    <a:cubicBezTo>
                      <a:pt x="1261" y="223520"/>
                      <a:pt x="-4771" y="206375"/>
                      <a:pt x="7294" y="209550"/>
                    </a:cubicBezTo>
                    <a:cubicBezTo>
                      <a:pt x="19359" y="212725"/>
                      <a:pt x="64444" y="292100"/>
                      <a:pt x="75874" y="285750"/>
                    </a:cubicBezTo>
                    <a:cubicBezTo>
                      <a:pt x="87304" y="279400"/>
                      <a:pt x="65079" y="175260"/>
                      <a:pt x="75874" y="171450"/>
                    </a:cubicBezTo>
                    <a:cubicBezTo>
                      <a:pt x="86669" y="167640"/>
                      <a:pt x="128579" y="266700"/>
                      <a:pt x="140644" y="262890"/>
                    </a:cubicBezTo>
                    <a:cubicBezTo>
                      <a:pt x="152709" y="259080"/>
                      <a:pt x="136199" y="152400"/>
                      <a:pt x="148264" y="148590"/>
                    </a:cubicBezTo>
                    <a:cubicBezTo>
                      <a:pt x="160329" y="144780"/>
                      <a:pt x="201604" y="243840"/>
                      <a:pt x="213034" y="240030"/>
                    </a:cubicBezTo>
                    <a:cubicBezTo>
                      <a:pt x="224464" y="236220"/>
                      <a:pt x="205414" y="128905"/>
                      <a:pt x="216844" y="125730"/>
                    </a:cubicBezTo>
                    <a:cubicBezTo>
                      <a:pt x="228274" y="122555"/>
                      <a:pt x="270819" y="225425"/>
                      <a:pt x="281614" y="220980"/>
                    </a:cubicBezTo>
                    <a:cubicBezTo>
                      <a:pt x="292409" y="216535"/>
                      <a:pt x="271454" y="104140"/>
                      <a:pt x="281614" y="99060"/>
                    </a:cubicBezTo>
                    <a:cubicBezTo>
                      <a:pt x="291774" y="93980"/>
                      <a:pt x="329874" y="194310"/>
                      <a:pt x="342574" y="190500"/>
                    </a:cubicBezTo>
                    <a:cubicBezTo>
                      <a:pt x="355274" y="186690"/>
                      <a:pt x="344479" y="79375"/>
                      <a:pt x="357814" y="76200"/>
                    </a:cubicBezTo>
                    <a:cubicBezTo>
                      <a:pt x="371149" y="73025"/>
                      <a:pt x="410519" y="176530"/>
                      <a:pt x="422584" y="171450"/>
                    </a:cubicBezTo>
                    <a:cubicBezTo>
                      <a:pt x="434649" y="166370"/>
                      <a:pt x="418139" y="51435"/>
                      <a:pt x="430204" y="45720"/>
                    </a:cubicBezTo>
                    <a:cubicBezTo>
                      <a:pt x="442269" y="40005"/>
                      <a:pt x="482909" y="140970"/>
                      <a:pt x="494974" y="137160"/>
                    </a:cubicBezTo>
                    <a:cubicBezTo>
                      <a:pt x="507039" y="133350"/>
                      <a:pt x="489894" y="27940"/>
                      <a:pt x="502594" y="22860"/>
                    </a:cubicBezTo>
                    <a:cubicBezTo>
                      <a:pt x="515294" y="17780"/>
                      <a:pt x="556569" y="110490"/>
                      <a:pt x="571174" y="106680"/>
                    </a:cubicBezTo>
                    <a:cubicBezTo>
                      <a:pt x="585779" y="102870"/>
                      <a:pt x="587366" y="43497"/>
                      <a:pt x="590224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rot="6765528">
                <a:off x="8283164" y="2163125"/>
                <a:ext cx="625381" cy="294334"/>
              </a:xfrm>
              <a:custGeom>
                <a:avLst/>
                <a:gdLst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291607 w 588787"/>
                  <a:gd name="connsiteY11" fmla="*/ 110490 h 297180"/>
                  <a:gd name="connsiteX12" fmla="*/ 379237 w 588787"/>
                  <a:gd name="connsiteY12" fmla="*/ 179070 h 297180"/>
                  <a:gd name="connsiteX13" fmla="*/ 390667 w 588787"/>
                  <a:gd name="connsiteY13" fmla="*/ 10287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291607 w 588787"/>
                  <a:gd name="connsiteY11" fmla="*/ 11049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1159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93537 w 588787"/>
                  <a:gd name="connsiteY14" fmla="*/ 12954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73497 w 588787"/>
                  <a:gd name="connsiteY6" fmla="*/ 24384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23967 w 588787"/>
                  <a:gd name="connsiteY4" fmla="*/ 278130 h 297180"/>
                  <a:gd name="connsiteX5" fmla="*/ 104917 w 588787"/>
                  <a:gd name="connsiteY5" fmla="*/ 160020 h 297180"/>
                  <a:gd name="connsiteX6" fmla="*/ 173497 w 588787"/>
                  <a:gd name="connsiteY6" fmla="*/ 24384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90"/>
                  <a:gd name="connsiteX1" fmla="*/ 5857 w 588787"/>
                  <a:gd name="connsiteY1" fmla="*/ 179070 h 297190"/>
                  <a:gd name="connsiteX2" fmla="*/ 51577 w 588787"/>
                  <a:gd name="connsiteY2" fmla="*/ 297180 h 297190"/>
                  <a:gd name="connsiteX3" fmla="*/ 63007 w 588787"/>
                  <a:gd name="connsiteY3" fmla="*/ 171450 h 297190"/>
                  <a:gd name="connsiteX4" fmla="*/ 123967 w 588787"/>
                  <a:gd name="connsiteY4" fmla="*/ 278130 h 297190"/>
                  <a:gd name="connsiteX5" fmla="*/ 104917 w 588787"/>
                  <a:gd name="connsiteY5" fmla="*/ 160020 h 297190"/>
                  <a:gd name="connsiteX6" fmla="*/ 173497 w 588787"/>
                  <a:gd name="connsiteY6" fmla="*/ 243840 h 297190"/>
                  <a:gd name="connsiteX7" fmla="*/ 165877 w 588787"/>
                  <a:gd name="connsiteY7" fmla="*/ 137160 h 297190"/>
                  <a:gd name="connsiteX8" fmla="*/ 242077 w 588787"/>
                  <a:gd name="connsiteY8" fmla="*/ 220980 h 297190"/>
                  <a:gd name="connsiteX9" fmla="*/ 249697 w 588787"/>
                  <a:gd name="connsiteY9" fmla="*/ 114300 h 297190"/>
                  <a:gd name="connsiteX10" fmla="*/ 318277 w 588787"/>
                  <a:gd name="connsiteY10" fmla="*/ 190500 h 297190"/>
                  <a:gd name="connsiteX11" fmla="*/ 325897 w 588787"/>
                  <a:gd name="connsiteY11" fmla="*/ 83820 h 297190"/>
                  <a:gd name="connsiteX12" fmla="*/ 402097 w 588787"/>
                  <a:gd name="connsiteY12" fmla="*/ 167640 h 297190"/>
                  <a:gd name="connsiteX13" fmla="*/ 402097 w 588787"/>
                  <a:gd name="connsiteY13" fmla="*/ 53340 h 297190"/>
                  <a:gd name="connsiteX14" fmla="*/ 493537 w 588787"/>
                  <a:gd name="connsiteY14" fmla="*/ 129540 h 297190"/>
                  <a:gd name="connsiteX15" fmla="*/ 501157 w 588787"/>
                  <a:gd name="connsiteY15" fmla="*/ 15240 h 297190"/>
                  <a:gd name="connsiteX16" fmla="*/ 565927 w 588787"/>
                  <a:gd name="connsiteY16" fmla="*/ 91440 h 297190"/>
                  <a:gd name="connsiteX17" fmla="*/ 588787 w 588787"/>
                  <a:gd name="connsiteY17" fmla="*/ 0 h 297190"/>
                  <a:gd name="connsiteX0" fmla="*/ 2983 w 589723"/>
                  <a:gd name="connsiteY0" fmla="*/ 259080 h 297190"/>
                  <a:gd name="connsiteX1" fmla="*/ 6793 w 589723"/>
                  <a:gd name="connsiteY1" fmla="*/ 179070 h 297190"/>
                  <a:gd name="connsiteX2" fmla="*/ 67753 w 589723"/>
                  <a:gd name="connsiteY2" fmla="*/ 297180 h 297190"/>
                  <a:gd name="connsiteX3" fmla="*/ 63943 w 589723"/>
                  <a:gd name="connsiteY3" fmla="*/ 171450 h 297190"/>
                  <a:gd name="connsiteX4" fmla="*/ 124903 w 589723"/>
                  <a:gd name="connsiteY4" fmla="*/ 278130 h 297190"/>
                  <a:gd name="connsiteX5" fmla="*/ 105853 w 589723"/>
                  <a:gd name="connsiteY5" fmla="*/ 160020 h 297190"/>
                  <a:gd name="connsiteX6" fmla="*/ 174433 w 589723"/>
                  <a:gd name="connsiteY6" fmla="*/ 243840 h 297190"/>
                  <a:gd name="connsiteX7" fmla="*/ 166813 w 589723"/>
                  <a:gd name="connsiteY7" fmla="*/ 137160 h 297190"/>
                  <a:gd name="connsiteX8" fmla="*/ 243013 w 589723"/>
                  <a:gd name="connsiteY8" fmla="*/ 220980 h 297190"/>
                  <a:gd name="connsiteX9" fmla="*/ 250633 w 589723"/>
                  <a:gd name="connsiteY9" fmla="*/ 114300 h 297190"/>
                  <a:gd name="connsiteX10" fmla="*/ 319213 w 589723"/>
                  <a:gd name="connsiteY10" fmla="*/ 190500 h 297190"/>
                  <a:gd name="connsiteX11" fmla="*/ 326833 w 589723"/>
                  <a:gd name="connsiteY11" fmla="*/ 83820 h 297190"/>
                  <a:gd name="connsiteX12" fmla="*/ 403033 w 589723"/>
                  <a:gd name="connsiteY12" fmla="*/ 167640 h 297190"/>
                  <a:gd name="connsiteX13" fmla="*/ 403033 w 589723"/>
                  <a:gd name="connsiteY13" fmla="*/ 53340 h 297190"/>
                  <a:gd name="connsiteX14" fmla="*/ 494473 w 589723"/>
                  <a:gd name="connsiteY14" fmla="*/ 129540 h 297190"/>
                  <a:gd name="connsiteX15" fmla="*/ 502093 w 589723"/>
                  <a:gd name="connsiteY15" fmla="*/ 15240 h 297190"/>
                  <a:gd name="connsiteX16" fmla="*/ 566863 w 589723"/>
                  <a:gd name="connsiteY16" fmla="*/ 91440 h 297190"/>
                  <a:gd name="connsiteX17" fmla="*/ 589723 w 589723"/>
                  <a:gd name="connsiteY17" fmla="*/ 0 h 297190"/>
                  <a:gd name="connsiteX0" fmla="*/ 2983 w 589723"/>
                  <a:gd name="connsiteY0" fmla="*/ 259080 h 297378"/>
                  <a:gd name="connsiteX1" fmla="*/ 6793 w 589723"/>
                  <a:gd name="connsiteY1" fmla="*/ 201930 h 297378"/>
                  <a:gd name="connsiteX2" fmla="*/ 67753 w 589723"/>
                  <a:gd name="connsiteY2" fmla="*/ 297180 h 297378"/>
                  <a:gd name="connsiteX3" fmla="*/ 63943 w 589723"/>
                  <a:gd name="connsiteY3" fmla="*/ 171450 h 297378"/>
                  <a:gd name="connsiteX4" fmla="*/ 124903 w 589723"/>
                  <a:gd name="connsiteY4" fmla="*/ 278130 h 297378"/>
                  <a:gd name="connsiteX5" fmla="*/ 105853 w 589723"/>
                  <a:gd name="connsiteY5" fmla="*/ 160020 h 297378"/>
                  <a:gd name="connsiteX6" fmla="*/ 174433 w 589723"/>
                  <a:gd name="connsiteY6" fmla="*/ 243840 h 297378"/>
                  <a:gd name="connsiteX7" fmla="*/ 166813 w 589723"/>
                  <a:gd name="connsiteY7" fmla="*/ 137160 h 297378"/>
                  <a:gd name="connsiteX8" fmla="*/ 243013 w 589723"/>
                  <a:gd name="connsiteY8" fmla="*/ 220980 h 297378"/>
                  <a:gd name="connsiteX9" fmla="*/ 250633 w 589723"/>
                  <a:gd name="connsiteY9" fmla="*/ 114300 h 297378"/>
                  <a:gd name="connsiteX10" fmla="*/ 319213 w 589723"/>
                  <a:gd name="connsiteY10" fmla="*/ 190500 h 297378"/>
                  <a:gd name="connsiteX11" fmla="*/ 326833 w 589723"/>
                  <a:gd name="connsiteY11" fmla="*/ 83820 h 297378"/>
                  <a:gd name="connsiteX12" fmla="*/ 403033 w 589723"/>
                  <a:gd name="connsiteY12" fmla="*/ 167640 h 297378"/>
                  <a:gd name="connsiteX13" fmla="*/ 403033 w 589723"/>
                  <a:gd name="connsiteY13" fmla="*/ 53340 h 297378"/>
                  <a:gd name="connsiteX14" fmla="*/ 494473 w 589723"/>
                  <a:gd name="connsiteY14" fmla="*/ 129540 h 297378"/>
                  <a:gd name="connsiteX15" fmla="*/ 502093 w 589723"/>
                  <a:gd name="connsiteY15" fmla="*/ 15240 h 297378"/>
                  <a:gd name="connsiteX16" fmla="*/ 566863 w 589723"/>
                  <a:gd name="connsiteY16" fmla="*/ 91440 h 297378"/>
                  <a:gd name="connsiteX17" fmla="*/ 589723 w 589723"/>
                  <a:gd name="connsiteY17" fmla="*/ 0 h 29737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4191 w 589011"/>
                  <a:gd name="connsiteY4" fmla="*/ 278130 h 282168"/>
                  <a:gd name="connsiteX5" fmla="*/ 105141 w 589011"/>
                  <a:gd name="connsiteY5" fmla="*/ 16002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05141 w 589011"/>
                  <a:gd name="connsiteY5" fmla="*/ 16002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7372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9277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8001 w 589011"/>
                  <a:gd name="connsiteY4" fmla="*/ 270510 h 282168"/>
                  <a:gd name="connsiteX5" fmla="*/ 120381 w 589011"/>
                  <a:gd name="connsiteY5" fmla="*/ 152400 h 282168"/>
                  <a:gd name="connsiteX6" fmla="*/ 19277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3484 w 590224"/>
                  <a:gd name="connsiteY0" fmla="*/ 259080 h 278367"/>
                  <a:gd name="connsiteX1" fmla="*/ 7294 w 590224"/>
                  <a:gd name="connsiteY1" fmla="*/ 201930 h 278367"/>
                  <a:gd name="connsiteX2" fmla="*/ 75874 w 590224"/>
                  <a:gd name="connsiteY2" fmla="*/ 278130 h 278367"/>
                  <a:gd name="connsiteX3" fmla="*/ 64444 w 590224"/>
                  <a:gd name="connsiteY3" fmla="*/ 171450 h 278367"/>
                  <a:gd name="connsiteX4" fmla="*/ 129214 w 590224"/>
                  <a:gd name="connsiteY4" fmla="*/ 270510 h 278367"/>
                  <a:gd name="connsiteX5" fmla="*/ 121594 w 590224"/>
                  <a:gd name="connsiteY5" fmla="*/ 152400 h 278367"/>
                  <a:gd name="connsiteX6" fmla="*/ 193984 w 590224"/>
                  <a:gd name="connsiteY6" fmla="*/ 243840 h 278367"/>
                  <a:gd name="connsiteX7" fmla="*/ 193984 w 590224"/>
                  <a:gd name="connsiteY7" fmla="*/ 129540 h 278367"/>
                  <a:gd name="connsiteX8" fmla="*/ 254944 w 590224"/>
                  <a:gd name="connsiteY8" fmla="*/ 209550 h 278367"/>
                  <a:gd name="connsiteX9" fmla="*/ 258754 w 590224"/>
                  <a:gd name="connsiteY9" fmla="*/ 106680 h 278367"/>
                  <a:gd name="connsiteX10" fmla="*/ 319714 w 590224"/>
                  <a:gd name="connsiteY10" fmla="*/ 190500 h 278367"/>
                  <a:gd name="connsiteX11" fmla="*/ 327334 w 590224"/>
                  <a:gd name="connsiteY11" fmla="*/ 83820 h 278367"/>
                  <a:gd name="connsiteX12" fmla="*/ 403534 w 590224"/>
                  <a:gd name="connsiteY12" fmla="*/ 167640 h 278367"/>
                  <a:gd name="connsiteX13" fmla="*/ 403534 w 590224"/>
                  <a:gd name="connsiteY13" fmla="*/ 53340 h 278367"/>
                  <a:gd name="connsiteX14" fmla="*/ 494974 w 590224"/>
                  <a:gd name="connsiteY14" fmla="*/ 129540 h 278367"/>
                  <a:gd name="connsiteX15" fmla="*/ 502594 w 590224"/>
                  <a:gd name="connsiteY15" fmla="*/ 15240 h 278367"/>
                  <a:gd name="connsiteX16" fmla="*/ 567364 w 590224"/>
                  <a:gd name="connsiteY16" fmla="*/ 91440 h 278367"/>
                  <a:gd name="connsiteX17" fmla="*/ 590224 w 590224"/>
                  <a:gd name="connsiteY17" fmla="*/ 0 h 278367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29214 w 590224"/>
                  <a:gd name="connsiteY4" fmla="*/ 270510 h 278491"/>
                  <a:gd name="connsiteX5" fmla="*/ 121594 w 590224"/>
                  <a:gd name="connsiteY5" fmla="*/ 15240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29214 w 590224"/>
                  <a:gd name="connsiteY4" fmla="*/ 27051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8542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542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50194 w 590224"/>
                  <a:gd name="connsiteY10" fmla="*/ 18288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50194 w 590224"/>
                  <a:gd name="connsiteY10" fmla="*/ 182880 h 278491"/>
                  <a:gd name="connsiteX11" fmla="*/ 36924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34954 w 590224"/>
                  <a:gd name="connsiteY10" fmla="*/ 175260 h 278491"/>
                  <a:gd name="connsiteX11" fmla="*/ 36924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34954 w 590224"/>
                  <a:gd name="connsiteY10" fmla="*/ 17526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30204 w 590224"/>
                  <a:gd name="connsiteY12" fmla="*/ 16002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14964 w 590224"/>
                  <a:gd name="connsiteY12" fmla="*/ 14859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77804 w 590224"/>
                  <a:gd name="connsiteY8" fmla="*/ 20574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14964 w 590224"/>
                  <a:gd name="connsiteY12" fmla="*/ 15621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14964 w 590224"/>
                  <a:gd name="connsiteY12" fmla="*/ 15621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906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906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258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0224" h="286111">
                    <a:moveTo>
                      <a:pt x="3484" y="266700"/>
                    </a:moveTo>
                    <a:cubicBezTo>
                      <a:pt x="1261" y="223520"/>
                      <a:pt x="-4771" y="206375"/>
                      <a:pt x="7294" y="209550"/>
                    </a:cubicBezTo>
                    <a:cubicBezTo>
                      <a:pt x="19359" y="212725"/>
                      <a:pt x="64444" y="292100"/>
                      <a:pt x="75874" y="285750"/>
                    </a:cubicBezTo>
                    <a:cubicBezTo>
                      <a:pt x="87304" y="279400"/>
                      <a:pt x="65079" y="175260"/>
                      <a:pt x="75874" y="171450"/>
                    </a:cubicBezTo>
                    <a:cubicBezTo>
                      <a:pt x="86669" y="167640"/>
                      <a:pt x="128579" y="266700"/>
                      <a:pt x="140644" y="262890"/>
                    </a:cubicBezTo>
                    <a:cubicBezTo>
                      <a:pt x="152709" y="259080"/>
                      <a:pt x="136199" y="152400"/>
                      <a:pt x="148264" y="148590"/>
                    </a:cubicBezTo>
                    <a:cubicBezTo>
                      <a:pt x="160329" y="144780"/>
                      <a:pt x="201604" y="243840"/>
                      <a:pt x="213034" y="240030"/>
                    </a:cubicBezTo>
                    <a:cubicBezTo>
                      <a:pt x="224464" y="236220"/>
                      <a:pt x="205414" y="128905"/>
                      <a:pt x="216844" y="125730"/>
                    </a:cubicBezTo>
                    <a:cubicBezTo>
                      <a:pt x="228274" y="122555"/>
                      <a:pt x="270819" y="225425"/>
                      <a:pt x="281614" y="220980"/>
                    </a:cubicBezTo>
                    <a:cubicBezTo>
                      <a:pt x="292409" y="216535"/>
                      <a:pt x="271454" y="104140"/>
                      <a:pt x="281614" y="99060"/>
                    </a:cubicBezTo>
                    <a:cubicBezTo>
                      <a:pt x="291774" y="93980"/>
                      <a:pt x="329874" y="194310"/>
                      <a:pt x="342574" y="190500"/>
                    </a:cubicBezTo>
                    <a:cubicBezTo>
                      <a:pt x="355274" y="186690"/>
                      <a:pt x="344479" y="79375"/>
                      <a:pt x="357814" y="76200"/>
                    </a:cubicBezTo>
                    <a:cubicBezTo>
                      <a:pt x="371149" y="73025"/>
                      <a:pt x="410519" y="176530"/>
                      <a:pt x="422584" y="171450"/>
                    </a:cubicBezTo>
                    <a:cubicBezTo>
                      <a:pt x="434649" y="166370"/>
                      <a:pt x="418139" y="51435"/>
                      <a:pt x="430204" y="45720"/>
                    </a:cubicBezTo>
                    <a:cubicBezTo>
                      <a:pt x="442269" y="40005"/>
                      <a:pt x="482909" y="140970"/>
                      <a:pt x="494974" y="137160"/>
                    </a:cubicBezTo>
                    <a:cubicBezTo>
                      <a:pt x="507039" y="133350"/>
                      <a:pt x="489894" y="27940"/>
                      <a:pt x="502594" y="22860"/>
                    </a:cubicBezTo>
                    <a:cubicBezTo>
                      <a:pt x="515294" y="17780"/>
                      <a:pt x="556569" y="110490"/>
                      <a:pt x="571174" y="106680"/>
                    </a:cubicBezTo>
                    <a:cubicBezTo>
                      <a:pt x="585779" y="102870"/>
                      <a:pt x="587366" y="43497"/>
                      <a:pt x="590224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rot="14075254">
                <a:off x="8582008" y="2699557"/>
                <a:ext cx="652221" cy="286111"/>
              </a:xfrm>
              <a:custGeom>
                <a:avLst/>
                <a:gdLst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291607 w 588787"/>
                  <a:gd name="connsiteY11" fmla="*/ 110490 h 297180"/>
                  <a:gd name="connsiteX12" fmla="*/ 379237 w 588787"/>
                  <a:gd name="connsiteY12" fmla="*/ 179070 h 297180"/>
                  <a:gd name="connsiteX13" fmla="*/ 390667 w 588787"/>
                  <a:gd name="connsiteY13" fmla="*/ 10287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291607 w 588787"/>
                  <a:gd name="connsiteY11" fmla="*/ 11049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83987 w 588787"/>
                  <a:gd name="connsiteY10" fmla="*/ 22098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3335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56210 h 297180"/>
                  <a:gd name="connsiteX8" fmla="*/ 21159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1159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66867 w 588787"/>
                  <a:gd name="connsiteY14" fmla="*/ 13716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93537 w 588787"/>
                  <a:gd name="connsiteY14" fmla="*/ 129540 h 297180"/>
                  <a:gd name="connsiteX15" fmla="*/ 485917 w 588787"/>
                  <a:gd name="connsiteY15" fmla="*/ 2667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386857 w 588787"/>
                  <a:gd name="connsiteY13" fmla="*/ 7239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379237 w 588787"/>
                  <a:gd name="connsiteY12" fmla="*/ 17907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06847 w 588787"/>
                  <a:gd name="connsiteY11" fmla="*/ 9144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299227 w 588787"/>
                  <a:gd name="connsiteY10" fmla="*/ 20955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19217 w 588787"/>
                  <a:gd name="connsiteY9" fmla="*/ 11049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26837 w 588787"/>
                  <a:gd name="connsiteY8" fmla="*/ 23241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58257 w 588787"/>
                  <a:gd name="connsiteY7" fmla="*/ 14478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54447 w 588787"/>
                  <a:gd name="connsiteY6" fmla="*/ 25908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01107 w 588787"/>
                  <a:gd name="connsiteY4" fmla="*/ 281940 h 297180"/>
                  <a:gd name="connsiteX5" fmla="*/ 104917 w 588787"/>
                  <a:gd name="connsiteY5" fmla="*/ 160020 h 297180"/>
                  <a:gd name="connsiteX6" fmla="*/ 173497 w 588787"/>
                  <a:gd name="connsiteY6" fmla="*/ 24384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80"/>
                  <a:gd name="connsiteX1" fmla="*/ 5857 w 588787"/>
                  <a:gd name="connsiteY1" fmla="*/ 179070 h 297180"/>
                  <a:gd name="connsiteX2" fmla="*/ 51577 w 588787"/>
                  <a:gd name="connsiteY2" fmla="*/ 297180 h 297180"/>
                  <a:gd name="connsiteX3" fmla="*/ 43957 w 588787"/>
                  <a:gd name="connsiteY3" fmla="*/ 179070 h 297180"/>
                  <a:gd name="connsiteX4" fmla="*/ 123967 w 588787"/>
                  <a:gd name="connsiteY4" fmla="*/ 278130 h 297180"/>
                  <a:gd name="connsiteX5" fmla="*/ 104917 w 588787"/>
                  <a:gd name="connsiteY5" fmla="*/ 160020 h 297180"/>
                  <a:gd name="connsiteX6" fmla="*/ 173497 w 588787"/>
                  <a:gd name="connsiteY6" fmla="*/ 243840 h 297180"/>
                  <a:gd name="connsiteX7" fmla="*/ 165877 w 588787"/>
                  <a:gd name="connsiteY7" fmla="*/ 137160 h 297180"/>
                  <a:gd name="connsiteX8" fmla="*/ 242077 w 588787"/>
                  <a:gd name="connsiteY8" fmla="*/ 220980 h 297180"/>
                  <a:gd name="connsiteX9" fmla="*/ 249697 w 588787"/>
                  <a:gd name="connsiteY9" fmla="*/ 114300 h 297180"/>
                  <a:gd name="connsiteX10" fmla="*/ 318277 w 588787"/>
                  <a:gd name="connsiteY10" fmla="*/ 190500 h 297180"/>
                  <a:gd name="connsiteX11" fmla="*/ 325897 w 588787"/>
                  <a:gd name="connsiteY11" fmla="*/ 83820 h 297180"/>
                  <a:gd name="connsiteX12" fmla="*/ 402097 w 588787"/>
                  <a:gd name="connsiteY12" fmla="*/ 167640 h 297180"/>
                  <a:gd name="connsiteX13" fmla="*/ 402097 w 588787"/>
                  <a:gd name="connsiteY13" fmla="*/ 53340 h 297180"/>
                  <a:gd name="connsiteX14" fmla="*/ 493537 w 588787"/>
                  <a:gd name="connsiteY14" fmla="*/ 129540 h 297180"/>
                  <a:gd name="connsiteX15" fmla="*/ 501157 w 588787"/>
                  <a:gd name="connsiteY15" fmla="*/ 15240 h 297180"/>
                  <a:gd name="connsiteX16" fmla="*/ 565927 w 588787"/>
                  <a:gd name="connsiteY16" fmla="*/ 91440 h 297180"/>
                  <a:gd name="connsiteX17" fmla="*/ 588787 w 588787"/>
                  <a:gd name="connsiteY17" fmla="*/ 0 h 297180"/>
                  <a:gd name="connsiteX0" fmla="*/ 2047 w 588787"/>
                  <a:gd name="connsiteY0" fmla="*/ 259080 h 297190"/>
                  <a:gd name="connsiteX1" fmla="*/ 5857 w 588787"/>
                  <a:gd name="connsiteY1" fmla="*/ 179070 h 297190"/>
                  <a:gd name="connsiteX2" fmla="*/ 51577 w 588787"/>
                  <a:gd name="connsiteY2" fmla="*/ 297180 h 297190"/>
                  <a:gd name="connsiteX3" fmla="*/ 63007 w 588787"/>
                  <a:gd name="connsiteY3" fmla="*/ 171450 h 297190"/>
                  <a:gd name="connsiteX4" fmla="*/ 123967 w 588787"/>
                  <a:gd name="connsiteY4" fmla="*/ 278130 h 297190"/>
                  <a:gd name="connsiteX5" fmla="*/ 104917 w 588787"/>
                  <a:gd name="connsiteY5" fmla="*/ 160020 h 297190"/>
                  <a:gd name="connsiteX6" fmla="*/ 173497 w 588787"/>
                  <a:gd name="connsiteY6" fmla="*/ 243840 h 297190"/>
                  <a:gd name="connsiteX7" fmla="*/ 165877 w 588787"/>
                  <a:gd name="connsiteY7" fmla="*/ 137160 h 297190"/>
                  <a:gd name="connsiteX8" fmla="*/ 242077 w 588787"/>
                  <a:gd name="connsiteY8" fmla="*/ 220980 h 297190"/>
                  <a:gd name="connsiteX9" fmla="*/ 249697 w 588787"/>
                  <a:gd name="connsiteY9" fmla="*/ 114300 h 297190"/>
                  <a:gd name="connsiteX10" fmla="*/ 318277 w 588787"/>
                  <a:gd name="connsiteY10" fmla="*/ 190500 h 297190"/>
                  <a:gd name="connsiteX11" fmla="*/ 325897 w 588787"/>
                  <a:gd name="connsiteY11" fmla="*/ 83820 h 297190"/>
                  <a:gd name="connsiteX12" fmla="*/ 402097 w 588787"/>
                  <a:gd name="connsiteY12" fmla="*/ 167640 h 297190"/>
                  <a:gd name="connsiteX13" fmla="*/ 402097 w 588787"/>
                  <a:gd name="connsiteY13" fmla="*/ 53340 h 297190"/>
                  <a:gd name="connsiteX14" fmla="*/ 493537 w 588787"/>
                  <a:gd name="connsiteY14" fmla="*/ 129540 h 297190"/>
                  <a:gd name="connsiteX15" fmla="*/ 501157 w 588787"/>
                  <a:gd name="connsiteY15" fmla="*/ 15240 h 297190"/>
                  <a:gd name="connsiteX16" fmla="*/ 565927 w 588787"/>
                  <a:gd name="connsiteY16" fmla="*/ 91440 h 297190"/>
                  <a:gd name="connsiteX17" fmla="*/ 588787 w 588787"/>
                  <a:gd name="connsiteY17" fmla="*/ 0 h 297190"/>
                  <a:gd name="connsiteX0" fmla="*/ 2983 w 589723"/>
                  <a:gd name="connsiteY0" fmla="*/ 259080 h 297190"/>
                  <a:gd name="connsiteX1" fmla="*/ 6793 w 589723"/>
                  <a:gd name="connsiteY1" fmla="*/ 179070 h 297190"/>
                  <a:gd name="connsiteX2" fmla="*/ 67753 w 589723"/>
                  <a:gd name="connsiteY2" fmla="*/ 297180 h 297190"/>
                  <a:gd name="connsiteX3" fmla="*/ 63943 w 589723"/>
                  <a:gd name="connsiteY3" fmla="*/ 171450 h 297190"/>
                  <a:gd name="connsiteX4" fmla="*/ 124903 w 589723"/>
                  <a:gd name="connsiteY4" fmla="*/ 278130 h 297190"/>
                  <a:gd name="connsiteX5" fmla="*/ 105853 w 589723"/>
                  <a:gd name="connsiteY5" fmla="*/ 160020 h 297190"/>
                  <a:gd name="connsiteX6" fmla="*/ 174433 w 589723"/>
                  <a:gd name="connsiteY6" fmla="*/ 243840 h 297190"/>
                  <a:gd name="connsiteX7" fmla="*/ 166813 w 589723"/>
                  <a:gd name="connsiteY7" fmla="*/ 137160 h 297190"/>
                  <a:gd name="connsiteX8" fmla="*/ 243013 w 589723"/>
                  <a:gd name="connsiteY8" fmla="*/ 220980 h 297190"/>
                  <a:gd name="connsiteX9" fmla="*/ 250633 w 589723"/>
                  <a:gd name="connsiteY9" fmla="*/ 114300 h 297190"/>
                  <a:gd name="connsiteX10" fmla="*/ 319213 w 589723"/>
                  <a:gd name="connsiteY10" fmla="*/ 190500 h 297190"/>
                  <a:gd name="connsiteX11" fmla="*/ 326833 w 589723"/>
                  <a:gd name="connsiteY11" fmla="*/ 83820 h 297190"/>
                  <a:gd name="connsiteX12" fmla="*/ 403033 w 589723"/>
                  <a:gd name="connsiteY12" fmla="*/ 167640 h 297190"/>
                  <a:gd name="connsiteX13" fmla="*/ 403033 w 589723"/>
                  <a:gd name="connsiteY13" fmla="*/ 53340 h 297190"/>
                  <a:gd name="connsiteX14" fmla="*/ 494473 w 589723"/>
                  <a:gd name="connsiteY14" fmla="*/ 129540 h 297190"/>
                  <a:gd name="connsiteX15" fmla="*/ 502093 w 589723"/>
                  <a:gd name="connsiteY15" fmla="*/ 15240 h 297190"/>
                  <a:gd name="connsiteX16" fmla="*/ 566863 w 589723"/>
                  <a:gd name="connsiteY16" fmla="*/ 91440 h 297190"/>
                  <a:gd name="connsiteX17" fmla="*/ 589723 w 589723"/>
                  <a:gd name="connsiteY17" fmla="*/ 0 h 297190"/>
                  <a:gd name="connsiteX0" fmla="*/ 2983 w 589723"/>
                  <a:gd name="connsiteY0" fmla="*/ 259080 h 297378"/>
                  <a:gd name="connsiteX1" fmla="*/ 6793 w 589723"/>
                  <a:gd name="connsiteY1" fmla="*/ 201930 h 297378"/>
                  <a:gd name="connsiteX2" fmla="*/ 67753 w 589723"/>
                  <a:gd name="connsiteY2" fmla="*/ 297180 h 297378"/>
                  <a:gd name="connsiteX3" fmla="*/ 63943 w 589723"/>
                  <a:gd name="connsiteY3" fmla="*/ 171450 h 297378"/>
                  <a:gd name="connsiteX4" fmla="*/ 124903 w 589723"/>
                  <a:gd name="connsiteY4" fmla="*/ 278130 h 297378"/>
                  <a:gd name="connsiteX5" fmla="*/ 105853 w 589723"/>
                  <a:gd name="connsiteY5" fmla="*/ 160020 h 297378"/>
                  <a:gd name="connsiteX6" fmla="*/ 174433 w 589723"/>
                  <a:gd name="connsiteY6" fmla="*/ 243840 h 297378"/>
                  <a:gd name="connsiteX7" fmla="*/ 166813 w 589723"/>
                  <a:gd name="connsiteY7" fmla="*/ 137160 h 297378"/>
                  <a:gd name="connsiteX8" fmla="*/ 243013 w 589723"/>
                  <a:gd name="connsiteY8" fmla="*/ 220980 h 297378"/>
                  <a:gd name="connsiteX9" fmla="*/ 250633 w 589723"/>
                  <a:gd name="connsiteY9" fmla="*/ 114300 h 297378"/>
                  <a:gd name="connsiteX10" fmla="*/ 319213 w 589723"/>
                  <a:gd name="connsiteY10" fmla="*/ 190500 h 297378"/>
                  <a:gd name="connsiteX11" fmla="*/ 326833 w 589723"/>
                  <a:gd name="connsiteY11" fmla="*/ 83820 h 297378"/>
                  <a:gd name="connsiteX12" fmla="*/ 403033 w 589723"/>
                  <a:gd name="connsiteY12" fmla="*/ 167640 h 297378"/>
                  <a:gd name="connsiteX13" fmla="*/ 403033 w 589723"/>
                  <a:gd name="connsiteY13" fmla="*/ 53340 h 297378"/>
                  <a:gd name="connsiteX14" fmla="*/ 494473 w 589723"/>
                  <a:gd name="connsiteY14" fmla="*/ 129540 h 297378"/>
                  <a:gd name="connsiteX15" fmla="*/ 502093 w 589723"/>
                  <a:gd name="connsiteY15" fmla="*/ 15240 h 297378"/>
                  <a:gd name="connsiteX16" fmla="*/ 566863 w 589723"/>
                  <a:gd name="connsiteY16" fmla="*/ 91440 h 297378"/>
                  <a:gd name="connsiteX17" fmla="*/ 589723 w 589723"/>
                  <a:gd name="connsiteY17" fmla="*/ 0 h 29737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4191 w 589011"/>
                  <a:gd name="connsiteY4" fmla="*/ 278130 h 282168"/>
                  <a:gd name="connsiteX5" fmla="*/ 105141 w 589011"/>
                  <a:gd name="connsiteY5" fmla="*/ 16002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05141 w 589011"/>
                  <a:gd name="connsiteY5" fmla="*/ 16002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73721 w 589011"/>
                  <a:gd name="connsiteY6" fmla="*/ 243840 h 282168"/>
                  <a:gd name="connsiteX7" fmla="*/ 166101 w 589011"/>
                  <a:gd name="connsiteY7" fmla="*/ 13716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7372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49921 w 589011"/>
                  <a:gd name="connsiteY9" fmla="*/ 11430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42301 w 589011"/>
                  <a:gd name="connsiteY8" fmla="*/ 22098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8515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0381 w 589011"/>
                  <a:gd name="connsiteY4" fmla="*/ 270510 h 282168"/>
                  <a:gd name="connsiteX5" fmla="*/ 120381 w 589011"/>
                  <a:gd name="connsiteY5" fmla="*/ 152400 h 282168"/>
                  <a:gd name="connsiteX6" fmla="*/ 19277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2271 w 589011"/>
                  <a:gd name="connsiteY0" fmla="*/ 259080 h 282168"/>
                  <a:gd name="connsiteX1" fmla="*/ 6081 w 589011"/>
                  <a:gd name="connsiteY1" fmla="*/ 201930 h 282168"/>
                  <a:gd name="connsiteX2" fmla="*/ 55611 w 589011"/>
                  <a:gd name="connsiteY2" fmla="*/ 281940 h 282168"/>
                  <a:gd name="connsiteX3" fmla="*/ 63231 w 589011"/>
                  <a:gd name="connsiteY3" fmla="*/ 171450 h 282168"/>
                  <a:gd name="connsiteX4" fmla="*/ 128001 w 589011"/>
                  <a:gd name="connsiteY4" fmla="*/ 270510 h 282168"/>
                  <a:gd name="connsiteX5" fmla="*/ 120381 w 589011"/>
                  <a:gd name="connsiteY5" fmla="*/ 152400 h 282168"/>
                  <a:gd name="connsiteX6" fmla="*/ 192771 w 589011"/>
                  <a:gd name="connsiteY6" fmla="*/ 243840 h 282168"/>
                  <a:gd name="connsiteX7" fmla="*/ 192771 w 589011"/>
                  <a:gd name="connsiteY7" fmla="*/ 129540 h 282168"/>
                  <a:gd name="connsiteX8" fmla="*/ 253731 w 589011"/>
                  <a:gd name="connsiteY8" fmla="*/ 209550 h 282168"/>
                  <a:gd name="connsiteX9" fmla="*/ 257541 w 589011"/>
                  <a:gd name="connsiteY9" fmla="*/ 106680 h 282168"/>
                  <a:gd name="connsiteX10" fmla="*/ 318501 w 589011"/>
                  <a:gd name="connsiteY10" fmla="*/ 190500 h 282168"/>
                  <a:gd name="connsiteX11" fmla="*/ 326121 w 589011"/>
                  <a:gd name="connsiteY11" fmla="*/ 83820 h 282168"/>
                  <a:gd name="connsiteX12" fmla="*/ 402321 w 589011"/>
                  <a:gd name="connsiteY12" fmla="*/ 167640 h 282168"/>
                  <a:gd name="connsiteX13" fmla="*/ 402321 w 589011"/>
                  <a:gd name="connsiteY13" fmla="*/ 53340 h 282168"/>
                  <a:gd name="connsiteX14" fmla="*/ 493761 w 589011"/>
                  <a:gd name="connsiteY14" fmla="*/ 129540 h 282168"/>
                  <a:gd name="connsiteX15" fmla="*/ 501381 w 589011"/>
                  <a:gd name="connsiteY15" fmla="*/ 15240 h 282168"/>
                  <a:gd name="connsiteX16" fmla="*/ 566151 w 589011"/>
                  <a:gd name="connsiteY16" fmla="*/ 91440 h 282168"/>
                  <a:gd name="connsiteX17" fmla="*/ 589011 w 589011"/>
                  <a:gd name="connsiteY17" fmla="*/ 0 h 282168"/>
                  <a:gd name="connsiteX0" fmla="*/ 3484 w 590224"/>
                  <a:gd name="connsiteY0" fmla="*/ 259080 h 278367"/>
                  <a:gd name="connsiteX1" fmla="*/ 7294 w 590224"/>
                  <a:gd name="connsiteY1" fmla="*/ 201930 h 278367"/>
                  <a:gd name="connsiteX2" fmla="*/ 75874 w 590224"/>
                  <a:gd name="connsiteY2" fmla="*/ 278130 h 278367"/>
                  <a:gd name="connsiteX3" fmla="*/ 64444 w 590224"/>
                  <a:gd name="connsiteY3" fmla="*/ 171450 h 278367"/>
                  <a:gd name="connsiteX4" fmla="*/ 129214 w 590224"/>
                  <a:gd name="connsiteY4" fmla="*/ 270510 h 278367"/>
                  <a:gd name="connsiteX5" fmla="*/ 121594 w 590224"/>
                  <a:gd name="connsiteY5" fmla="*/ 152400 h 278367"/>
                  <a:gd name="connsiteX6" fmla="*/ 193984 w 590224"/>
                  <a:gd name="connsiteY6" fmla="*/ 243840 h 278367"/>
                  <a:gd name="connsiteX7" fmla="*/ 193984 w 590224"/>
                  <a:gd name="connsiteY7" fmla="*/ 129540 h 278367"/>
                  <a:gd name="connsiteX8" fmla="*/ 254944 w 590224"/>
                  <a:gd name="connsiteY8" fmla="*/ 209550 h 278367"/>
                  <a:gd name="connsiteX9" fmla="*/ 258754 w 590224"/>
                  <a:gd name="connsiteY9" fmla="*/ 106680 h 278367"/>
                  <a:gd name="connsiteX10" fmla="*/ 319714 w 590224"/>
                  <a:gd name="connsiteY10" fmla="*/ 190500 h 278367"/>
                  <a:gd name="connsiteX11" fmla="*/ 327334 w 590224"/>
                  <a:gd name="connsiteY11" fmla="*/ 83820 h 278367"/>
                  <a:gd name="connsiteX12" fmla="*/ 403534 w 590224"/>
                  <a:gd name="connsiteY12" fmla="*/ 167640 h 278367"/>
                  <a:gd name="connsiteX13" fmla="*/ 403534 w 590224"/>
                  <a:gd name="connsiteY13" fmla="*/ 53340 h 278367"/>
                  <a:gd name="connsiteX14" fmla="*/ 494974 w 590224"/>
                  <a:gd name="connsiteY14" fmla="*/ 129540 h 278367"/>
                  <a:gd name="connsiteX15" fmla="*/ 502594 w 590224"/>
                  <a:gd name="connsiteY15" fmla="*/ 15240 h 278367"/>
                  <a:gd name="connsiteX16" fmla="*/ 567364 w 590224"/>
                  <a:gd name="connsiteY16" fmla="*/ 91440 h 278367"/>
                  <a:gd name="connsiteX17" fmla="*/ 590224 w 590224"/>
                  <a:gd name="connsiteY17" fmla="*/ 0 h 278367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29214 w 590224"/>
                  <a:gd name="connsiteY4" fmla="*/ 270510 h 278491"/>
                  <a:gd name="connsiteX5" fmla="*/ 121594 w 590224"/>
                  <a:gd name="connsiteY5" fmla="*/ 15240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29214 w 590224"/>
                  <a:gd name="connsiteY4" fmla="*/ 27051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193984 w 590224"/>
                  <a:gd name="connsiteY7" fmla="*/ 12954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193984 w 590224"/>
                  <a:gd name="connsiteY6" fmla="*/ 24384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5875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54944 w 590224"/>
                  <a:gd name="connsiteY8" fmla="*/ 209550 h 278491"/>
                  <a:gd name="connsiteX9" fmla="*/ 28542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5424 w 590224"/>
                  <a:gd name="connsiteY9" fmla="*/ 10668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19714 w 590224"/>
                  <a:gd name="connsiteY10" fmla="*/ 19050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50194 w 590224"/>
                  <a:gd name="connsiteY10" fmla="*/ 182880 h 278491"/>
                  <a:gd name="connsiteX11" fmla="*/ 327334 w 590224"/>
                  <a:gd name="connsiteY11" fmla="*/ 8382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50194 w 590224"/>
                  <a:gd name="connsiteY10" fmla="*/ 182880 h 278491"/>
                  <a:gd name="connsiteX11" fmla="*/ 36924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34954 w 590224"/>
                  <a:gd name="connsiteY10" fmla="*/ 175260 h 278491"/>
                  <a:gd name="connsiteX11" fmla="*/ 36924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34954 w 590224"/>
                  <a:gd name="connsiteY10" fmla="*/ 17526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03534 w 590224"/>
                  <a:gd name="connsiteY13" fmla="*/ 5334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03534 w 590224"/>
                  <a:gd name="connsiteY12" fmla="*/ 16764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30204 w 590224"/>
                  <a:gd name="connsiteY12" fmla="*/ 16002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59080 h 278491"/>
                  <a:gd name="connsiteX1" fmla="*/ 7294 w 590224"/>
                  <a:gd name="connsiteY1" fmla="*/ 201930 h 278491"/>
                  <a:gd name="connsiteX2" fmla="*/ 75874 w 590224"/>
                  <a:gd name="connsiteY2" fmla="*/ 278130 h 278491"/>
                  <a:gd name="connsiteX3" fmla="*/ 75874 w 590224"/>
                  <a:gd name="connsiteY3" fmla="*/ 163830 h 278491"/>
                  <a:gd name="connsiteX4" fmla="*/ 140644 w 590224"/>
                  <a:gd name="connsiteY4" fmla="*/ 255270 h 278491"/>
                  <a:gd name="connsiteX5" fmla="*/ 148264 w 590224"/>
                  <a:gd name="connsiteY5" fmla="*/ 140970 h 278491"/>
                  <a:gd name="connsiteX6" fmla="*/ 213034 w 590224"/>
                  <a:gd name="connsiteY6" fmla="*/ 232410 h 278491"/>
                  <a:gd name="connsiteX7" fmla="*/ 216844 w 590224"/>
                  <a:gd name="connsiteY7" fmla="*/ 118110 h 278491"/>
                  <a:gd name="connsiteX8" fmla="*/ 277804 w 590224"/>
                  <a:gd name="connsiteY8" fmla="*/ 198120 h 278491"/>
                  <a:gd name="connsiteX9" fmla="*/ 281614 w 590224"/>
                  <a:gd name="connsiteY9" fmla="*/ 87630 h 278491"/>
                  <a:gd name="connsiteX10" fmla="*/ 342574 w 590224"/>
                  <a:gd name="connsiteY10" fmla="*/ 182880 h 278491"/>
                  <a:gd name="connsiteX11" fmla="*/ 357814 w 590224"/>
                  <a:gd name="connsiteY11" fmla="*/ 68580 h 278491"/>
                  <a:gd name="connsiteX12" fmla="*/ 414964 w 590224"/>
                  <a:gd name="connsiteY12" fmla="*/ 148590 h 278491"/>
                  <a:gd name="connsiteX13" fmla="*/ 430204 w 590224"/>
                  <a:gd name="connsiteY13" fmla="*/ 38100 h 278491"/>
                  <a:gd name="connsiteX14" fmla="*/ 494974 w 590224"/>
                  <a:gd name="connsiteY14" fmla="*/ 129540 h 278491"/>
                  <a:gd name="connsiteX15" fmla="*/ 502594 w 590224"/>
                  <a:gd name="connsiteY15" fmla="*/ 15240 h 278491"/>
                  <a:gd name="connsiteX16" fmla="*/ 567364 w 590224"/>
                  <a:gd name="connsiteY16" fmla="*/ 91440 h 278491"/>
                  <a:gd name="connsiteX17" fmla="*/ 590224 w 590224"/>
                  <a:gd name="connsiteY17" fmla="*/ 0 h 27849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77804 w 590224"/>
                  <a:gd name="connsiteY8" fmla="*/ 20574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14964 w 590224"/>
                  <a:gd name="connsiteY12" fmla="*/ 15621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14964 w 590224"/>
                  <a:gd name="connsiteY12" fmla="*/ 15621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67364 w 590224"/>
                  <a:gd name="connsiteY16" fmla="*/ 9906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525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906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639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  <a:gd name="connsiteX0" fmla="*/ 3484 w 590224"/>
                  <a:gd name="connsiteY0" fmla="*/ 266700 h 286111"/>
                  <a:gd name="connsiteX1" fmla="*/ 7294 w 590224"/>
                  <a:gd name="connsiteY1" fmla="*/ 209550 h 286111"/>
                  <a:gd name="connsiteX2" fmla="*/ 75874 w 590224"/>
                  <a:gd name="connsiteY2" fmla="*/ 285750 h 286111"/>
                  <a:gd name="connsiteX3" fmla="*/ 75874 w 590224"/>
                  <a:gd name="connsiteY3" fmla="*/ 171450 h 286111"/>
                  <a:gd name="connsiteX4" fmla="*/ 140644 w 590224"/>
                  <a:gd name="connsiteY4" fmla="*/ 262890 h 286111"/>
                  <a:gd name="connsiteX5" fmla="*/ 148264 w 590224"/>
                  <a:gd name="connsiteY5" fmla="*/ 148590 h 286111"/>
                  <a:gd name="connsiteX6" fmla="*/ 213034 w 590224"/>
                  <a:gd name="connsiteY6" fmla="*/ 240030 h 286111"/>
                  <a:gd name="connsiteX7" fmla="*/ 216844 w 590224"/>
                  <a:gd name="connsiteY7" fmla="*/ 125730 h 286111"/>
                  <a:gd name="connsiteX8" fmla="*/ 281614 w 590224"/>
                  <a:gd name="connsiteY8" fmla="*/ 220980 h 286111"/>
                  <a:gd name="connsiteX9" fmla="*/ 281614 w 590224"/>
                  <a:gd name="connsiteY9" fmla="*/ 99060 h 286111"/>
                  <a:gd name="connsiteX10" fmla="*/ 342574 w 590224"/>
                  <a:gd name="connsiteY10" fmla="*/ 190500 h 286111"/>
                  <a:gd name="connsiteX11" fmla="*/ 357814 w 590224"/>
                  <a:gd name="connsiteY11" fmla="*/ 76200 h 286111"/>
                  <a:gd name="connsiteX12" fmla="*/ 422584 w 590224"/>
                  <a:gd name="connsiteY12" fmla="*/ 171450 h 286111"/>
                  <a:gd name="connsiteX13" fmla="*/ 430204 w 590224"/>
                  <a:gd name="connsiteY13" fmla="*/ 45720 h 286111"/>
                  <a:gd name="connsiteX14" fmla="*/ 494974 w 590224"/>
                  <a:gd name="connsiteY14" fmla="*/ 137160 h 286111"/>
                  <a:gd name="connsiteX15" fmla="*/ 502594 w 590224"/>
                  <a:gd name="connsiteY15" fmla="*/ 22860 h 286111"/>
                  <a:gd name="connsiteX16" fmla="*/ 571174 w 590224"/>
                  <a:gd name="connsiteY16" fmla="*/ 106680 h 286111"/>
                  <a:gd name="connsiteX17" fmla="*/ 590224 w 590224"/>
                  <a:gd name="connsiteY17" fmla="*/ 0 h 28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0224" h="286111">
                    <a:moveTo>
                      <a:pt x="3484" y="266700"/>
                    </a:moveTo>
                    <a:cubicBezTo>
                      <a:pt x="1261" y="223520"/>
                      <a:pt x="-4771" y="206375"/>
                      <a:pt x="7294" y="209550"/>
                    </a:cubicBezTo>
                    <a:cubicBezTo>
                      <a:pt x="19359" y="212725"/>
                      <a:pt x="64444" y="292100"/>
                      <a:pt x="75874" y="285750"/>
                    </a:cubicBezTo>
                    <a:cubicBezTo>
                      <a:pt x="87304" y="279400"/>
                      <a:pt x="65079" y="175260"/>
                      <a:pt x="75874" y="171450"/>
                    </a:cubicBezTo>
                    <a:cubicBezTo>
                      <a:pt x="86669" y="167640"/>
                      <a:pt x="128579" y="266700"/>
                      <a:pt x="140644" y="262890"/>
                    </a:cubicBezTo>
                    <a:cubicBezTo>
                      <a:pt x="152709" y="259080"/>
                      <a:pt x="136199" y="152400"/>
                      <a:pt x="148264" y="148590"/>
                    </a:cubicBezTo>
                    <a:cubicBezTo>
                      <a:pt x="160329" y="144780"/>
                      <a:pt x="201604" y="243840"/>
                      <a:pt x="213034" y="240030"/>
                    </a:cubicBezTo>
                    <a:cubicBezTo>
                      <a:pt x="224464" y="236220"/>
                      <a:pt x="205414" y="128905"/>
                      <a:pt x="216844" y="125730"/>
                    </a:cubicBezTo>
                    <a:cubicBezTo>
                      <a:pt x="228274" y="122555"/>
                      <a:pt x="270819" y="225425"/>
                      <a:pt x="281614" y="220980"/>
                    </a:cubicBezTo>
                    <a:cubicBezTo>
                      <a:pt x="292409" y="216535"/>
                      <a:pt x="271454" y="104140"/>
                      <a:pt x="281614" y="99060"/>
                    </a:cubicBezTo>
                    <a:cubicBezTo>
                      <a:pt x="291774" y="93980"/>
                      <a:pt x="329874" y="194310"/>
                      <a:pt x="342574" y="190500"/>
                    </a:cubicBezTo>
                    <a:cubicBezTo>
                      <a:pt x="355274" y="186690"/>
                      <a:pt x="344479" y="79375"/>
                      <a:pt x="357814" y="76200"/>
                    </a:cubicBezTo>
                    <a:cubicBezTo>
                      <a:pt x="371149" y="73025"/>
                      <a:pt x="410519" y="176530"/>
                      <a:pt x="422584" y="171450"/>
                    </a:cubicBezTo>
                    <a:cubicBezTo>
                      <a:pt x="434649" y="166370"/>
                      <a:pt x="418139" y="51435"/>
                      <a:pt x="430204" y="45720"/>
                    </a:cubicBezTo>
                    <a:cubicBezTo>
                      <a:pt x="442269" y="40005"/>
                      <a:pt x="482909" y="140970"/>
                      <a:pt x="494974" y="137160"/>
                    </a:cubicBezTo>
                    <a:cubicBezTo>
                      <a:pt x="507039" y="133350"/>
                      <a:pt x="489894" y="27940"/>
                      <a:pt x="502594" y="22860"/>
                    </a:cubicBezTo>
                    <a:cubicBezTo>
                      <a:pt x="515294" y="17780"/>
                      <a:pt x="556569" y="110490"/>
                      <a:pt x="571174" y="106680"/>
                    </a:cubicBezTo>
                    <a:cubicBezTo>
                      <a:pt x="585779" y="102870"/>
                      <a:pt x="587366" y="43497"/>
                      <a:pt x="590224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4016059" y="2376494"/>
              <a:ext cx="796698" cy="780193"/>
              <a:chOff x="3959561" y="1946058"/>
              <a:chExt cx="796698" cy="780193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4278909" y="2044302"/>
                <a:ext cx="1" cy="551538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4386768" y="204297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4386767" y="2267086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4386767" y="2466064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4388412" y="2531724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/>
              <p:cNvCxnSpPr/>
              <p:nvPr/>
            </p:nvCxnSpPr>
            <p:spPr>
              <a:xfrm flipH="1">
                <a:off x="4386767" y="2339397"/>
                <a:ext cx="114916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4501896" y="2330251"/>
                <a:ext cx="1" cy="3960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3959561" y="2291969"/>
                <a:ext cx="324000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4388412" y="2087021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4676097" y="2088607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4595377" y="2213105"/>
                <a:ext cx="160882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等腰三角形 51"/>
              <p:cNvSpPr/>
              <p:nvPr/>
            </p:nvSpPr>
            <p:spPr>
              <a:xfrm>
                <a:off x="4599559" y="2213105"/>
                <a:ext cx="156700" cy="17474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4674006" y="2219925"/>
                <a:ext cx="1" cy="31516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4502320" y="194605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组合 72"/>
            <p:cNvGrpSpPr/>
            <p:nvPr/>
          </p:nvGrpSpPr>
          <p:grpSpPr>
            <a:xfrm>
              <a:off x="4016059" y="3432703"/>
              <a:ext cx="796698" cy="780193"/>
              <a:chOff x="3959561" y="1946058"/>
              <a:chExt cx="796698" cy="780193"/>
            </a:xfrm>
          </p:grpSpPr>
          <p:cxnSp>
            <p:nvCxnSpPr>
              <p:cNvPr id="74" name="直接连接符 73"/>
              <p:cNvCxnSpPr/>
              <p:nvPr/>
            </p:nvCxnSpPr>
            <p:spPr>
              <a:xfrm>
                <a:off x="4278909" y="2044302"/>
                <a:ext cx="1" cy="551538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4386768" y="204297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4386767" y="2267086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4386767" y="2466064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>
                <a:off x="4388412" y="2531724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箭头连接符 78"/>
              <p:cNvCxnSpPr/>
              <p:nvPr/>
            </p:nvCxnSpPr>
            <p:spPr>
              <a:xfrm flipH="1">
                <a:off x="4386767" y="2339397"/>
                <a:ext cx="114916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4501896" y="2330251"/>
                <a:ext cx="1" cy="3960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3959561" y="2291969"/>
                <a:ext cx="324000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4388412" y="2087021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4676097" y="2088607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>
                <a:off x="4595377" y="2213105"/>
                <a:ext cx="160882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等腰三角形 84"/>
              <p:cNvSpPr/>
              <p:nvPr/>
            </p:nvSpPr>
            <p:spPr>
              <a:xfrm>
                <a:off x="4599559" y="2213105"/>
                <a:ext cx="156700" cy="17474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4674006" y="2219925"/>
                <a:ext cx="1" cy="31516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4502320" y="194605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组合 87"/>
            <p:cNvGrpSpPr/>
            <p:nvPr/>
          </p:nvGrpSpPr>
          <p:grpSpPr>
            <a:xfrm>
              <a:off x="5227355" y="2388944"/>
              <a:ext cx="796698" cy="780193"/>
              <a:chOff x="3959561" y="1946058"/>
              <a:chExt cx="796698" cy="780193"/>
            </a:xfrm>
          </p:grpSpPr>
          <p:cxnSp>
            <p:nvCxnSpPr>
              <p:cNvPr id="89" name="直接连接符 88"/>
              <p:cNvCxnSpPr/>
              <p:nvPr/>
            </p:nvCxnSpPr>
            <p:spPr>
              <a:xfrm>
                <a:off x="4278909" y="2044302"/>
                <a:ext cx="1" cy="551538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4386768" y="204297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4386767" y="2267086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>
                <a:off x="4386767" y="2466064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4388412" y="2531724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箭头连接符 93"/>
              <p:cNvCxnSpPr/>
              <p:nvPr/>
            </p:nvCxnSpPr>
            <p:spPr>
              <a:xfrm flipH="1">
                <a:off x="4386767" y="2339397"/>
                <a:ext cx="114916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4501896" y="2330251"/>
                <a:ext cx="1" cy="3960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>
                <a:off x="3959561" y="2291969"/>
                <a:ext cx="324000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4388412" y="2087021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>
                <a:off x="4676097" y="2088607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>
                <a:off x="4595377" y="2213105"/>
                <a:ext cx="160882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等腰三角形 99"/>
              <p:cNvSpPr/>
              <p:nvPr/>
            </p:nvSpPr>
            <p:spPr>
              <a:xfrm>
                <a:off x="4599559" y="2213105"/>
                <a:ext cx="156700" cy="17474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1" name="直接连接符 100"/>
              <p:cNvCxnSpPr/>
              <p:nvPr/>
            </p:nvCxnSpPr>
            <p:spPr>
              <a:xfrm>
                <a:off x="4674006" y="2219925"/>
                <a:ext cx="1" cy="31516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4502320" y="194605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组合 102"/>
            <p:cNvGrpSpPr/>
            <p:nvPr/>
          </p:nvGrpSpPr>
          <p:grpSpPr>
            <a:xfrm>
              <a:off x="5227355" y="3445153"/>
              <a:ext cx="796698" cy="780193"/>
              <a:chOff x="3959561" y="1946058"/>
              <a:chExt cx="796698" cy="780193"/>
            </a:xfrm>
          </p:grpSpPr>
          <p:cxnSp>
            <p:nvCxnSpPr>
              <p:cNvPr id="104" name="直接连接符 103"/>
              <p:cNvCxnSpPr/>
              <p:nvPr/>
            </p:nvCxnSpPr>
            <p:spPr>
              <a:xfrm>
                <a:off x="4278909" y="2044302"/>
                <a:ext cx="1" cy="551538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>
                <a:off x="4386768" y="204297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>
                <a:off x="4386767" y="2267086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>
                <a:off x="4386767" y="2466064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4388412" y="2531724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箭头连接符 108"/>
              <p:cNvCxnSpPr/>
              <p:nvPr/>
            </p:nvCxnSpPr>
            <p:spPr>
              <a:xfrm flipH="1">
                <a:off x="4386767" y="2339397"/>
                <a:ext cx="114916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>
                <a:off x="4501896" y="2330251"/>
                <a:ext cx="1" cy="3960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3959561" y="2291969"/>
                <a:ext cx="324000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>
                <a:off x="4388412" y="2087021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>
                <a:off x="4676097" y="2088607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>
                <a:off x="4595377" y="2213105"/>
                <a:ext cx="160882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等腰三角形 114"/>
              <p:cNvSpPr/>
              <p:nvPr/>
            </p:nvSpPr>
            <p:spPr>
              <a:xfrm>
                <a:off x="4599559" y="2213105"/>
                <a:ext cx="156700" cy="17474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6" name="直接连接符 115"/>
              <p:cNvCxnSpPr/>
              <p:nvPr/>
            </p:nvCxnSpPr>
            <p:spPr>
              <a:xfrm>
                <a:off x="4674006" y="2219925"/>
                <a:ext cx="1" cy="31516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>
                <a:off x="4502320" y="194605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组合 117"/>
            <p:cNvGrpSpPr/>
            <p:nvPr/>
          </p:nvGrpSpPr>
          <p:grpSpPr>
            <a:xfrm>
              <a:off x="6582200" y="2370590"/>
              <a:ext cx="796698" cy="780193"/>
              <a:chOff x="3959561" y="1946058"/>
              <a:chExt cx="796698" cy="780193"/>
            </a:xfrm>
          </p:grpSpPr>
          <p:cxnSp>
            <p:nvCxnSpPr>
              <p:cNvPr id="119" name="直接连接符 118"/>
              <p:cNvCxnSpPr/>
              <p:nvPr/>
            </p:nvCxnSpPr>
            <p:spPr>
              <a:xfrm>
                <a:off x="4278909" y="2044302"/>
                <a:ext cx="1" cy="551538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>
                <a:off x="4386768" y="204297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>
                <a:off x="4386767" y="2267086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>
                <a:off x="4386767" y="2466064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>
                <a:off x="4388412" y="2531724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箭头连接符 123"/>
              <p:cNvCxnSpPr/>
              <p:nvPr/>
            </p:nvCxnSpPr>
            <p:spPr>
              <a:xfrm flipH="1">
                <a:off x="4386767" y="2339397"/>
                <a:ext cx="114916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>
                <a:off x="4501896" y="2330251"/>
                <a:ext cx="1" cy="3960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>
                <a:off x="3959561" y="2291969"/>
                <a:ext cx="324000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4388412" y="2087021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4676097" y="2088607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4595377" y="2213105"/>
                <a:ext cx="160882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等腰三角形 129"/>
              <p:cNvSpPr/>
              <p:nvPr/>
            </p:nvSpPr>
            <p:spPr>
              <a:xfrm>
                <a:off x="4599559" y="2213105"/>
                <a:ext cx="156700" cy="17474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1" name="直接连接符 130"/>
              <p:cNvCxnSpPr/>
              <p:nvPr/>
            </p:nvCxnSpPr>
            <p:spPr>
              <a:xfrm>
                <a:off x="4674006" y="2219925"/>
                <a:ext cx="1" cy="31516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4502320" y="194605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组合 132"/>
            <p:cNvGrpSpPr/>
            <p:nvPr/>
          </p:nvGrpSpPr>
          <p:grpSpPr>
            <a:xfrm>
              <a:off x="6582200" y="3426799"/>
              <a:ext cx="796698" cy="780193"/>
              <a:chOff x="3959561" y="1946058"/>
              <a:chExt cx="796698" cy="780193"/>
            </a:xfrm>
          </p:grpSpPr>
          <p:cxnSp>
            <p:nvCxnSpPr>
              <p:cNvPr id="134" name="直接连接符 133"/>
              <p:cNvCxnSpPr/>
              <p:nvPr/>
            </p:nvCxnSpPr>
            <p:spPr>
              <a:xfrm>
                <a:off x="4278909" y="2044302"/>
                <a:ext cx="1" cy="551538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>
                <a:off x="4386768" y="204297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4386767" y="2267086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4386767" y="2466064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388412" y="2531724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箭头连接符 138"/>
              <p:cNvCxnSpPr/>
              <p:nvPr/>
            </p:nvCxnSpPr>
            <p:spPr>
              <a:xfrm flipH="1">
                <a:off x="4386767" y="2339397"/>
                <a:ext cx="114916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4501896" y="2330251"/>
                <a:ext cx="1" cy="3960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3959561" y="2291969"/>
                <a:ext cx="324000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4388412" y="2087021"/>
                <a:ext cx="29878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4676097" y="2088607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4595377" y="2213105"/>
                <a:ext cx="160882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等腰三角形 144"/>
              <p:cNvSpPr/>
              <p:nvPr/>
            </p:nvSpPr>
            <p:spPr>
              <a:xfrm>
                <a:off x="4599559" y="2213105"/>
                <a:ext cx="156700" cy="17474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/>
              <p:cNvCxnSpPr/>
              <p:nvPr/>
            </p:nvCxnSpPr>
            <p:spPr>
              <a:xfrm>
                <a:off x="4674006" y="2219925"/>
                <a:ext cx="1" cy="31516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4502320" y="1946058"/>
                <a:ext cx="1" cy="131319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8" name="直接连接符 147"/>
            <p:cNvCxnSpPr/>
            <p:nvPr/>
          </p:nvCxnSpPr>
          <p:spPr>
            <a:xfrm>
              <a:off x="4559664" y="3118815"/>
              <a:ext cx="1" cy="32400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5778649" y="3150581"/>
              <a:ext cx="1" cy="32400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7124321" y="3111808"/>
              <a:ext cx="1" cy="32400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4542055" y="3252918"/>
              <a:ext cx="471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>
              <a:off x="5762391" y="3416572"/>
              <a:ext cx="331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 flipH="1" flipV="1">
              <a:off x="9075249" y="3426799"/>
              <a:ext cx="0" cy="4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9071072" y="3885050"/>
              <a:ext cx="115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 flipH="1" flipV="1">
              <a:off x="10223072" y="3616028"/>
              <a:ext cx="0" cy="2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椭圆 157"/>
            <p:cNvSpPr/>
            <p:nvPr/>
          </p:nvSpPr>
          <p:spPr>
            <a:xfrm>
              <a:off x="4512754" y="3202856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椭圆 158"/>
            <p:cNvSpPr/>
            <p:nvPr/>
          </p:nvSpPr>
          <p:spPr>
            <a:xfrm>
              <a:off x="5723934" y="3367288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0" name="直接连接符 159"/>
            <p:cNvCxnSpPr/>
            <p:nvPr/>
          </p:nvCxnSpPr>
          <p:spPr>
            <a:xfrm>
              <a:off x="7124321" y="3087584"/>
              <a:ext cx="172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>
              <a:off x="7067466" y="3038414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2" name="直接连接符 161"/>
            <p:cNvCxnSpPr/>
            <p:nvPr/>
          </p:nvCxnSpPr>
          <p:spPr>
            <a:xfrm flipH="1" flipV="1">
              <a:off x="8840289" y="2433939"/>
              <a:ext cx="0" cy="64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>
              <a:off x="8840289" y="2432918"/>
              <a:ext cx="115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 flipH="1" flipV="1">
              <a:off x="9985942" y="2432918"/>
              <a:ext cx="0" cy="18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>
              <a:off x="3375936" y="2366482"/>
              <a:ext cx="0" cy="2829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>
              <a:off x="3325914" y="2322494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8" name="直接连接符 167"/>
            <p:cNvCxnSpPr/>
            <p:nvPr/>
          </p:nvCxnSpPr>
          <p:spPr>
            <a:xfrm>
              <a:off x="2938716" y="4206992"/>
              <a:ext cx="0" cy="154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椭圆 168"/>
            <p:cNvSpPr/>
            <p:nvPr/>
          </p:nvSpPr>
          <p:spPr>
            <a:xfrm>
              <a:off x="2887823" y="4170203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0" name="直接连接符 169"/>
            <p:cNvCxnSpPr/>
            <p:nvPr/>
          </p:nvCxnSpPr>
          <p:spPr>
            <a:xfrm>
              <a:off x="3377704" y="5191024"/>
              <a:ext cx="136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矩形 170"/>
            <p:cNvSpPr/>
            <p:nvPr/>
          </p:nvSpPr>
          <p:spPr>
            <a:xfrm>
              <a:off x="3586321" y="5101645"/>
              <a:ext cx="453669" cy="166735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3586321" y="4805042"/>
              <a:ext cx="853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F2</a:t>
              </a:r>
              <a:endParaRPr lang="zh-CN" altLang="en-US" dirty="0"/>
            </a:p>
          </p:txBody>
        </p:sp>
        <p:cxnSp>
          <p:nvCxnSpPr>
            <p:cNvPr id="173" name="直接连接符 172"/>
            <p:cNvCxnSpPr/>
            <p:nvPr/>
          </p:nvCxnSpPr>
          <p:spPr>
            <a:xfrm>
              <a:off x="2938629" y="5754992"/>
              <a:ext cx="183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 flipH="1" flipV="1">
              <a:off x="4380941" y="5190250"/>
              <a:ext cx="0" cy="21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>
              <a:off x="4229672" y="5413615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4229991" y="5517889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 flipH="1" flipV="1">
              <a:off x="4378435" y="5517889"/>
              <a:ext cx="0" cy="237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矩形 179"/>
            <p:cNvSpPr/>
            <p:nvPr/>
          </p:nvSpPr>
          <p:spPr>
            <a:xfrm>
              <a:off x="4730503" y="5101645"/>
              <a:ext cx="691730" cy="770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DC/ DC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1" name="直接连接符 180"/>
            <p:cNvCxnSpPr/>
            <p:nvPr/>
          </p:nvCxnSpPr>
          <p:spPr>
            <a:xfrm>
              <a:off x="5317296" y="5320681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5302661" y="5545185"/>
              <a:ext cx="5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矩形 182"/>
            <p:cNvSpPr/>
            <p:nvPr/>
          </p:nvSpPr>
          <p:spPr>
            <a:xfrm>
              <a:off x="5736800" y="5088905"/>
              <a:ext cx="1573032" cy="770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MCU</a:t>
              </a:r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上箭头 183"/>
            <p:cNvSpPr/>
            <p:nvPr/>
          </p:nvSpPr>
          <p:spPr>
            <a:xfrm>
              <a:off x="6229469" y="4375824"/>
              <a:ext cx="705461" cy="757307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直角上箭头 184"/>
            <p:cNvSpPr/>
            <p:nvPr/>
          </p:nvSpPr>
          <p:spPr>
            <a:xfrm>
              <a:off x="7310308" y="3904028"/>
              <a:ext cx="2620691" cy="1717602"/>
            </a:xfrm>
            <a:custGeom>
              <a:avLst/>
              <a:gdLst>
                <a:gd name="connsiteX0" fmla="*/ 0 w 2607044"/>
                <a:gd name="connsiteY0" fmla="*/ 1062490 h 1416653"/>
                <a:gd name="connsiteX1" fmla="*/ 2075799 w 2607044"/>
                <a:gd name="connsiteY1" fmla="*/ 1062490 h 1416653"/>
                <a:gd name="connsiteX2" fmla="*/ 2075799 w 2607044"/>
                <a:gd name="connsiteY2" fmla="*/ 258638 h 1416653"/>
                <a:gd name="connsiteX3" fmla="*/ 1898718 w 2607044"/>
                <a:gd name="connsiteY3" fmla="*/ 258638 h 1416653"/>
                <a:gd name="connsiteX4" fmla="*/ 2252881 w 2607044"/>
                <a:gd name="connsiteY4" fmla="*/ 0 h 1416653"/>
                <a:gd name="connsiteX5" fmla="*/ 2607044 w 2607044"/>
                <a:gd name="connsiteY5" fmla="*/ 258638 h 1416653"/>
                <a:gd name="connsiteX6" fmla="*/ 2429962 w 2607044"/>
                <a:gd name="connsiteY6" fmla="*/ 258638 h 1416653"/>
                <a:gd name="connsiteX7" fmla="*/ 2429962 w 2607044"/>
                <a:gd name="connsiteY7" fmla="*/ 1416653 h 1416653"/>
                <a:gd name="connsiteX8" fmla="*/ 0 w 2607044"/>
                <a:gd name="connsiteY8" fmla="*/ 1416653 h 1416653"/>
                <a:gd name="connsiteX9" fmla="*/ 0 w 2607044"/>
                <a:gd name="connsiteY9" fmla="*/ 1062490 h 1416653"/>
                <a:gd name="connsiteX0" fmla="*/ 0 w 2607044"/>
                <a:gd name="connsiteY0" fmla="*/ 1062490 h 1416653"/>
                <a:gd name="connsiteX1" fmla="*/ 2144038 w 2607044"/>
                <a:gd name="connsiteY1" fmla="*/ 1158024 h 1416653"/>
                <a:gd name="connsiteX2" fmla="*/ 2075799 w 2607044"/>
                <a:gd name="connsiteY2" fmla="*/ 258638 h 1416653"/>
                <a:gd name="connsiteX3" fmla="*/ 1898718 w 2607044"/>
                <a:gd name="connsiteY3" fmla="*/ 258638 h 1416653"/>
                <a:gd name="connsiteX4" fmla="*/ 2252881 w 2607044"/>
                <a:gd name="connsiteY4" fmla="*/ 0 h 1416653"/>
                <a:gd name="connsiteX5" fmla="*/ 2607044 w 2607044"/>
                <a:gd name="connsiteY5" fmla="*/ 258638 h 1416653"/>
                <a:gd name="connsiteX6" fmla="*/ 2429962 w 2607044"/>
                <a:gd name="connsiteY6" fmla="*/ 258638 h 1416653"/>
                <a:gd name="connsiteX7" fmla="*/ 2429962 w 2607044"/>
                <a:gd name="connsiteY7" fmla="*/ 1416653 h 1416653"/>
                <a:gd name="connsiteX8" fmla="*/ 0 w 2607044"/>
                <a:gd name="connsiteY8" fmla="*/ 1416653 h 1416653"/>
                <a:gd name="connsiteX9" fmla="*/ 0 w 2607044"/>
                <a:gd name="connsiteY9" fmla="*/ 1062490 h 1416653"/>
                <a:gd name="connsiteX0" fmla="*/ 0 w 2620691"/>
                <a:gd name="connsiteY0" fmla="*/ 1144376 h 1416653"/>
                <a:gd name="connsiteX1" fmla="*/ 2157685 w 2620691"/>
                <a:gd name="connsiteY1" fmla="*/ 1158024 h 1416653"/>
                <a:gd name="connsiteX2" fmla="*/ 2089446 w 2620691"/>
                <a:gd name="connsiteY2" fmla="*/ 258638 h 1416653"/>
                <a:gd name="connsiteX3" fmla="*/ 1912365 w 2620691"/>
                <a:gd name="connsiteY3" fmla="*/ 258638 h 1416653"/>
                <a:gd name="connsiteX4" fmla="*/ 2266528 w 2620691"/>
                <a:gd name="connsiteY4" fmla="*/ 0 h 1416653"/>
                <a:gd name="connsiteX5" fmla="*/ 2620691 w 2620691"/>
                <a:gd name="connsiteY5" fmla="*/ 258638 h 1416653"/>
                <a:gd name="connsiteX6" fmla="*/ 2443609 w 2620691"/>
                <a:gd name="connsiteY6" fmla="*/ 258638 h 1416653"/>
                <a:gd name="connsiteX7" fmla="*/ 2443609 w 2620691"/>
                <a:gd name="connsiteY7" fmla="*/ 1416653 h 1416653"/>
                <a:gd name="connsiteX8" fmla="*/ 13647 w 2620691"/>
                <a:gd name="connsiteY8" fmla="*/ 1416653 h 1416653"/>
                <a:gd name="connsiteX9" fmla="*/ 0 w 2620691"/>
                <a:gd name="connsiteY9" fmla="*/ 1144376 h 1416653"/>
                <a:gd name="connsiteX0" fmla="*/ 0 w 2620691"/>
                <a:gd name="connsiteY0" fmla="*/ 1144376 h 1416653"/>
                <a:gd name="connsiteX1" fmla="*/ 2157685 w 2620691"/>
                <a:gd name="connsiteY1" fmla="*/ 1158024 h 1416653"/>
                <a:gd name="connsiteX2" fmla="*/ 2171332 w 2620691"/>
                <a:gd name="connsiteY2" fmla="*/ 258638 h 1416653"/>
                <a:gd name="connsiteX3" fmla="*/ 1912365 w 2620691"/>
                <a:gd name="connsiteY3" fmla="*/ 258638 h 1416653"/>
                <a:gd name="connsiteX4" fmla="*/ 2266528 w 2620691"/>
                <a:gd name="connsiteY4" fmla="*/ 0 h 1416653"/>
                <a:gd name="connsiteX5" fmla="*/ 2620691 w 2620691"/>
                <a:gd name="connsiteY5" fmla="*/ 258638 h 1416653"/>
                <a:gd name="connsiteX6" fmla="*/ 2443609 w 2620691"/>
                <a:gd name="connsiteY6" fmla="*/ 258638 h 1416653"/>
                <a:gd name="connsiteX7" fmla="*/ 2443609 w 2620691"/>
                <a:gd name="connsiteY7" fmla="*/ 1416653 h 1416653"/>
                <a:gd name="connsiteX8" fmla="*/ 13647 w 2620691"/>
                <a:gd name="connsiteY8" fmla="*/ 1416653 h 1416653"/>
                <a:gd name="connsiteX9" fmla="*/ 0 w 2620691"/>
                <a:gd name="connsiteY9" fmla="*/ 1144376 h 1416653"/>
                <a:gd name="connsiteX0" fmla="*/ 0 w 2620691"/>
                <a:gd name="connsiteY0" fmla="*/ 1144376 h 1416653"/>
                <a:gd name="connsiteX1" fmla="*/ 2157685 w 2620691"/>
                <a:gd name="connsiteY1" fmla="*/ 1158024 h 1416653"/>
                <a:gd name="connsiteX2" fmla="*/ 2171332 w 2620691"/>
                <a:gd name="connsiteY2" fmla="*/ 258638 h 1416653"/>
                <a:gd name="connsiteX3" fmla="*/ 1912365 w 2620691"/>
                <a:gd name="connsiteY3" fmla="*/ 258638 h 1416653"/>
                <a:gd name="connsiteX4" fmla="*/ 2266528 w 2620691"/>
                <a:gd name="connsiteY4" fmla="*/ 0 h 1416653"/>
                <a:gd name="connsiteX5" fmla="*/ 2620691 w 2620691"/>
                <a:gd name="connsiteY5" fmla="*/ 258638 h 1416653"/>
                <a:gd name="connsiteX6" fmla="*/ 2389018 w 2620691"/>
                <a:gd name="connsiteY6" fmla="*/ 258638 h 1416653"/>
                <a:gd name="connsiteX7" fmla="*/ 2443609 w 2620691"/>
                <a:gd name="connsiteY7" fmla="*/ 1416653 h 1416653"/>
                <a:gd name="connsiteX8" fmla="*/ 13647 w 2620691"/>
                <a:gd name="connsiteY8" fmla="*/ 1416653 h 1416653"/>
                <a:gd name="connsiteX9" fmla="*/ 0 w 2620691"/>
                <a:gd name="connsiteY9" fmla="*/ 1144376 h 1416653"/>
                <a:gd name="connsiteX0" fmla="*/ 0 w 2620691"/>
                <a:gd name="connsiteY0" fmla="*/ 1144376 h 1416653"/>
                <a:gd name="connsiteX1" fmla="*/ 2157685 w 2620691"/>
                <a:gd name="connsiteY1" fmla="*/ 1158024 h 1416653"/>
                <a:gd name="connsiteX2" fmla="*/ 2171332 w 2620691"/>
                <a:gd name="connsiteY2" fmla="*/ 258638 h 1416653"/>
                <a:gd name="connsiteX3" fmla="*/ 1912365 w 2620691"/>
                <a:gd name="connsiteY3" fmla="*/ 258638 h 1416653"/>
                <a:gd name="connsiteX4" fmla="*/ 2266528 w 2620691"/>
                <a:gd name="connsiteY4" fmla="*/ 0 h 1416653"/>
                <a:gd name="connsiteX5" fmla="*/ 2620691 w 2620691"/>
                <a:gd name="connsiteY5" fmla="*/ 258638 h 1416653"/>
                <a:gd name="connsiteX6" fmla="*/ 2389018 w 2620691"/>
                <a:gd name="connsiteY6" fmla="*/ 258638 h 1416653"/>
                <a:gd name="connsiteX7" fmla="*/ 2389018 w 2620691"/>
                <a:gd name="connsiteY7" fmla="*/ 1348414 h 1416653"/>
                <a:gd name="connsiteX8" fmla="*/ 13647 w 2620691"/>
                <a:gd name="connsiteY8" fmla="*/ 1416653 h 1416653"/>
                <a:gd name="connsiteX9" fmla="*/ 0 w 2620691"/>
                <a:gd name="connsiteY9" fmla="*/ 1144376 h 1416653"/>
                <a:gd name="connsiteX0" fmla="*/ 0 w 2620691"/>
                <a:gd name="connsiteY0" fmla="*/ 1144376 h 1362062"/>
                <a:gd name="connsiteX1" fmla="*/ 2157685 w 2620691"/>
                <a:gd name="connsiteY1" fmla="*/ 1158024 h 1362062"/>
                <a:gd name="connsiteX2" fmla="*/ 2171332 w 2620691"/>
                <a:gd name="connsiteY2" fmla="*/ 258638 h 1362062"/>
                <a:gd name="connsiteX3" fmla="*/ 1912365 w 2620691"/>
                <a:gd name="connsiteY3" fmla="*/ 258638 h 1362062"/>
                <a:gd name="connsiteX4" fmla="*/ 2266528 w 2620691"/>
                <a:gd name="connsiteY4" fmla="*/ 0 h 1362062"/>
                <a:gd name="connsiteX5" fmla="*/ 2620691 w 2620691"/>
                <a:gd name="connsiteY5" fmla="*/ 258638 h 1362062"/>
                <a:gd name="connsiteX6" fmla="*/ 2389018 w 2620691"/>
                <a:gd name="connsiteY6" fmla="*/ 258638 h 1362062"/>
                <a:gd name="connsiteX7" fmla="*/ 2389018 w 2620691"/>
                <a:gd name="connsiteY7" fmla="*/ 1348414 h 1362062"/>
                <a:gd name="connsiteX8" fmla="*/ 13647 w 2620691"/>
                <a:gd name="connsiteY8" fmla="*/ 1362062 h 1362062"/>
                <a:gd name="connsiteX9" fmla="*/ 0 w 2620691"/>
                <a:gd name="connsiteY9" fmla="*/ 1144376 h 1362062"/>
                <a:gd name="connsiteX0" fmla="*/ 0 w 2620691"/>
                <a:gd name="connsiteY0" fmla="*/ 1144376 h 1348414"/>
                <a:gd name="connsiteX1" fmla="*/ 2157685 w 2620691"/>
                <a:gd name="connsiteY1" fmla="*/ 1158024 h 1348414"/>
                <a:gd name="connsiteX2" fmla="*/ 2171332 w 2620691"/>
                <a:gd name="connsiteY2" fmla="*/ 258638 h 1348414"/>
                <a:gd name="connsiteX3" fmla="*/ 1912365 w 2620691"/>
                <a:gd name="connsiteY3" fmla="*/ 258638 h 1348414"/>
                <a:gd name="connsiteX4" fmla="*/ 2266528 w 2620691"/>
                <a:gd name="connsiteY4" fmla="*/ 0 h 1348414"/>
                <a:gd name="connsiteX5" fmla="*/ 2620691 w 2620691"/>
                <a:gd name="connsiteY5" fmla="*/ 258638 h 1348414"/>
                <a:gd name="connsiteX6" fmla="*/ 2389018 w 2620691"/>
                <a:gd name="connsiteY6" fmla="*/ 258638 h 1348414"/>
                <a:gd name="connsiteX7" fmla="*/ 2389018 w 2620691"/>
                <a:gd name="connsiteY7" fmla="*/ 1348414 h 1348414"/>
                <a:gd name="connsiteX8" fmla="*/ 0 w 2620691"/>
                <a:gd name="connsiteY8" fmla="*/ 1348414 h 1348414"/>
                <a:gd name="connsiteX9" fmla="*/ 0 w 2620691"/>
                <a:gd name="connsiteY9" fmla="*/ 1144376 h 134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0691" h="1348414">
                  <a:moveTo>
                    <a:pt x="0" y="1144376"/>
                  </a:moveTo>
                  <a:lnTo>
                    <a:pt x="2157685" y="1158024"/>
                  </a:lnTo>
                  <a:lnTo>
                    <a:pt x="2171332" y="258638"/>
                  </a:lnTo>
                  <a:lnTo>
                    <a:pt x="1912365" y="258638"/>
                  </a:lnTo>
                  <a:lnTo>
                    <a:pt x="2266528" y="0"/>
                  </a:lnTo>
                  <a:lnTo>
                    <a:pt x="2620691" y="258638"/>
                  </a:lnTo>
                  <a:lnTo>
                    <a:pt x="2389018" y="258638"/>
                  </a:lnTo>
                  <a:lnTo>
                    <a:pt x="2389018" y="1348414"/>
                  </a:lnTo>
                  <a:lnTo>
                    <a:pt x="0" y="1348414"/>
                  </a:lnTo>
                  <a:lnTo>
                    <a:pt x="0" y="11443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圆角矩形 185"/>
            <p:cNvSpPr/>
            <p:nvPr/>
          </p:nvSpPr>
          <p:spPr>
            <a:xfrm>
              <a:off x="3862320" y="2190409"/>
              <a:ext cx="3957851" cy="2185416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7" name="直接连接符 186"/>
            <p:cNvCxnSpPr/>
            <p:nvPr/>
          </p:nvCxnSpPr>
          <p:spPr>
            <a:xfrm>
              <a:off x="2426745" y="3186936"/>
              <a:ext cx="288000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>
              <a:off x="2427064" y="3291210"/>
              <a:ext cx="288000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文本框 189"/>
          <p:cNvSpPr txBox="1"/>
          <p:nvPr/>
        </p:nvSpPr>
        <p:spPr>
          <a:xfrm>
            <a:off x="365870" y="1212375"/>
            <a:ext cx="946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保险丝：单一故障失效，有些并联器件发生短路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05307" y="1262130"/>
            <a:ext cx="8242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主要内容：</a:t>
            </a:r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</a:t>
            </a:r>
            <a:r>
              <a:rPr lang="zh-CN" altLang="en-US" sz="3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、为什么需要使用保险丝？</a:t>
            </a:r>
            <a:endParaRPr lang="en-US" altLang="zh-CN" sz="32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二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、保险丝的技术参数需求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三</a:t>
            </a:r>
            <a:r>
              <a:rPr lang="zh-CN" altLang="en-US" sz="3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3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AEM</a:t>
            </a:r>
            <a:r>
              <a:rPr lang="zh-CN" altLang="en-US" sz="3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的推荐方案</a:t>
            </a:r>
            <a:endParaRPr lang="zh-CN" altLang="en-US" sz="3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3449020" y="257755"/>
            <a:ext cx="6390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保险丝额定电压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746622" y="1282700"/>
            <a:ext cx="2438400" cy="990600"/>
            <a:chOff x="240" y="1056"/>
            <a:chExt cx="1536" cy="62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684" y="1056"/>
              <a:ext cx="612" cy="6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40" y="1260"/>
              <a:ext cx="1536" cy="20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0" i="0">
                  <a:latin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746622" y="3946525"/>
            <a:ext cx="2419350" cy="381000"/>
            <a:chOff x="252" y="3624"/>
            <a:chExt cx="1524" cy="240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52" y="3624"/>
              <a:ext cx="1524" cy="21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0" i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0" name="Oval 8" descr="Large confetti"/>
            <p:cNvSpPr>
              <a:spLocks noChangeArrowheads="1"/>
            </p:cNvSpPr>
            <p:nvPr/>
          </p:nvSpPr>
          <p:spPr bwMode="auto">
            <a:xfrm>
              <a:off x="576" y="3624"/>
              <a:ext cx="924" cy="240"/>
            </a:xfrm>
            <a:prstGeom prst="ellipse">
              <a:avLst/>
            </a:prstGeom>
            <a:pattFill prst="lgConfetti">
              <a:fgClr>
                <a:schemeClr val="tx2"/>
              </a:fgClr>
              <a:bgClr>
                <a:srgbClr val="FF0000"/>
              </a:bgClr>
            </a:patt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6746622" y="2290763"/>
            <a:ext cx="2438400" cy="723900"/>
            <a:chOff x="240" y="1896"/>
            <a:chExt cx="1536" cy="456"/>
          </a:xfrm>
        </p:grpSpPr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240" y="2040"/>
              <a:ext cx="1536" cy="21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0" i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672" y="1896"/>
              <a:ext cx="708" cy="20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672" y="2160"/>
              <a:ext cx="717" cy="19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15" name="Oval 17" descr="Large confetti"/>
            <p:cNvSpPr>
              <a:spLocks noChangeArrowheads="1"/>
            </p:cNvSpPr>
            <p:nvPr/>
          </p:nvSpPr>
          <p:spPr bwMode="auto">
            <a:xfrm>
              <a:off x="768" y="1968"/>
              <a:ext cx="480" cy="156"/>
            </a:xfrm>
            <a:prstGeom prst="ellipse">
              <a:avLst/>
            </a:prstGeom>
            <a:pattFill prst="lgConfetti">
              <a:fgClr>
                <a:schemeClr val="hlink"/>
              </a:fgClr>
              <a:bgClr>
                <a:srgbClr val="FF99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16" name="Oval 18" descr="Large confetti"/>
            <p:cNvSpPr>
              <a:spLocks noChangeArrowheads="1"/>
            </p:cNvSpPr>
            <p:nvPr/>
          </p:nvSpPr>
          <p:spPr bwMode="auto">
            <a:xfrm>
              <a:off x="768" y="2160"/>
              <a:ext cx="480" cy="156"/>
            </a:xfrm>
            <a:prstGeom prst="ellipse">
              <a:avLst/>
            </a:prstGeom>
            <a:pattFill prst="lgConfetti">
              <a:fgClr>
                <a:schemeClr val="hlink"/>
              </a:fgClr>
              <a:bgClr>
                <a:srgbClr val="FF99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6675184" y="3082925"/>
            <a:ext cx="2438400" cy="647700"/>
            <a:chOff x="192" y="2688"/>
            <a:chExt cx="1536" cy="408"/>
          </a:xfrm>
        </p:grpSpPr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92" y="2832"/>
              <a:ext cx="1536" cy="21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0" i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624" y="2688"/>
              <a:ext cx="792" cy="1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624" y="2880"/>
              <a:ext cx="792" cy="2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0" i="0">
                  <a:latin typeface="Arial" panose="020B0604020202020204" pitchFamily="34" charset="0"/>
                </a:rPr>
                <a:t>  </a:t>
              </a:r>
            </a:p>
          </p:txBody>
        </p:sp>
        <p:sp>
          <p:nvSpPr>
            <p:cNvPr id="21" name="Oval 24" descr="Large confetti"/>
            <p:cNvSpPr>
              <a:spLocks noChangeArrowheads="1"/>
            </p:cNvSpPr>
            <p:nvPr/>
          </p:nvSpPr>
          <p:spPr bwMode="auto">
            <a:xfrm>
              <a:off x="768" y="2736"/>
              <a:ext cx="480" cy="156"/>
            </a:xfrm>
            <a:prstGeom prst="ellipse">
              <a:avLst/>
            </a:prstGeom>
            <a:pattFill prst="lgConfetti">
              <a:fgClr>
                <a:schemeClr val="hlink"/>
              </a:fgClr>
              <a:bgClr>
                <a:srgbClr val="FF99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22" name="Oval 25" descr="Large confetti"/>
            <p:cNvSpPr>
              <a:spLocks noChangeArrowheads="1"/>
            </p:cNvSpPr>
            <p:nvPr/>
          </p:nvSpPr>
          <p:spPr bwMode="auto">
            <a:xfrm>
              <a:off x="768" y="2880"/>
              <a:ext cx="480" cy="156"/>
            </a:xfrm>
            <a:prstGeom prst="ellipse">
              <a:avLst/>
            </a:prstGeom>
            <a:pattFill prst="lgConfetti">
              <a:fgClr>
                <a:schemeClr val="hlink"/>
              </a:fgClr>
              <a:bgClr>
                <a:srgbClr val="FF99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23" name="Oval 26" descr="Large confetti"/>
            <p:cNvSpPr>
              <a:spLocks noChangeArrowheads="1"/>
            </p:cNvSpPr>
            <p:nvPr/>
          </p:nvSpPr>
          <p:spPr bwMode="auto">
            <a:xfrm flipV="1">
              <a:off x="864" y="2784"/>
              <a:ext cx="288" cy="192"/>
            </a:xfrm>
            <a:prstGeom prst="ellipse">
              <a:avLst/>
            </a:prstGeom>
            <a:pattFill prst="lgConfetti">
              <a:fgClr>
                <a:schemeClr val="tx2"/>
              </a:fgClr>
              <a:bgClr>
                <a:srgbClr val="FF00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</p:grpSp>
      <p:grpSp>
        <p:nvGrpSpPr>
          <p:cNvPr id="24" name="Group 27"/>
          <p:cNvGrpSpPr>
            <a:grpSpLocks/>
          </p:cNvGrpSpPr>
          <p:nvPr/>
        </p:nvGrpSpPr>
        <p:grpSpPr bwMode="auto">
          <a:xfrm>
            <a:off x="6603747" y="4451350"/>
            <a:ext cx="2724150" cy="533400"/>
            <a:chOff x="3120" y="2688"/>
            <a:chExt cx="1812" cy="336"/>
          </a:xfrm>
        </p:grpSpPr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4224" y="2736"/>
              <a:ext cx="708" cy="2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0" i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6" name="Oval 29" descr="Large confetti"/>
            <p:cNvSpPr>
              <a:spLocks noChangeArrowheads="1"/>
            </p:cNvSpPr>
            <p:nvPr/>
          </p:nvSpPr>
          <p:spPr bwMode="auto">
            <a:xfrm>
              <a:off x="4080" y="2688"/>
              <a:ext cx="384" cy="336"/>
            </a:xfrm>
            <a:prstGeom prst="ellipse">
              <a:avLst/>
            </a:prstGeom>
            <a:pattFill prst="lgConfetti">
              <a:fgClr>
                <a:schemeClr val="tx1"/>
              </a:fgClr>
              <a:bgClr>
                <a:srgbClr val="FF0033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3120" y="2736"/>
              <a:ext cx="708" cy="2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0" i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8" name="Oval 31" descr="Large confetti"/>
            <p:cNvSpPr>
              <a:spLocks noChangeArrowheads="1"/>
            </p:cNvSpPr>
            <p:nvPr/>
          </p:nvSpPr>
          <p:spPr bwMode="auto">
            <a:xfrm>
              <a:off x="3696" y="2688"/>
              <a:ext cx="384" cy="336"/>
            </a:xfrm>
            <a:prstGeom prst="ellipse">
              <a:avLst/>
            </a:prstGeom>
            <a:pattFill prst="lgConfetti">
              <a:fgClr>
                <a:schemeClr val="tx1"/>
              </a:fgClr>
              <a:bgClr>
                <a:srgbClr val="FF0033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6603747" y="5027613"/>
            <a:ext cx="2781300" cy="762000"/>
            <a:chOff x="264" y="1743"/>
            <a:chExt cx="1752" cy="523"/>
          </a:xfrm>
        </p:grpSpPr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958" y="1880"/>
              <a:ext cx="87" cy="71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868" y="1983"/>
              <a:ext cx="83" cy="7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1009" y="2008"/>
              <a:ext cx="83" cy="7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1133" y="1961"/>
              <a:ext cx="85" cy="72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1238" y="1907"/>
              <a:ext cx="84" cy="7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1077" y="1880"/>
              <a:ext cx="86" cy="71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1284" y="2114"/>
              <a:ext cx="83" cy="71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37" name="Oval 40"/>
            <p:cNvSpPr>
              <a:spLocks noChangeArrowheads="1"/>
            </p:cNvSpPr>
            <p:nvPr/>
          </p:nvSpPr>
          <p:spPr bwMode="auto">
            <a:xfrm>
              <a:off x="1181" y="2181"/>
              <a:ext cx="83" cy="7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38" name="Oval 41"/>
            <p:cNvSpPr>
              <a:spLocks noChangeArrowheads="1"/>
            </p:cNvSpPr>
            <p:nvPr/>
          </p:nvSpPr>
          <p:spPr bwMode="auto">
            <a:xfrm>
              <a:off x="985" y="2195"/>
              <a:ext cx="83" cy="71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39" name="Oval 42"/>
            <p:cNvSpPr>
              <a:spLocks noChangeArrowheads="1"/>
            </p:cNvSpPr>
            <p:nvPr/>
          </p:nvSpPr>
          <p:spPr bwMode="auto">
            <a:xfrm>
              <a:off x="1462" y="1977"/>
              <a:ext cx="85" cy="71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auto">
            <a:xfrm>
              <a:off x="1558" y="2068"/>
              <a:ext cx="83" cy="7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41" name="Oval 44"/>
            <p:cNvSpPr>
              <a:spLocks noChangeArrowheads="1"/>
            </p:cNvSpPr>
            <p:nvPr/>
          </p:nvSpPr>
          <p:spPr bwMode="auto">
            <a:xfrm>
              <a:off x="1387" y="2157"/>
              <a:ext cx="83" cy="69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774" y="2090"/>
              <a:ext cx="83" cy="71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43" name="Oval 46"/>
            <p:cNvSpPr>
              <a:spLocks noChangeArrowheads="1"/>
            </p:cNvSpPr>
            <p:nvPr/>
          </p:nvSpPr>
          <p:spPr bwMode="auto">
            <a:xfrm>
              <a:off x="738" y="1907"/>
              <a:ext cx="83" cy="7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44" name="Oval 47"/>
            <p:cNvSpPr>
              <a:spLocks noChangeArrowheads="1"/>
            </p:cNvSpPr>
            <p:nvPr/>
          </p:nvSpPr>
          <p:spPr bwMode="auto">
            <a:xfrm>
              <a:off x="1547" y="1880"/>
              <a:ext cx="83" cy="71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45" name="Oval 48"/>
            <p:cNvSpPr>
              <a:spLocks noChangeArrowheads="1"/>
            </p:cNvSpPr>
            <p:nvPr/>
          </p:nvSpPr>
          <p:spPr bwMode="auto">
            <a:xfrm>
              <a:off x="871" y="2151"/>
              <a:ext cx="84" cy="71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46" name="Oval 49"/>
            <p:cNvSpPr>
              <a:spLocks noChangeArrowheads="1"/>
            </p:cNvSpPr>
            <p:nvPr/>
          </p:nvSpPr>
          <p:spPr bwMode="auto">
            <a:xfrm>
              <a:off x="1070" y="2125"/>
              <a:ext cx="85" cy="7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47" name="Oval 50"/>
            <p:cNvSpPr>
              <a:spLocks noChangeArrowheads="1"/>
            </p:cNvSpPr>
            <p:nvPr/>
          </p:nvSpPr>
          <p:spPr bwMode="auto">
            <a:xfrm>
              <a:off x="849" y="1837"/>
              <a:ext cx="84" cy="7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auto">
            <a:xfrm>
              <a:off x="1322" y="1977"/>
              <a:ext cx="85" cy="71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49" name="Line 52"/>
            <p:cNvSpPr>
              <a:spLocks noChangeShapeType="1"/>
            </p:cNvSpPr>
            <p:nvPr/>
          </p:nvSpPr>
          <p:spPr bwMode="auto">
            <a:xfrm flipH="1">
              <a:off x="598" y="1934"/>
              <a:ext cx="149" cy="7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Line 53"/>
            <p:cNvSpPr>
              <a:spLocks noChangeShapeType="1"/>
            </p:cNvSpPr>
            <p:nvPr/>
          </p:nvSpPr>
          <p:spPr bwMode="auto">
            <a:xfrm flipV="1">
              <a:off x="1446" y="2106"/>
              <a:ext cx="140" cy="81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Line 54"/>
            <p:cNvSpPr>
              <a:spLocks noChangeShapeType="1"/>
            </p:cNvSpPr>
            <p:nvPr/>
          </p:nvSpPr>
          <p:spPr bwMode="auto">
            <a:xfrm flipV="1">
              <a:off x="1039" y="2151"/>
              <a:ext cx="67" cy="62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1139" y="2175"/>
              <a:ext cx="54" cy="15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Line 56"/>
            <p:cNvSpPr>
              <a:spLocks noChangeShapeType="1"/>
            </p:cNvSpPr>
            <p:nvPr/>
          </p:nvSpPr>
          <p:spPr bwMode="auto">
            <a:xfrm>
              <a:off x="1338" y="2158"/>
              <a:ext cx="71" cy="37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Line 57"/>
            <p:cNvSpPr>
              <a:spLocks noChangeShapeType="1"/>
            </p:cNvSpPr>
            <p:nvPr/>
          </p:nvSpPr>
          <p:spPr bwMode="auto">
            <a:xfrm>
              <a:off x="1717" y="1847"/>
              <a:ext cx="49" cy="78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 flipV="1">
              <a:off x="1607" y="1992"/>
              <a:ext cx="180" cy="109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Oval 59"/>
            <p:cNvSpPr>
              <a:spLocks noChangeArrowheads="1"/>
            </p:cNvSpPr>
            <p:nvPr/>
          </p:nvSpPr>
          <p:spPr bwMode="auto">
            <a:xfrm>
              <a:off x="661" y="2043"/>
              <a:ext cx="85" cy="7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57" name="Rectangle 60"/>
            <p:cNvSpPr>
              <a:spLocks noChangeArrowheads="1"/>
            </p:cNvSpPr>
            <p:nvPr/>
          </p:nvSpPr>
          <p:spPr bwMode="auto">
            <a:xfrm>
              <a:off x="1632" y="1824"/>
              <a:ext cx="384" cy="2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264" y="1824"/>
              <a:ext cx="408" cy="2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59" name="Oval 62"/>
            <p:cNvSpPr>
              <a:spLocks noChangeArrowheads="1"/>
            </p:cNvSpPr>
            <p:nvPr/>
          </p:nvSpPr>
          <p:spPr bwMode="auto">
            <a:xfrm>
              <a:off x="1357" y="1796"/>
              <a:ext cx="75" cy="63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60" name="Oval 63"/>
            <p:cNvSpPr>
              <a:spLocks noChangeArrowheads="1"/>
            </p:cNvSpPr>
            <p:nvPr/>
          </p:nvSpPr>
          <p:spPr bwMode="auto">
            <a:xfrm>
              <a:off x="681" y="1743"/>
              <a:ext cx="87" cy="7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61" name="Oval 64"/>
            <p:cNvSpPr>
              <a:spLocks noChangeArrowheads="1"/>
            </p:cNvSpPr>
            <p:nvPr/>
          </p:nvSpPr>
          <p:spPr bwMode="auto">
            <a:xfrm>
              <a:off x="1540" y="1777"/>
              <a:ext cx="87" cy="71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62" name="Line 65"/>
            <p:cNvSpPr>
              <a:spLocks noChangeShapeType="1"/>
            </p:cNvSpPr>
            <p:nvPr/>
          </p:nvSpPr>
          <p:spPr bwMode="auto">
            <a:xfrm flipH="1">
              <a:off x="598" y="2072"/>
              <a:ext cx="83" cy="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Line 66"/>
            <p:cNvSpPr>
              <a:spLocks noChangeShapeType="1"/>
            </p:cNvSpPr>
            <p:nvPr/>
          </p:nvSpPr>
          <p:spPr bwMode="auto">
            <a:xfrm>
              <a:off x="731" y="2098"/>
              <a:ext cx="76" cy="29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Line 67"/>
            <p:cNvSpPr>
              <a:spLocks noChangeShapeType="1"/>
            </p:cNvSpPr>
            <p:nvPr/>
          </p:nvSpPr>
          <p:spPr bwMode="auto">
            <a:xfrm>
              <a:off x="833" y="2134"/>
              <a:ext cx="63" cy="61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Line 68"/>
            <p:cNvSpPr>
              <a:spLocks noChangeShapeType="1"/>
            </p:cNvSpPr>
            <p:nvPr/>
          </p:nvSpPr>
          <p:spPr bwMode="auto">
            <a:xfrm>
              <a:off x="929" y="2195"/>
              <a:ext cx="84" cy="37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" name="Line 69"/>
            <p:cNvSpPr>
              <a:spLocks noChangeShapeType="1"/>
            </p:cNvSpPr>
            <p:nvPr/>
          </p:nvSpPr>
          <p:spPr bwMode="auto">
            <a:xfrm flipV="1">
              <a:off x="1244" y="2162"/>
              <a:ext cx="65" cy="53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Line 70"/>
            <p:cNvSpPr>
              <a:spLocks noChangeShapeType="1"/>
            </p:cNvSpPr>
            <p:nvPr/>
          </p:nvSpPr>
          <p:spPr bwMode="auto">
            <a:xfrm flipV="1">
              <a:off x="797" y="1882"/>
              <a:ext cx="73" cy="7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Line 71"/>
            <p:cNvSpPr>
              <a:spLocks noChangeShapeType="1"/>
            </p:cNvSpPr>
            <p:nvPr/>
          </p:nvSpPr>
          <p:spPr bwMode="auto">
            <a:xfrm>
              <a:off x="915" y="1880"/>
              <a:ext cx="66" cy="28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Line 72"/>
            <p:cNvSpPr>
              <a:spLocks noChangeShapeType="1"/>
            </p:cNvSpPr>
            <p:nvPr/>
          </p:nvSpPr>
          <p:spPr bwMode="auto">
            <a:xfrm>
              <a:off x="1026" y="1912"/>
              <a:ext cx="91" cy="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Line 73"/>
            <p:cNvSpPr>
              <a:spLocks noChangeShapeType="1"/>
            </p:cNvSpPr>
            <p:nvPr/>
          </p:nvSpPr>
          <p:spPr bwMode="auto">
            <a:xfrm>
              <a:off x="1135" y="1929"/>
              <a:ext cx="35" cy="73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" name="Line 74"/>
            <p:cNvSpPr>
              <a:spLocks noChangeShapeType="1"/>
            </p:cNvSpPr>
            <p:nvPr/>
          </p:nvSpPr>
          <p:spPr bwMode="auto">
            <a:xfrm flipV="1">
              <a:off x="1189" y="1942"/>
              <a:ext cx="80" cy="5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" name="Line 75"/>
            <p:cNvSpPr>
              <a:spLocks noChangeShapeType="1"/>
            </p:cNvSpPr>
            <p:nvPr/>
          </p:nvSpPr>
          <p:spPr bwMode="auto">
            <a:xfrm>
              <a:off x="1284" y="1937"/>
              <a:ext cx="76" cy="61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Line 76"/>
            <p:cNvSpPr>
              <a:spLocks noChangeShapeType="1"/>
            </p:cNvSpPr>
            <p:nvPr/>
          </p:nvSpPr>
          <p:spPr bwMode="auto">
            <a:xfrm>
              <a:off x="1369" y="2008"/>
              <a:ext cx="122" cy="4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Line 77"/>
            <p:cNvSpPr>
              <a:spLocks noChangeShapeType="1"/>
            </p:cNvSpPr>
            <p:nvPr/>
          </p:nvSpPr>
          <p:spPr bwMode="auto">
            <a:xfrm flipV="1">
              <a:off x="1528" y="1916"/>
              <a:ext cx="56" cy="82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Line 78"/>
            <p:cNvSpPr>
              <a:spLocks noChangeShapeType="1"/>
            </p:cNvSpPr>
            <p:nvPr/>
          </p:nvSpPr>
          <p:spPr bwMode="auto">
            <a:xfrm flipV="1">
              <a:off x="1605" y="1865"/>
              <a:ext cx="69" cy="53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" name="Oval 79"/>
            <p:cNvSpPr>
              <a:spLocks noChangeArrowheads="1"/>
            </p:cNvSpPr>
            <p:nvPr/>
          </p:nvSpPr>
          <p:spPr bwMode="auto">
            <a:xfrm>
              <a:off x="1645" y="1839"/>
              <a:ext cx="85" cy="69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77" name="Oval 80" descr="Large confetti"/>
            <p:cNvSpPr>
              <a:spLocks noChangeArrowheads="1"/>
            </p:cNvSpPr>
            <p:nvPr/>
          </p:nvSpPr>
          <p:spPr bwMode="auto">
            <a:xfrm>
              <a:off x="1440" y="1776"/>
              <a:ext cx="336" cy="363"/>
            </a:xfrm>
            <a:prstGeom prst="ellipse">
              <a:avLst/>
            </a:prstGeom>
            <a:pattFill prst="lgConfetti">
              <a:fgClr>
                <a:schemeClr val="tx1"/>
              </a:fgClr>
              <a:bgClr>
                <a:srgbClr val="FF0033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78" name="Oval 81" descr="Large confetti"/>
            <p:cNvSpPr>
              <a:spLocks noChangeArrowheads="1"/>
            </p:cNvSpPr>
            <p:nvPr/>
          </p:nvSpPr>
          <p:spPr bwMode="auto">
            <a:xfrm>
              <a:off x="576" y="1776"/>
              <a:ext cx="343" cy="363"/>
            </a:xfrm>
            <a:prstGeom prst="ellipse">
              <a:avLst/>
            </a:prstGeom>
            <a:pattFill prst="lgConfetti">
              <a:fgClr>
                <a:schemeClr val="tx1"/>
              </a:fgClr>
              <a:bgClr>
                <a:srgbClr val="FF0033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</p:grpSp>
      <p:grpSp>
        <p:nvGrpSpPr>
          <p:cNvPr id="79" name="Group 82"/>
          <p:cNvGrpSpPr>
            <a:grpSpLocks/>
          </p:cNvGrpSpPr>
          <p:nvPr/>
        </p:nvGrpSpPr>
        <p:grpSpPr bwMode="auto">
          <a:xfrm>
            <a:off x="6562472" y="5746750"/>
            <a:ext cx="2868612" cy="609600"/>
            <a:chOff x="144" y="3744"/>
            <a:chExt cx="1951" cy="336"/>
          </a:xfrm>
        </p:grpSpPr>
        <p:sp>
          <p:nvSpPr>
            <p:cNvPr id="80" name="Rectangle 83"/>
            <p:cNvSpPr>
              <a:spLocks noChangeArrowheads="1"/>
            </p:cNvSpPr>
            <p:nvPr/>
          </p:nvSpPr>
          <p:spPr bwMode="auto">
            <a:xfrm>
              <a:off x="144" y="3840"/>
              <a:ext cx="192" cy="19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81" name="Rectangle 84"/>
            <p:cNvSpPr>
              <a:spLocks noChangeArrowheads="1"/>
            </p:cNvSpPr>
            <p:nvPr/>
          </p:nvSpPr>
          <p:spPr bwMode="auto">
            <a:xfrm>
              <a:off x="1920" y="3840"/>
              <a:ext cx="175" cy="16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82" name="Oval 85"/>
            <p:cNvSpPr>
              <a:spLocks noChangeArrowheads="1"/>
            </p:cNvSpPr>
            <p:nvPr/>
          </p:nvSpPr>
          <p:spPr bwMode="auto">
            <a:xfrm>
              <a:off x="288" y="3744"/>
              <a:ext cx="384" cy="33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  <p:sp>
          <p:nvSpPr>
            <p:cNvPr id="83" name="Oval 86"/>
            <p:cNvSpPr>
              <a:spLocks noChangeArrowheads="1"/>
            </p:cNvSpPr>
            <p:nvPr/>
          </p:nvSpPr>
          <p:spPr bwMode="auto">
            <a:xfrm>
              <a:off x="1584" y="3744"/>
              <a:ext cx="384" cy="33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sz="24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sz="20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–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20000"/>
                </a:spcBef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33"/>
                </a:buClr>
                <a:buChar char="•"/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sz="1200" b="0" i="0"/>
            </a:p>
          </p:txBody>
        </p:sp>
      </p:grp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9548811" y="1420812"/>
            <a:ext cx="2210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32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局部高温</a:t>
            </a:r>
            <a:endParaRPr lang="zh-CN" altLang="en-US" sz="3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5"/>
          <p:cNvSpPr txBox="1">
            <a:spLocks noChangeArrowheads="1"/>
          </p:cNvSpPr>
          <p:nvPr/>
        </p:nvSpPr>
        <p:spPr bwMode="auto">
          <a:xfrm>
            <a:off x="9530932" y="3650857"/>
            <a:ext cx="20835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32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开始熔断</a:t>
            </a:r>
            <a:endParaRPr lang="zh-CN" altLang="en-US" sz="3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接箭头连接符 88"/>
          <p:cNvCxnSpPr>
            <a:cxnSpLocks noChangeShapeType="1"/>
          </p:cNvCxnSpPr>
          <p:nvPr/>
        </p:nvCxnSpPr>
        <p:spPr bwMode="auto">
          <a:xfrm rot="5400000">
            <a:off x="9596435" y="2726114"/>
            <a:ext cx="1430338" cy="1587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直接箭头连接符 90"/>
          <p:cNvCxnSpPr>
            <a:cxnSpLocks noChangeShapeType="1"/>
          </p:cNvCxnSpPr>
          <p:nvPr/>
        </p:nvCxnSpPr>
        <p:spPr bwMode="auto">
          <a:xfrm rot="5400000">
            <a:off x="9620586" y="5010338"/>
            <a:ext cx="1428750" cy="1587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TextBox 86"/>
          <p:cNvSpPr txBox="1">
            <a:spLocks noChangeArrowheads="1"/>
          </p:cNvSpPr>
          <p:nvPr/>
        </p:nvSpPr>
        <p:spPr bwMode="auto">
          <a:xfrm>
            <a:off x="9669924" y="5723919"/>
            <a:ext cx="22814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32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熔断后</a:t>
            </a:r>
            <a:endParaRPr lang="zh-CN" altLang="en-US" sz="3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1127427" y="2771698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1170493" y="4615962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>
            <a:off x="1181427" y="2825698"/>
            <a:ext cx="342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1574916" y="2679665"/>
            <a:ext cx="638629" cy="28517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5" name="直接连接符 94"/>
          <p:cNvCxnSpPr/>
          <p:nvPr/>
        </p:nvCxnSpPr>
        <p:spPr>
          <a:xfrm>
            <a:off x="1218037" y="4669962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加号 95"/>
          <p:cNvSpPr/>
          <p:nvPr/>
        </p:nvSpPr>
        <p:spPr>
          <a:xfrm>
            <a:off x="772259" y="2636168"/>
            <a:ext cx="328168" cy="306902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减号 96"/>
          <p:cNvSpPr/>
          <p:nvPr/>
        </p:nvSpPr>
        <p:spPr>
          <a:xfrm>
            <a:off x="779887" y="4562012"/>
            <a:ext cx="328168" cy="21590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等于号 97"/>
          <p:cNvSpPr/>
          <p:nvPr/>
        </p:nvSpPr>
        <p:spPr>
          <a:xfrm>
            <a:off x="2213545" y="3550402"/>
            <a:ext cx="783771" cy="420687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00" name="直接连接符 99"/>
          <p:cNvCxnSpPr>
            <a:endCxn id="98" idx="5"/>
          </p:cNvCxnSpPr>
          <p:nvPr/>
        </p:nvCxnSpPr>
        <p:spPr>
          <a:xfrm>
            <a:off x="2605430" y="2822253"/>
            <a:ext cx="1" cy="8148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2612687" y="3855151"/>
            <a:ext cx="1" cy="8148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4590740" y="2815722"/>
            <a:ext cx="1" cy="81481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4345581" y="3521749"/>
            <a:ext cx="461687" cy="400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</a:t>
            </a:r>
            <a:endParaRPr lang="zh-CN" altLang="en-US" dirty="0"/>
          </a:p>
        </p:txBody>
      </p:sp>
      <p:cxnSp>
        <p:nvCxnSpPr>
          <p:cNvPr id="104" name="直接连接符 103"/>
          <p:cNvCxnSpPr/>
          <p:nvPr/>
        </p:nvCxnSpPr>
        <p:spPr>
          <a:xfrm>
            <a:off x="4563972" y="3875784"/>
            <a:ext cx="1" cy="8148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文本框 104"/>
          <p:cNvSpPr txBox="1"/>
          <p:nvPr/>
        </p:nvSpPr>
        <p:spPr>
          <a:xfrm>
            <a:off x="1511882" y="2208650"/>
            <a:ext cx="85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Fuse</a:t>
            </a:r>
            <a:endParaRPr lang="zh-CN" altLang="en-US" sz="2400" dirty="0"/>
          </a:p>
        </p:txBody>
      </p:sp>
      <p:sp>
        <p:nvSpPr>
          <p:cNvPr id="107" name="文本框 106"/>
          <p:cNvSpPr txBox="1"/>
          <p:nvPr/>
        </p:nvSpPr>
        <p:spPr>
          <a:xfrm>
            <a:off x="297770" y="1282700"/>
            <a:ext cx="545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Fuse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额定电压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整个回路的最大电压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任意多边形 108"/>
          <p:cNvSpPr/>
          <p:nvPr/>
        </p:nvSpPr>
        <p:spPr>
          <a:xfrm>
            <a:off x="3001166" y="3058841"/>
            <a:ext cx="1081581" cy="1156446"/>
          </a:xfrm>
          <a:custGeom>
            <a:avLst/>
            <a:gdLst>
              <a:gd name="connsiteX0" fmla="*/ 0 w 1138991"/>
              <a:gd name="connsiteY0" fmla="*/ 47390 h 1116336"/>
              <a:gd name="connsiteX1" fmla="*/ 1017431 w 1138991"/>
              <a:gd name="connsiteY1" fmla="*/ 124663 h 1116336"/>
              <a:gd name="connsiteX2" fmla="*/ 1081825 w 1138991"/>
              <a:gd name="connsiteY2" fmla="*/ 1116336 h 1116336"/>
              <a:gd name="connsiteX0" fmla="*/ 0 w 1094582"/>
              <a:gd name="connsiteY0" fmla="*/ 15043 h 1083989"/>
              <a:gd name="connsiteX1" fmla="*/ 811369 w 1094582"/>
              <a:gd name="connsiteY1" fmla="*/ 221104 h 1083989"/>
              <a:gd name="connsiteX2" fmla="*/ 1081825 w 1094582"/>
              <a:gd name="connsiteY2" fmla="*/ 1083989 h 1083989"/>
              <a:gd name="connsiteX0" fmla="*/ 0 w 1081581"/>
              <a:gd name="connsiteY0" fmla="*/ 10227 h 1156446"/>
              <a:gd name="connsiteX1" fmla="*/ 798490 w 1081581"/>
              <a:gd name="connsiteY1" fmla="*/ 293561 h 1156446"/>
              <a:gd name="connsiteX2" fmla="*/ 1068946 w 1081581"/>
              <a:gd name="connsiteY2" fmla="*/ 1156446 h 115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581" h="1156446">
                <a:moveTo>
                  <a:pt x="0" y="10227"/>
                </a:moveTo>
                <a:cubicBezTo>
                  <a:pt x="418563" y="-40216"/>
                  <a:pt x="620333" y="102525"/>
                  <a:pt x="798490" y="293561"/>
                </a:cubicBezTo>
                <a:cubicBezTo>
                  <a:pt x="976647" y="484597"/>
                  <a:pt x="1126901" y="749688"/>
                  <a:pt x="1068946" y="1156446"/>
                </a:cubicBezTo>
              </a:path>
            </a:pathLst>
          </a:custGeom>
          <a:noFill/>
          <a:ln w="1905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任意多边形 109"/>
          <p:cNvSpPr/>
          <p:nvPr/>
        </p:nvSpPr>
        <p:spPr>
          <a:xfrm>
            <a:off x="1144143" y="3090669"/>
            <a:ext cx="1081581" cy="1156446"/>
          </a:xfrm>
          <a:custGeom>
            <a:avLst/>
            <a:gdLst>
              <a:gd name="connsiteX0" fmla="*/ 0 w 1138991"/>
              <a:gd name="connsiteY0" fmla="*/ 47390 h 1116336"/>
              <a:gd name="connsiteX1" fmla="*/ 1017431 w 1138991"/>
              <a:gd name="connsiteY1" fmla="*/ 124663 h 1116336"/>
              <a:gd name="connsiteX2" fmla="*/ 1081825 w 1138991"/>
              <a:gd name="connsiteY2" fmla="*/ 1116336 h 1116336"/>
              <a:gd name="connsiteX0" fmla="*/ 0 w 1094582"/>
              <a:gd name="connsiteY0" fmla="*/ 15043 h 1083989"/>
              <a:gd name="connsiteX1" fmla="*/ 811369 w 1094582"/>
              <a:gd name="connsiteY1" fmla="*/ 221104 h 1083989"/>
              <a:gd name="connsiteX2" fmla="*/ 1081825 w 1094582"/>
              <a:gd name="connsiteY2" fmla="*/ 1083989 h 1083989"/>
              <a:gd name="connsiteX0" fmla="*/ 0 w 1081581"/>
              <a:gd name="connsiteY0" fmla="*/ 10227 h 1156446"/>
              <a:gd name="connsiteX1" fmla="*/ 798490 w 1081581"/>
              <a:gd name="connsiteY1" fmla="*/ 293561 h 1156446"/>
              <a:gd name="connsiteX2" fmla="*/ 1068946 w 1081581"/>
              <a:gd name="connsiteY2" fmla="*/ 1156446 h 115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581" h="1156446">
                <a:moveTo>
                  <a:pt x="0" y="10227"/>
                </a:moveTo>
                <a:cubicBezTo>
                  <a:pt x="418563" y="-40216"/>
                  <a:pt x="620333" y="102525"/>
                  <a:pt x="798490" y="293561"/>
                </a:cubicBezTo>
                <a:cubicBezTo>
                  <a:pt x="976647" y="484597"/>
                  <a:pt x="1126901" y="749688"/>
                  <a:pt x="1068946" y="1156446"/>
                </a:cubicBezTo>
              </a:path>
            </a:pathLst>
          </a:custGeom>
          <a:noFill/>
          <a:ln w="1905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4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3449020" y="257755"/>
            <a:ext cx="7266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保险丝分断电流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安全切断电路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681112" y="3384481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724178" y="522874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735112" y="3438481"/>
            <a:ext cx="342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128601" y="3292448"/>
            <a:ext cx="638629" cy="28517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771722" y="5282745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加号 10"/>
          <p:cNvSpPr/>
          <p:nvPr/>
        </p:nvSpPr>
        <p:spPr>
          <a:xfrm>
            <a:off x="1325944" y="3248951"/>
            <a:ext cx="328168" cy="306902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减号 11"/>
          <p:cNvSpPr/>
          <p:nvPr/>
        </p:nvSpPr>
        <p:spPr>
          <a:xfrm>
            <a:off x="1333572" y="5174795"/>
            <a:ext cx="328168" cy="21590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于号 12"/>
          <p:cNvSpPr/>
          <p:nvPr/>
        </p:nvSpPr>
        <p:spPr>
          <a:xfrm>
            <a:off x="2767230" y="4163185"/>
            <a:ext cx="783771" cy="420687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4" name="直接连接符 13"/>
          <p:cNvCxnSpPr>
            <a:endCxn id="13" idx="5"/>
          </p:cNvCxnSpPr>
          <p:nvPr/>
        </p:nvCxnSpPr>
        <p:spPr>
          <a:xfrm>
            <a:off x="3159115" y="3435036"/>
            <a:ext cx="1" cy="8148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166372" y="4467934"/>
            <a:ext cx="1" cy="8148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144425" y="3428505"/>
            <a:ext cx="1" cy="81481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899266" y="4134532"/>
            <a:ext cx="461687" cy="400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</a:t>
            </a:r>
            <a:endParaRPr lang="zh-CN" altLang="en-US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5117657" y="4488567"/>
            <a:ext cx="1" cy="8148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41716" y="1277361"/>
            <a:ext cx="8896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理论估算：短路电流</a:t>
            </a:r>
            <a:r>
              <a:rPr lang="en-US" altLang="zh-CN" sz="2800" dirty="0" smtClean="0"/>
              <a:t>=</a:t>
            </a:r>
            <a:r>
              <a:rPr lang="zh-CN" altLang="en-US" sz="2800" dirty="0" smtClean="0"/>
              <a:t>电压</a:t>
            </a:r>
            <a:r>
              <a:rPr lang="en-US" altLang="zh-CN" sz="2800" dirty="0" smtClean="0"/>
              <a:t>÷</a:t>
            </a:r>
            <a:r>
              <a:rPr lang="zh-CN" altLang="en-US" sz="2800" dirty="0" smtClean="0"/>
              <a:t>等效电阻，最好实测。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保险丝的分断电流 </a:t>
            </a:r>
            <a:r>
              <a:rPr lang="en-US" altLang="zh-CN" sz="2800" dirty="0" smtClean="0"/>
              <a:t>&gt; </a:t>
            </a:r>
            <a:r>
              <a:rPr lang="zh-CN" altLang="en-US" sz="2800" dirty="0" smtClean="0"/>
              <a:t>短路电流</a:t>
            </a:r>
            <a:endParaRPr lang="zh-CN" altLang="en-US" sz="2800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797" y="2662356"/>
            <a:ext cx="5801270" cy="346826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0121739" y="3717561"/>
            <a:ext cx="593309" cy="2248524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3928715" y="3606468"/>
            <a:ext cx="828827" cy="1419307"/>
          </a:xfrm>
          <a:custGeom>
            <a:avLst/>
            <a:gdLst>
              <a:gd name="connsiteX0" fmla="*/ 0 w 1138991"/>
              <a:gd name="connsiteY0" fmla="*/ 47390 h 1116336"/>
              <a:gd name="connsiteX1" fmla="*/ 1017431 w 1138991"/>
              <a:gd name="connsiteY1" fmla="*/ 124663 h 1116336"/>
              <a:gd name="connsiteX2" fmla="*/ 1081825 w 1138991"/>
              <a:gd name="connsiteY2" fmla="*/ 1116336 h 1116336"/>
              <a:gd name="connsiteX0" fmla="*/ 0 w 1094582"/>
              <a:gd name="connsiteY0" fmla="*/ 15043 h 1083989"/>
              <a:gd name="connsiteX1" fmla="*/ 811369 w 1094582"/>
              <a:gd name="connsiteY1" fmla="*/ 221104 h 1083989"/>
              <a:gd name="connsiteX2" fmla="*/ 1081825 w 1094582"/>
              <a:gd name="connsiteY2" fmla="*/ 1083989 h 1083989"/>
              <a:gd name="connsiteX0" fmla="*/ 0 w 1081581"/>
              <a:gd name="connsiteY0" fmla="*/ 10227 h 1156446"/>
              <a:gd name="connsiteX1" fmla="*/ 798490 w 1081581"/>
              <a:gd name="connsiteY1" fmla="*/ 293561 h 1156446"/>
              <a:gd name="connsiteX2" fmla="*/ 1068946 w 1081581"/>
              <a:gd name="connsiteY2" fmla="*/ 1156446 h 1156446"/>
              <a:gd name="connsiteX0" fmla="*/ 0 w 801378"/>
              <a:gd name="connsiteY0" fmla="*/ 10738 h 1216918"/>
              <a:gd name="connsiteX1" fmla="*/ 798490 w 801378"/>
              <a:gd name="connsiteY1" fmla="*/ 294072 h 1216918"/>
              <a:gd name="connsiteX2" fmla="*/ 274468 w 801378"/>
              <a:gd name="connsiteY2" fmla="*/ 1216918 h 1216918"/>
              <a:gd name="connsiteX0" fmla="*/ 0 w 1070244"/>
              <a:gd name="connsiteY0" fmla="*/ 2484 h 1208664"/>
              <a:gd name="connsiteX1" fmla="*/ 1068313 w 1070244"/>
              <a:gd name="connsiteY1" fmla="*/ 885424 h 1208664"/>
              <a:gd name="connsiteX2" fmla="*/ 274468 w 1070244"/>
              <a:gd name="connsiteY2" fmla="*/ 1208664 h 1208664"/>
              <a:gd name="connsiteX0" fmla="*/ 0 w 1068403"/>
              <a:gd name="connsiteY0" fmla="*/ 2445 h 1133675"/>
              <a:gd name="connsiteX1" fmla="*/ 1068313 w 1068403"/>
              <a:gd name="connsiteY1" fmla="*/ 885385 h 1133675"/>
              <a:gd name="connsiteX2" fmla="*/ 64606 w 1068403"/>
              <a:gd name="connsiteY2" fmla="*/ 1133675 h 1133675"/>
              <a:gd name="connsiteX0" fmla="*/ 0 w 1068453"/>
              <a:gd name="connsiteY0" fmla="*/ 2445 h 1133675"/>
              <a:gd name="connsiteX1" fmla="*/ 1068313 w 1068453"/>
              <a:gd name="connsiteY1" fmla="*/ 885385 h 1133675"/>
              <a:gd name="connsiteX2" fmla="*/ 64606 w 1068453"/>
              <a:gd name="connsiteY2" fmla="*/ 1133675 h 1133675"/>
              <a:gd name="connsiteX0" fmla="*/ 0 w 1083439"/>
              <a:gd name="connsiteY0" fmla="*/ 3096 h 1134326"/>
              <a:gd name="connsiteX1" fmla="*/ 1083303 w 1083439"/>
              <a:gd name="connsiteY1" fmla="*/ 721145 h 1134326"/>
              <a:gd name="connsiteX2" fmla="*/ 64606 w 1083439"/>
              <a:gd name="connsiteY2" fmla="*/ 1134326 h 1134326"/>
              <a:gd name="connsiteX0" fmla="*/ 0 w 1083315"/>
              <a:gd name="connsiteY0" fmla="*/ 3197 h 1254348"/>
              <a:gd name="connsiteX1" fmla="*/ 1083303 w 1083315"/>
              <a:gd name="connsiteY1" fmla="*/ 721246 h 1254348"/>
              <a:gd name="connsiteX2" fmla="*/ 19636 w 1083315"/>
              <a:gd name="connsiteY2" fmla="*/ 1254348 h 1254348"/>
              <a:gd name="connsiteX0" fmla="*/ 0 w 1128285"/>
              <a:gd name="connsiteY0" fmla="*/ 3046 h 1254197"/>
              <a:gd name="connsiteX1" fmla="*/ 1128274 w 1128285"/>
              <a:gd name="connsiteY1" fmla="*/ 751076 h 1254197"/>
              <a:gd name="connsiteX2" fmla="*/ 19636 w 1128285"/>
              <a:gd name="connsiteY2" fmla="*/ 1254197 h 1254197"/>
              <a:gd name="connsiteX0" fmla="*/ 0 w 1134770"/>
              <a:gd name="connsiteY0" fmla="*/ 3195 h 1434228"/>
              <a:gd name="connsiteX1" fmla="*/ 1128274 w 1134770"/>
              <a:gd name="connsiteY1" fmla="*/ 751225 h 1434228"/>
              <a:gd name="connsiteX2" fmla="*/ 379399 w 1134770"/>
              <a:gd name="connsiteY2" fmla="*/ 1434228 h 1434228"/>
              <a:gd name="connsiteX0" fmla="*/ 0 w 828827"/>
              <a:gd name="connsiteY0" fmla="*/ 3264 h 1419307"/>
              <a:gd name="connsiteX1" fmla="*/ 828471 w 828827"/>
              <a:gd name="connsiteY1" fmla="*/ 736304 h 1419307"/>
              <a:gd name="connsiteX2" fmla="*/ 79596 w 828827"/>
              <a:gd name="connsiteY2" fmla="*/ 1419307 h 141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827" h="1419307">
                <a:moveTo>
                  <a:pt x="0" y="3264"/>
                </a:moveTo>
                <a:cubicBezTo>
                  <a:pt x="418563" y="-47179"/>
                  <a:pt x="815205" y="500297"/>
                  <a:pt x="828471" y="736304"/>
                </a:cubicBezTo>
                <a:cubicBezTo>
                  <a:pt x="841737" y="972311"/>
                  <a:pt x="482325" y="1372313"/>
                  <a:pt x="79596" y="1419307"/>
                </a:cubicBezTo>
              </a:path>
            </a:pathLst>
          </a:custGeom>
          <a:noFill/>
          <a:ln w="1905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1821202" y="3695452"/>
            <a:ext cx="828827" cy="1419307"/>
          </a:xfrm>
          <a:custGeom>
            <a:avLst/>
            <a:gdLst>
              <a:gd name="connsiteX0" fmla="*/ 0 w 1138991"/>
              <a:gd name="connsiteY0" fmla="*/ 47390 h 1116336"/>
              <a:gd name="connsiteX1" fmla="*/ 1017431 w 1138991"/>
              <a:gd name="connsiteY1" fmla="*/ 124663 h 1116336"/>
              <a:gd name="connsiteX2" fmla="*/ 1081825 w 1138991"/>
              <a:gd name="connsiteY2" fmla="*/ 1116336 h 1116336"/>
              <a:gd name="connsiteX0" fmla="*/ 0 w 1094582"/>
              <a:gd name="connsiteY0" fmla="*/ 15043 h 1083989"/>
              <a:gd name="connsiteX1" fmla="*/ 811369 w 1094582"/>
              <a:gd name="connsiteY1" fmla="*/ 221104 h 1083989"/>
              <a:gd name="connsiteX2" fmla="*/ 1081825 w 1094582"/>
              <a:gd name="connsiteY2" fmla="*/ 1083989 h 1083989"/>
              <a:gd name="connsiteX0" fmla="*/ 0 w 1081581"/>
              <a:gd name="connsiteY0" fmla="*/ 10227 h 1156446"/>
              <a:gd name="connsiteX1" fmla="*/ 798490 w 1081581"/>
              <a:gd name="connsiteY1" fmla="*/ 293561 h 1156446"/>
              <a:gd name="connsiteX2" fmla="*/ 1068946 w 1081581"/>
              <a:gd name="connsiteY2" fmla="*/ 1156446 h 1156446"/>
              <a:gd name="connsiteX0" fmla="*/ 0 w 801378"/>
              <a:gd name="connsiteY0" fmla="*/ 10738 h 1216918"/>
              <a:gd name="connsiteX1" fmla="*/ 798490 w 801378"/>
              <a:gd name="connsiteY1" fmla="*/ 294072 h 1216918"/>
              <a:gd name="connsiteX2" fmla="*/ 274468 w 801378"/>
              <a:gd name="connsiteY2" fmla="*/ 1216918 h 1216918"/>
              <a:gd name="connsiteX0" fmla="*/ 0 w 1070244"/>
              <a:gd name="connsiteY0" fmla="*/ 2484 h 1208664"/>
              <a:gd name="connsiteX1" fmla="*/ 1068313 w 1070244"/>
              <a:gd name="connsiteY1" fmla="*/ 885424 h 1208664"/>
              <a:gd name="connsiteX2" fmla="*/ 274468 w 1070244"/>
              <a:gd name="connsiteY2" fmla="*/ 1208664 h 1208664"/>
              <a:gd name="connsiteX0" fmla="*/ 0 w 1068403"/>
              <a:gd name="connsiteY0" fmla="*/ 2445 h 1133675"/>
              <a:gd name="connsiteX1" fmla="*/ 1068313 w 1068403"/>
              <a:gd name="connsiteY1" fmla="*/ 885385 h 1133675"/>
              <a:gd name="connsiteX2" fmla="*/ 64606 w 1068403"/>
              <a:gd name="connsiteY2" fmla="*/ 1133675 h 1133675"/>
              <a:gd name="connsiteX0" fmla="*/ 0 w 1068453"/>
              <a:gd name="connsiteY0" fmla="*/ 2445 h 1133675"/>
              <a:gd name="connsiteX1" fmla="*/ 1068313 w 1068453"/>
              <a:gd name="connsiteY1" fmla="*/ 885385 h 1133675"/>
              <a:gd name="connsiteX2" fmla="*/ 64606 w 1068453"/>
              <a:gd name="connsiteY2" fmla="*/ 1133675 h 1133675"/>
              <a:gd name="connsiteX0" fmla="*/ 0 w 1083439"/>
              <a:gd name="connsiteY0" fmla="*/ 3096 h 1134326"/>
              <a:gd name="connsiteX1" fmla="*/ 1083303 w 1083439"/>
              <a:gd name="connsiteY1" fmla="*/ 721145 h 1134326"/>
              <a:gd name="connsiteX2" fmla="*/ 64606 w 1083439"/>
              <a:gd name="connsiteY2" fmla="*/ 1134326 h 1134326"/>
              <a:gd name="connsiteX0" fmla="*/ 0 w 1083315"/>
              <a:gd name="connsiteY0" fmla="*/ 3197 h 1254348"/>
              <a:gd name="connsiteX1" fmla="*/ 1083303 w 1083315"/>
              <a:gd name="connsiteY1" fmla="*/ 721246 h 1254348"/>
              <a:gd name="connsiteX2" fmla="*/ 19636 w 1083315"/>
              <a:gd name="connsiteY2" fmla="*/ 1254348 h 1254348"/>
              <a:gd name="connsiteX0" fmla="*/ 0 w 1128285"/>
              <a:gd name="connsiteY0" fmla="*/ 3046 h 1254197"/>
              <a:gd name="connsiteX1" fmla="*/ 1128274 w 1128285"/>
              <a:gd name="connsiteY1" fmla="*/ 751076 h 1254197"/>
              <a:gd name="connsiteX2" fmla="*/ 19636 w 1128285"/>
              <a:gd name="connsiteY2" fmla="*/ 1254197 h 1254197"/>
              <a:gd name="connsiteX0" fmla="*/ 0 w 1134770"/>
              <a:gd name="connsiteY0" fmla="*/ 3195 h 1434228"/>
              <a:gd name="connsiteX1" fmla="*/ 1128274 w 1134770"/>
              <a:gd name="connsiteY1" fmla="*/ 751225 h 1434228"/>
              <a:gd name="connsiteX2" fmla="*/ 379399 w 1134770"/>
              <a:gd name="connsiteY2" fmla="*/ 1434228 h 1434228"/>
              <a:gd name="connsiteX0" fmla="*/ 0 w 828827"/>
              <a:gd name="connsiteY0" fmla="*/ 3264 h 1419307"/>
              <a:gd name="connsiteX1" fmla="*/ 828471 w 828827"/>
              <a:gd name="connsiteY1" fmla="*/ 736304 h 1419307"/>
              <a:gd name="connsiteX2" fmla="*/ 79596 w 828827"/>
              <a:gd name="connsiteY2" fmla="*/ 1419307 h 141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827" h="1419307">
                <a:moveTo>
                  <a:pt x="0" y="3264"/>
                </a:moveTo>
                <a:cubicBezTo>
                  <a:pt x="418563" y="-47179"/>
                  <a:pt x="815205" y="500297"/>
                  <a:pt x="828471" y="736304"/>
                </a:cubicBezTo>
                <a:cubicBezTo>
                  <a:pt x="841737" y="972311"/>
                  <a:pt x="482325" y="1372313"/>
                  <a:pt x="79596" y="1419307"/>
                </a:cubicBezTo>
              </a:path>
            </a:pathLst>
          </a:custGeom>
          <a:noFill/>
          <a:ln w="1905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3449020" y="257755"/>
            <a:ext cx="7433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承受堵转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过载测试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431309" y="389717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474375" y="574144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485309" y="3951176"/>
            <a:ext cx="342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878798" y="3805143"/>
            <a:ext cx="638629" cy="28517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1521919" y="5795440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加号 21"/>
          <p:cNvSpPr/>
          <p:nvPr/>
        </p:nvSpPr>
        <p:spPr>
          <a:xfrm>
            <a:off x="1076141" y="3761646"/>
            <a:ext cx="328168" cy="306902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减号 22"/>
          <p:cNvSpPr/>
          <p:nvPr/>
        </p:nvSpPr>
        <p:spPr>
          <a:xfrm>
            <a:off x="1083769" y="5687490"/>
            <a:ext cx="328168" cy="21590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于号 23"/>
          <p:cNvSpPr/>
          <p:nvPr/>
        </p:nvSpPr>
        <p:spPr>
          <a:xfrm>
            <a:off x="2517427" y="4675880"/>
            <a:ext cx="783771" cy="420687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5" name="直接连接符 24"/>
          <p:cNvCxnSpPr>
            <a:endCxn id="24" idx="5"/>
          </p:cNvCxnSpPr>
          <p:nvPr/>
        </p:nvCxnSpPr>
        <p:spPr>
          <a:xfrm>
            <a:off x="2909312" y="3947731"/>
            <a:ext cx="1" cy="8148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916569" y="4980629"/>
            <a:ext cx="1" cy="8148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894622" y="3941200"/>
            <a:ext cx="1" cy="81481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4649463" y="4647227"/>
            <a:ext cx="461687" cy="400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</a:t>
            </a:r>
            <a:endParaRPr lang="zh-CN" altLang="en-US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4867854" y="5001262"/>
            <a:ext cx="1" cy="8148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741716" y="1277361"/>
            <a:ext cx="5421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保险丝需要承受堵转的过载大电流，一般需要在</a:t>
            </a:r>
            <a:r>
              <a:rPr lang="en-US" altLang="zh-CN" sz="2800" dirty="0" smtClean="0"/>
              <a:t>200~400%</a:t>
            </a:r>
            <a:r>
              <a:rPr lang="zh-CN" altLang="en-US" sz="2800" dirty="0" smtClean="0"/>
              <a:t>的熔断时间要长一些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241" y="1212723"/>
            <a:ext cx="4721407" cy="52047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 rot="2543697">
            <a:off x="7474293" y="2146226"/>
            <a:ext cx="1034321" cy="2132498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5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3449020" y="257755"/>
            <a:ext cx="7433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承受启动浪涌电流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18412" y="1821585"/>
            <a:ext cx="5164236" cy="3632579"/>
            <a:chOff x="2595349" y="1976651"/>
            <a:chExt cx="7001301" cy="3632579"/>
          </a:xfrm>
        </p:grpSpPr>
        <p:cxnSp>
          <p:nvCxnSpPr>
            <p:cNvPr id="7" name="直接箭头连接符 6"/>
            <p:cNvCxnSpPr/>
            <p:nvPr/>
          </p:nvCxnSpPr>
          <p:spPr>
            <a:xfrm flipV="1">
              <a:off x="2595349" y="5609230"/>
              <a:ext cx="7001301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flipH="1" flipV="1">
              <a:off x="2595349" y="1976651"/>
              <a:ext cx="0" cy="3632579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任意多边形 10"/>
          <p:cNvSpPr/>
          <p:nvPr/>
        </p:nvSpPr>
        <p:spPr>
          <a:xfrm>
            <a:off x="5718411" y="2534328"/>
            <a:ext cx="4885899" cy="2933483"/>
          </a:xfrm>
          <a:custGeom>
            <a:avLst/>
            <a:gdLst>
              <a:gd name="connsiteX0" fmla="*/ 0 w 5854890"/>
              <a:gd name="connsiteY0" fmla="*/ 3154058 h 3154058"/>
              <a:gd name="connsiteX1" fmla="*/ 504968 w 5854890"/>
              <a:gd name="connsiteY1" fmla="*/ 69664 h 3154058"/>
              <a:gd name="connsiteX2" fmla="*/ 818866 w 5854890"/>
              <a:gd name="connsiteY2" fmla="*/ 1052302 h 3154058"/>
              <a:gd name="connsiteX3" fmla="*/ 3643953 w 5854890"/>
              <a:gd name="connsiteY3" fmla="*/ 1639156 h 3154058"/>
              <a:gd name="connsiteX4" fmla="*/ 4694830 w 5854890"/>
              <a:gd name="connsiteY4" fmla="*/ 2471670 h 3154058"/>
              <a:gd name="connsiteX5" fmla="*/ 5854890 w 5854890"/>
              <a:gd name="connsiteY5" fmla="*/ 2662738 h 3154058"/>
              <a:gd name="connsiteX0" fmla="*/ 0 w 5854890"/>
              <a:gd name="connsiteY0" fmla="*/ 3149943 h 3149943"/>
              <a:gd name="connsiteX1" fmla="*/ 504968 w 5854890"/>
              <a:gd name="connsiteY1" fmla="*/ 65549 h 3149943"/>
              <a:gd name="connsiteX2" fmla="*/ 928048 w 5854890"/>
              <a:gd name="connsiteY2" fmla="*/ 1089130 h 3149943"/>
              <a:gd name="connsiteX3" fmla="*/ 3643953 w 5854890"/>
              <a:gd name="connsiteY3" fmla="*/ 1635041 h 3149943"/>
              <a:gd name="connsiteX4" fmla="*/ 4694830 w 5854890"/>
              <a:gd name="connsiteY4" fmla="*/ 2467555 h 3149943"/>
              <a:gd name="connsiteX5" fmla="*/ 5854890 w 5854890"/>
              <a:gd name="connsiteY5" fmla="*/ 2658623 h 3149943"/>
              <a:gd name="connsiteX0" fmla="*/ 0 w 5854890"/>
              <a:gd name="connsiteY0" fmla="*/ 3466487 h 3466487"/>
              <a:gd name="connsiteX1" fmla="*/ 423082 w 5854890"/>
              <a:gd name="connsiteY1" fmla="*/ 54547 h 3466487"/>
              <a:gd name="connsiteX2" fmla="*/ 928048 w 5854890"/>
              <a:gd name="connsiteY2" fmla="*/ 1405674 h 3466487"/>
              <a:gd name="connsiteX3" fmla="*/ 3643953 w 5854890"/>
              <a:gd name="connsiteY3" fmla="*/ 1951585 h 3466487"/>
              <a:gd name="connsiteX4" fmla="*/ 4694830 w 5854890"/>
              <a:gd name="connsiteY4" fmla="*/ 2784099 h 3466487"/>
              <a:gd name="connsiteX5" fmla="*/ 5854890 w 5854890"/>
              <a:gd name="connsiteY5" fmla="*/ 2975167 h 3466487"/>
              <a:gd name="connsiteX0" fmla="*/ 0 w 5854890"/>
              <a:gd name="connsiteY0" fmla="*/ 3411944 h 3411944"/>
              <a:gd name="connsiteX1" fmla="*/ 423082 w 5854890"/>
              <a:gd name="connsiteY1" fmla="*/ 4 h 3411944"/>
              <a:gd name="connsiteX2" fmla="*/ 928048 w 5854890"/>
              <a:gd name="connsiteY2" fmla="*/ 1351131 h 3411944"/>
              <a:gd name="connsiteX3" fmla="*/ 3643953 w 5854890"/>
              <a:gd name="connsiteY3" fmla="*/ 1897042 h 3411944"/>
              <a:gd name="connsiteX4" fmla="*/ 4694830 w 5854890"/>
              <a:gd name="connsiteY4" fmla="*/ 2729556 h 3411944"/>
              <a:gd name="connsiteX5" fmla="*/ 5854890 w 5854890"/>
              <a:gd name="connsiteY5" fmla="*/ 2920624 h 3411944"/>
              <a:gd name="connsiteX0" fmla="*/ 0 w 5854890"/>
              <a:gd name="connsiteY0" fmla="*/ 3419047 h 3419047"/>
              <a:gd name="connsiteX1" fmla="*/ 423082 w 5854890"/>
              <a:gd name="connsiteY1" fmla="*/ 7107 h 3419047"/>
              <a:gd name="connsiteX2" fmla="*/ 928048 w 5854890"/>
              <a:gd name="connsiteY2" fmla="*/ 1358234 h 3419047"/>
              <a:gd name="connsiteX3" fmla="*/ 3643953 w 5854890"/>
              <a:gd name="connsiteY3" fmla="*/ 1904145 h 3419047"/>
              <a:gd name="connsiteX4" fmla="*/ 4694830 w 5854890"/>
              <a:gd name="connsiteY4" fmla="*/ 2736659 h 3419047"/>
              <a:gd name="connsiteX5" fmla="*/ 5854890 w 5854890"/>
              <a:gd name="connsiteY5" fmla="*/ 2927727 h 3419047"/>
              <a:gd name="connsiteX0" fmla="*/ 0 w 5854890"/>
              <a:gd name="connsiteY0" fmla="*/ 3411944 h 3411944"/>
              <a:gd name="connsiteX1" fmla="*/ 423082 w 5854890"/>
              <a:gd name="connsiteY1" fmla="*/ 4 h 3411944"/>
              <a:gd name="connsiteX2" fmla="*/ 928048 w 5854890"/>
              <a:gd name="connsiteY2" fmla="*/ 1351131 h 3411944"/>
              <a:gd name="connsiteX3" fmla="*/ 3643953 w 5854890"/>
              <a:gd name="connsiteY3" fmla="*/ 1897042 h 3411944"/>
              <a:gd name="connsiteX4" fmla="*/ 4694830 w 5854890"/>
              <a:gd name="connsiteY4" fmla="*/ 2729556 h 3411944"/>
              <a:gd name="connsiteX5" fmla="*/ 5854890 w 5854890"/>
              <a:gd name="connsiteY5" fmla="*/ 2920624 h 3411944"/>
              <a:gd name="connsiteX0" fmla="*/ 0 w 5854890"/>
              <a:gd name="connsiteY0" fmla="*/ 3457726 h 3457726"/>
              <a:gd name="connsiteX1" fmla="*/ 423082 w 5854890"/>
              <a:gd name="connsiteY1" fmla="*/ 45786 h 3457726"/>
              <a:gd name="connsiteX2" fmla="*/ 982639 w 5854890"/>
              <a:gd name="connsiteY2" fmla="*/ 1519743 h 3457726"/>
              <a:gd name="connsiteX3" fmla="*/ 3643953 w 5854890"/>
              <a:gd name="connsiteY3" fmla="*/ 1942824 h 3457726"/>
              <a:gd name="connsiteX4" fmla="*/ 4694830 w 5854890"/>
              <a:gd name="connsiteY4" fmla="*/ 2775338 h 3457726"/>
              <a:gd name="connsiteX5" fmla="*/ 5854890 w 5854890"/>
              <a:gd name="connsiteY5" fmla="*/ 2966406 h 3457726"/>
              <a:gd name="connsiteX0" fmla="*/ 0 w 5854890"/>
              <a:gd name="connsiteY0" fmla="*/ 3458317 h 3458317"/>
              <a:gd name="connsiteX1" fmla="*/ 423082 w 5854890"/>
              <a:gd name="connsiteY1" fmla="*/ 46377 h 3458317"/>
              <a:gd name="connsiteX2" fmla="*/ 982639 w 5854890"/>
              <a:gd name="connsiteY2" fmla="*/ 1520334 h 3458317"/>
              <a:gd name="connsiteX3" fmla="*/ 3671248 w 5854890"/>
              <a:gd name="connsiteY3" fmla="*/ 2079892 h 3458317"/>
              <a:gd name="connsiteX4" fmla="*/ 4694830 w 5854890"/>
              <a:gd name="connsiteY4" fmla="*/ 2775929 h 3458317"/>
              <a:gd name="connsiteX5" fmla="*/ 5854890 w 5854890"/>
              <a:gd name="connsiteY5" fmla="*/ 2966997 h 3458317"/>
              <a:gd name="connsiteX0" fmla="*/ 0 w 5854890"/>
              <a:gd name="connsiteY0" fmla="*/ 3458317 h 3458317"/>
              <a:gd name="connsiteX1" fmla="*/ 423082 w 5854890"/>
              <a:gd name="connsiteY1" fmla="*/ 46377 h 3458317"/>
              <a:gd name="connsiteX2" fmla="*/ 982639 w 5854890"/>
              <a:gd name="connsiteY2" fmla="*/ 1520334 h 3458317"/>
              <a:gd name="connsiteX3" fmla="*/ 3671248 w 5854890"/>
              <a:gd name="connsiteY3" fmla="*/ 2079892 h 3458317"/>
              <a:gd name="connsiteX4" fmla="*/ 4653887 w 5854890"/>
              <a:gd name="connsiteY4" fmla="*/ 2912407 h 3458317"/>
              <a:gd name="connsiteX5" fmla="*/ 5854890 w 5854890"/>
              <a:gd name="connsiteY5" fmla="*/ 2966997 h 3458317"/>
              <a:gd name="connsiteX0" fmla="*/ 0 w 5868538"/>
              <a:gd name="connsiteY0" fmla="*/ 3458317 h 3458317"/>
              <a:gd name="connsiteX1" fmla="*/ 423082 w 5868538"/>
              <a:gd name="connsiteY1" fmla="*/ 46377 h 3458317"/>
              <a:gd name="connsiteX2" fmla="*/ 982639 w 5868538"/>
              <a:gd name="connsiteY2" fmla="*/ 1520334 h 3458317"/>
              <a:gd name="connsiteX3" fmla="*/ 3671248 w 5868538"/>
              <a:gd name="connsiteY3" fmla="*/ 2079892 h 3458317"/>
              <a:gd name="connsiteX4" fmla="*/ 4653887 w 5868538"/>
              <a:gd name="connsiteY4" fmla="*/ 2912407 h 3458317"/>
              <a:gd name="connsiteX5" fmla="*/ 5868538 w 5868538"/>
              <a:gd name="connsiteY5" fmla="*/ 3048884 h 3458317"/>
              <a:gd name="connsiteX0" fmla="*/ 0 w 5868538"/>
              <a:gd name="connsiteY0" fmla="*/ 3415564 h 3415564"/>
              <a:gd name="connsiteX1" fmla="*/ 423082 w 5868538"/>
              <a:gd name="connsiteY1" fmla="*/ 3624 h 3415564"/>
              <a:gd name="connsiteX2" fmla="*/ 982639 w 5868538"/>
              <a:gd name="connsiteY2" fmla="*/ 1477581 h 3415564"/>
              <a:gd name="connsiteX3" fmla="*/ 3671248 w 5868538"/>
              <a:gd name="connsiteY3" fmla="*/ 2037139 h 3415564"/>
              <a:gd name="connsiteX4" fmla="*/ 4653887 w 5868538"/>
              <a:gd name="connsiteY4" fmla="*/ 2869654 h 3415564"/>
              <a:gd name="connsiteX5" fmla="*/ 5868538 w 5868538"/>
              <a:gd name="connsiteY5" fmla="*/ 3006131 h 3415564"/>
              <a:gd name="connsiteX0" fmla="*/ 0 w 5868538"/>
              <a:gd name="connsiteY0" fmla="*/ 3502144 h 3502144"/>
              <a:gd name="connsiteX1" fmla="*/ 423082 w 5868538"/>
              <a:gd name="connsiteY1" fmla="*/ 90204 h 3502144"/>
              <a:gd name="connsiteX2" fmla="*/ 982639 w 5868538"/>
              <a:gd name="connsiteY2" fmla="*/ 1564161 h 3502144"/>
              <a:gd name="connsiteX3" fmla="*/ 3671248 w 5868538"/>
              <a:gd name="connsiteY3" fmla="*/ 2123719 h 3502144"/>
              <a:gd name="connsiteX4" fmla="*/ 4653887 w 5868538"/>
              <a:gd name="connsiteY4" fmla="*/ 2956234 h 3502144"/>
              <a:gd name="connsiteX5" fmla="*/ 5868538 w 5868538"/>
              <a:gd name="connsiteY5" fmla="*/ 3092711 h 3502144"/>
              <a:gd name="connsiteX0" fmla="*/ 0 w 5868538"/>
              <a:gd name="connsiteY0" fmla="*/ 3506316 h 3506316"/>
              <a:gd name="connsiteX1" fmla="*/ 423082 w 5868538"/>
              <a:gd name="connsiteY1" fmla="*/ 94376 h 3506316"/>
              <a:gd name="connsiteX2" fmla="*/ 982639 w 5868538"/>
              <a:gd name="connsiteY2" fmla="*/ 1568333 h 3506316"/>
              <a:gd name="connsiteX3" fmla="*/ 2575006 w 5868538"/>
              <a:gd name="connsiteY3" fmla="*/ 2682527 h 3506316"/>
              <a:gd name="connsiteX4" fmla="*/ 4653887 w 5868538"/>
              <a:gd name="connsiteY4" fmla="*/ 2960406 h 3506316"/>
              <a:gd name="connsiteX5" fmla="*/ 5868538 w 5868538"/>
              <a:gd name="connsiteY5" fmla="*/ 3096883 h 3506316"/>
              <a:gd name="connsiteX0" fmla="*/ 0 w 5868538"/>
              <a:gd name="connsiteY0" fmla="*/ 3506316 h 3506316"/>
              <a:gd name="connsiteX1" fmla="*/ 423082 w 5868538"/>
              <a:gd name="connsiteY1" fmla="*/ 94376 h 3506316"/>
              <a:gd name="connsiteX2" fmla="*/ 982639 w 5868538"/>
              <a:gd name="connsiteY2" fmla="*/ 1568333 h 3506316"/>
              <a:gd name="connsiteX3" fmla="*/ 2575006 w 5868538"/>
              <a:gd name="connsiteY3" fmla="*/ 2682527 h 3506316"/>
              <a:gd name="connsiteX4" fmla="*/ 4556008 w 5868538"/>
              <a:gd name="connsiteY4" fmla="*/ 3041970 h 3506316"/>
              <a:gd name="connsiteX5" fmla="*/ 5868538 w 5868538"/>
              <a:gd name="connsiteY5" fmla="*/ 3096883 h 350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8538" h="3506316">
                <a:moveTo>
                  <a:pt x="0" y="3506316"/>
                </a:moveTo>
                <a:cubicBezTo>
                  <a:pt x="184245" y="2139265"/>
                  <a:pt x="313899" y="580500"/>
                  <a:pt x="423082" y="94376"/>
                </a:cubicBezTo>
                <a:cubicBezTo>
                  <a:pt x="532265" y="-391748"/>
                  <a:pt x="623985" y="1136975"/>
                  <a:pt x="982639" y="1568333"/>
                </a:cubicBezTo>
                <a:cubicBezTo>
                  <a:pt x="1341293" y="1999692"/>
                  <a:pt x="1979445" y="2436921"/>
                  <a:pt x="2575006" y="2682527"/>
                </a:cubicBezTo>
                <a:cubicBezTo>
                  <a:pt x="3170567" y="2928133"/>
                  <a:pt x="4007086" y="2972911"/>
                  <a:pt x="4556008" y="3041970"/>
                </a:cubicBezTo>
                <a:cubicBezTo>
                  <a:pt x="5104930" y="3111029"/>
                  <a:pt x="5472753" y="3086647"/>
                  <a:pt x="5868538" y="3096883"/>
                </a:cubicBezTo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757891" y="1832439"/>
            <a:ext cx="200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Current </a:t>
            </a:r>
            <a:r>
              <a:rPr lang="en-US" altLang="zh-CN" dirty="0"/>
              <a:t>(</a:t>
            </a:r>
            <a:r>
              <a:rPr lang="en-US" altLang="zh-CN" dirty="0" smtClean="0"/>
              <a:t>I)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982200" y="5467811"/>
            <a:ext cx="105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 (t)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68760" y="1479155"/>
            <a:ext cx="48129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电机启动会有大的浪涌电流，这需要保险丝能够耐受。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</a:t>
            </a:r>
            <a:r>
              <a:rPr lang="zh-CN" altLang="en-US" sz="2800" dirty="0" smtClean="0"/>
              <a:t>时间常数：</a:t>
            </a:r>
            <a:r>
              <a:rPr lang="en-US" altLang="zh-CN" sz="2800" dirty="0" smtClean="0"/>
              <a:t>t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</a:t>
            </a:r>
            <a:r>
              <a:rPr lang="zh-CN" altLang="en-US" sz="2800" dirty="0" smtClean="0"/>
              <a:t>内阻：</a:t>
            </a:r>
            <a:r>
              <a:rPr lang="en-US" altLang="zh-CN" sz="2800" dirty="0" smtClean="0"/>
              <a:t>R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   电压：</a:t>
            </a:r>
            <a:r>
              <a:rPr lang="en-US" altLang="zh-CN" sz="2800" dirty="0" smtClean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44616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05307" y="1262130"/>
            <a:ext cx="8242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主要内容：</a:t>
            </a:r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</a:t>
            </a:r>
            <a:r>
              <a:rPr lang="zh-CN" altLang="en-US" sz="3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、为什么需要使用保险丝？</a:t>
            </a:r>
            <a:endParaRPr lang="en-US" altLang="zh-CN" sz="32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二</a:t>
            </a:r>
            <a:r>
              <a:rPr lang="zh-CN" altLang="en-US" sz="3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、保险丝的技术参数需求</a:t>
            </a:r>
            <a:endParaRPr lang="en-US" altLang="zh-CN" sz="32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三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AEM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的推荐方案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master file for public use 2018-1-18 [Read-Only]" id="{8AED3685-86F8-4701-96EE-4659E1BD0822}" vid="{29F1D5B8-6ADC-4E7D-8A09-BDF7AF6B05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4FFFACC6489F418634456E2DC57157" ma:contentTypeVersion="8" ma:contentTypeDescription="Create a new document." ma:contentTypeScope="" ma:versionID="f2dd4353ae90fa211ea7542def7dbe1e">
  <xsd:schema xmlns:xsd="http://www.w3.org/2001/XMLSchema" xmlns:xs="http://www.w3.org/2001/XMLSchema" xmlns:p="http://schemas.microsoft.com/office/2006/metadata/properties" xmlns:ns2="7cd70ca9-5b11-4e5b-89c5-83f5c8e8dde7" xmlns:ns3="5fd2c436-d726-4201-98d3-8a520fac2d6c" targetNamespace="http://schemas.microsoft.com/office/2006/metadata/properties" ma:root="true" ma:fieldsID="f3f7097f6e42783945c29982a243cbd0" ns2:_="" ns3:_="">
    <xsd:import namespace="7cd70ca9-5b11-4e5b-89c5-83f5c8e8dde7"/>
    <xsd:import namespace="5fd2c436-d726-4201-98d3-8a520fac2d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70ca9-5b11-4e5b-89c5-83f5c8e8dd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2c436-d726-4201-98d3-8a520fac2d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B65429-70C3-4003-B7F4-586097068772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5fd2c436-d726-4201-98d3-8a520fac2d6c"/>
    <ds:schemaRef ds:uri="http://schemas.openxmlformats.org/package/2006/metadata/core-properties"/>
    <ds:schemaRef ds:uri="7cd70ca9-5b11-4e5b-89c5-83f5c8e8dde7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9F19F4B-3DC0-4A25-9A86-9CF0AF76E9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d70ca9-5b11-4e5b-89c5-83f5c8e8dde7"/>
    <ds:schemaRef ds:uri="5fd2c436-d726-4201-98d3-8a520fac2d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F3EF48-21D0-4E29-BE41-B1285505BE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master file for public use 2018-1-18</Template>
  <TotalTime>53681</TotalTime>
  <Words>378</Words>
  <Application>Microsoft Office PowerPoint</Application>
  <PresentationFormat>宽屏</PresentationFormat>
  <Paragraphs>122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Times New Roman</vt:lpstr>
      <vt:lpstr>Office 主题</vt:lpstr>
      <vt:lpstr>电机过流保护器件的选择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Circuit protection for battery pack in EV</dc:title>
  <dc:creator>John Muzzio</dc:creator>
  <cp:lastModifiedBy>He Yipin</cp:lastModifiedBy>
  <cp:revision>296</cp:revision>
  <dcterms:created xsi:type="dcterms:W3CDTF">2018-01-02T22:48:15Z</dcterms:created>
  <dcterms:modified xsi:type="dcterms:W3CDTF">2019-05-28T03:54:19Z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0x010100C84FFFACC6489F418634456E2DC57157</vt:lpwstr>
  </property>
</Properties>
</file>